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3"/>
  </p:notesMasterIdLst>
  <p:sldIdLst>
    <p:sldId id="256" r:id="rId2"/>
    <p:sldId id="293" r:id="rId3"/>
    <p:sldId id="297" r:id="rId4"/>
    <p:sldId id="292" r:id="rId5"/>
    <p:sldId id="294" r:id="rId6"/>
    <p:sldId id="295" r:id="rId7"/>
    <p:sldId id="301" r:id="rId8"/>
    <p:sldId id="302" r:id="rId9"/>
    <p:sldId id="296" r:id="rId10"/>
    <p:sldId id="305" r:id="rId11"/>
    <p:sldId id="304" r:id="rId12"/>
    <p:sldId id="303" r:id="rId13"/>
    <p:sldId id="307" r:id="rId14"/>
    <p:sldId id="306" r:id="rId15"/>
    <p:sldId id="308" r:id="rId16"/>
    <p:sldId id="310" r:id="rId17"/>
    <p:sldId id="311" r:id="rId18"/>
    <p:sldId id="314" r:id="rId19"/>
    <p:sldId id="309" r:id="rId20"/>
    <p:sldId id="312" r:id="rId21"/>
    <p:sldId id="313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ambria Math" panose="02040503050406030204" pitchFamily="18" charset="0"/>
      <p:regular r:id="rId30"/>
    </p:embeddedFont>
    <p:embeddedFont>
      <p:font typeface="Fira Sans Extra Condensed" panose="020B0503050000020004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ECF"/>
    <a:srgbClr val="90B3D9"/>
    <a:srgbClr val="5AA2AE"/>
    <a:srgbClr val="4A66AC"/>
    <a:srgbClr val="64A8B3"/>
    <a:srgbClr val="7FB7DF"/>
    <a:srgbClr val="ACCBF9"/>
    <a:srgbClr val="128C8D"/>
    <a:srgbClr val="FD5D59"/>
    <a:srgbClr val="E1C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142851-F5B8-400D-980A-5EDB007F37E7}">
  <a:tblStyle styleId="{0D142851-F5B8-400D-980A-5EDB007F37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7" autoAdjust="0"/>
    <p:restoredTop sz="94660"/>
  </p:normalViewPr>
  <p:slideViewPr>
    <p:cSldViewPr snapToGrid="0">
      <p:cViewPr>
        <p:scale>
          <a:sx n="86" d="100"/>
          <a:sy n="86" d="100"/>
        </p:scale>
        <p:origin x="918" y="5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862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fr-FR" sz="1600" b="1" i="0" u="none" strike="noStrike" baseline="0" dirty="0">
                <a:effectLst/>
                <a:latin typeface="Fira Sans Extra Condensed" panose="020B0503050000020004" pitchFamily="34" charset="0"/>
              </a:rPr>
              <a:t>La satisfaction des diplômés par rapport à l’aide à la recherche de stage / emploi</a:t>
            </a:r>
            <a:endParaRPr lang="fr-FR" sz="1600" b="1" dirty="0">
              <a:latin typeface="Fira Sans Extra Condensed" panose="020B0503050000020004" pitchFamily="34" charset="0"/>
            </a:endParaRPr>
          </a:p>
        </c:rich>
      </c:tx>
      <c:layout>
        <c:manualLayout>
          <c:xMode val="edge"/>
          <c:yMode val="edge"/>
          <c:x val="0.17447731646206527"/>
          <c:y val="2.09334915207758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3738573536057721E-2"/>
          <c:y val="0.31437299365543819"/>
          <c:w val="0.9635975111667654"/>
          <c:h val="0.64448120715819135"/>
        </c:manualLayout>
      </c:layout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5C2-47B7-8FBB-43C8876044E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5C2-47B7-8FBB-43C8876044E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5C2-47B7-8FBB-43C8876044E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Feuil1!$A$2:$A$4</c:f>
              <c:strCache>
                <c:ptCount val="3"/>
                <c:pt idx="0">
                  <c:v>Role negligable ou absent</c:v>
                </c:pt>
                <c:pt idx="1">
                  <c:v>Role moderé</c:v>
                </c:pt>
                <c:pt idx="2">
                  <c:v>Role tres important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47.7</c:v>
                </c:pt>
                <c:pt idx="1">
                  <c:v>21.7</c:v>
                </c:pt>
                <c:pt idx="2">
                  <c:v>18.899999999999999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5C2-47B7-8FBB-43C8876044E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905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fr-F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085621691508064"/>
          <c:y val="0.19010311024620477"/>
          <c:w val="0.54363748579109683"/>
          <c:h val="0.79560716762260308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explosion val="8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269-4FAF-9291-22DA61BF9E8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269-4FAF-9291-22DA61BF9E8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269-4FAF-9291-22DA61BF9E8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269-4FAF-9291-22DA61BF9E84}"/>
              </c:ext>
            </c:extLst>
          </c:dPt>
          <c:dLbls>
            <c:dLbl>
              <c:idx val="0"/>
              <c:layout>
                <c:manualLayout>
                  <c:x val="-1.2527838270540147E-2"/>
                  <c:y val="1.8334346293935662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145164764090284"/>
                      <c:h val="0.3043501484793320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6269-4FAF-9291-22DA61BF9E84}"/>
                </c:ext>
              </c:extLst>
            </c:dLbl>
            <c:dLbl>
              <c:idx val="1"/>
              <c:layout>
                <c:manualLayout>
                  <c:x val="2.7143649586170274E-2"/>
                  <c:y val="0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283249162262467"/>
                      <c:h val="0.3043501484793320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6269-4FAF-9291-22DA61BF9E84}"/>
                </c:ext>
              </c:extLst>
            </c:dLbl>
            <c:dLbl>
              <c:idx val="2"/>
              <c:layout>
                <c:manualLayout>
                  <c:x val="-5.2199490534577023E-2"/>
                  <c:y val="7.639310955806524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Fira Sans Extra Condensed" panose="020B05030500000200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364974728949859"/>
                      <c:h val="0.418267553452318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6269-4FAF-9291-22DA61BF9E8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 Extra Condensed" panose="020B05030500000200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Feuil1!$A$2:$A$4</c:f>
              <c:strCache>
                <c:ptCount val="3"/>
                <c:pt idx="0">
                  <c:v>Moyenne</c:v>
                </c:pt>
                <c:pt idx="1">
                  <c:v>Excellente</c:v>
                </c:pt>
                <c:pt idx="2">
                  <c:v>négligeable/inexistante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20.3</c:v>
                </c:pt>
                <c:pt idx="1">
                  <c:v>65</c:v>
                </c:pt>
                <c:pt idx="2">
                  <c:v>14.7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269-4FAF-9291-22DA61BF9E84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767142593151578"/>
          <c:y val="0.16285897997334089"/>
          <c:w val="0.52693354587919472"/>
          <c:h val="0.80943281959742619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Colonne1</c:v>
                </c:pt>
              </c:strCache>
            </c:strRef>
          </c:tx>
          <c:explosion val="8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D3-4C86-813E-A811A9A8FDF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CD3-4C86-813E-A811A9A8FDF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CD3-4C86-813E-A811A9A8FDF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CD3-4C86-813E-A811A9A8FDF6}"/>
              </c:ext>
            </c:extLst>
          </c:dPt>
          <c:dLbls>
            <c:dLbl>
              <c:idx val="0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283257475767995"/>
                      <c:h val="0.3194547358308444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6CD3-4C86-813E-A811A9A8FDF6}"/>
                </c:ext>
              </c:extLst>
            </c:dLbl>
            <c:dLbl>
              <c:idx val="1"/>
              <c:layout>
                <c:manualLayout>
                  <c:x val="1.8791763584817447E-2"/>
                  <c:y val="-3.207376865771542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727577628232826"/>
                      <c:h val="0.3194547358308444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6CD3-4C86-813E-A811A9A8FDF6}"/>
                </c:ext>
              </c:extLst>
            </c:dLbl>
            <c:dLbl>
              <c:idx val="2"/>
              <c:layout>
                <c:manualLayout>
                  <c:x val="3.7583527169634853E-2"/>
                  <c:y val="5.131802985234448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Fira Sans Extra Condensed" panose="020B0503050000020004" pitchFamily="34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016308554510576"/>
                      <c:h val="0.4967585289706946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6CD3-4C86-813E-A811A9A8FDF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 Extra Condensed" panose="020B05030500000200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Feuil1!$A$2:$A$4</c:f>
              <c:strCache>
                <c:ptCount val="3"/>
                <c:pt idx="0">
                  <c:v>Excellente</c:v>
                </c:pt>
                <c:pt idx="1">
                  <c:v>Moyenne</c:v>
                </c:pt>
                <c:pt idx="2">
                  <c:v>négligeable/inexistante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25</c:v>
                </c:pt>
                <c:pt idx="1">
                  <c:v>38</c:v>
                </c:pt>
                <c:pt idx="2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CD3-4C86-813E-A811A9A8FDF6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578567327781625"/>
          <c:y val="0.13345566824307981"/>
          <c:w val="0.56869302051212234"/>
          <c:h val="0.86654433175692025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explosion val="8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4A-43A6-9020-A4C96B3CE58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4A-43A6-9020-A4C96B3CE58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4A-43A6-9020-A4C96B3CE58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04A-43A6-9020-A4C96B3CE58F}"/>
              </c:ext>
            </c:extLst>
          </c:dPt>
          <c:dLbls>
            <c:dLbl>
              <c:idx val="0"/>
              <c:layout>
                <c:manualLayout>
                  <c:x val="-1.2527842389878292E-2"/>
                  <c:y val="-0.141124582093947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976620612871255"/>
                      <c:h val="0.3941224692660056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604A-43A6-9020-A4C96B3CE58F}"/>
                </c:ext>
              </c:extLst>
            </c:dLbl>
            <c:dLbl>
              <c:idx val="1"/>
              <c:layout>
                <c:manualLayout>
                  <c:x val="7.0991106875976984E-2"/>
                  <c:y val="6.414778986479012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530909573967866"/>
                      <c:h val="0.487842021283849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604A-43A6-9020-A4C96B3CE58F}"/>
                </c:ext>
              </c:extLst>
            </c:dLbl>
            <c:dLbl>
              <c:idx val="2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0368884127651145"/>
                      <c:h val="0.487842021283849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604A-43A6-9020-A4C96B3CE58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 Extra Condensed" panose="020B05030500000200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Feuil1!$A$2:$A$4</c:f>
              <c:strCache>
                <c:ptCount val="3"/>
                <c:pt idx="0">
                  <c:v>Cadres suprieurs</c:v>
                </c:pt>
                <c:pt idx="1">
                  <c:v>Professions intermedaires</c:v>
                </c:pt>
                <c:pt idx="2">
                  <c:v>fonctionnaires cag A et C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64</c:v>
                </c:pt>
                <c:pt idx="1">
                  <c:v>18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04A-43A6-9020-A4C96B3CE58F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fr-FR" sz="1600" b="1" dirty="0">
                <a:latin typeface="Fira Sans Extra Condensed" panose="020B0503050000020004" pitchFamily="34" charset="0"/>
              </a:rPr>
              <a:t>Situation pro au 1er décembre 2021 Licence pro</a:t>
            </a:r>
            <a:endParaRPr lang="de-DE" sz="1600" b="1" dirty="0">
              <a:latin typeface="Fira Sans Extra Condensed" panose="020B05030500000200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6771756135125481E-2"/>
          <c:y val="0.21741971852574332"/>
          <c:w val="0.80645648772974909"/>
          <c:h val="0.68579824634670528"/>
        </c:manualLayout>
      </c:layout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Situation pro au 1er decembre 2020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E66-4919-BE23-CCB357C1D1FC}"/>
              </c:ext>
            </c:extLst>
          </c:dPt>
          <c:dPt>
            <c:idx val="1"/>
            <c:bubble3D val="0"/>
            <c:explosion val="23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E66-4919-BE23-CCB357C1D1FC}"/>
              </c:ext>
            </c:extLst>
          </c:dPt>
          <c:dPt>
            <c:idx val="2"/>
            <c:bubble3D val="0"/>
            <c:explosion val="17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E66-4919-BE23-CCB357C1D1F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Feuil1!$A$2:$A$4</c:f>
              <c:strCache>
                <c:ptCount val="3"/>
                <c:pt idx="0">
                  <c:v>En emploi</c:v>
                </c:pt>
                <c:pt idx="1">
                  <c:v>En recherche d'emploi</c:v>
                </c:pt>
                <c:pt idx="2">
                  <c:v>Autre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97.4</c:v>
                </c:pt>
                <c:pt idx="1">
                  <c:v>1.9</c:v>
                </c:pt>
                <c:pt idx="2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E66-4919-BE23-CCB357C1D1FC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905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862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fr-FR" sz="1600" b="1" dirty="0">
                <a:latin typeface="Fira Sans Extra Condensed" panose="020B0503050000020004" pitchFamily="34" charset="0"/>
              </a:rPr>
              <a:t>Situation pro au 1er décembre 2020 Licence pro</a:t>
            </a:r>
            <a:endParaRPr lang="de-DE" sz="1600" b="1" dirty="0">
              <a:latin typeface="Fira Sans Extra Condensed" panose="020B0503050000020004" pitchFamily="34" charset="0"/>
            </a:endParaRPr>
          </a:p>
        </c:rich>
      </c:tx>
      <c:layout>
        <c:manualLayout>
          <c:xMode val="edge"/>
          <c:yMode val="edge"/>
          <c:x val="0.14076940004283359"/>
          <c:y val="1.9010035202992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6771756135125481E-2"/>
          <c:y val="0.21741971852574332"/>
          <c:w val="0.80645648772974909"/>
          <c:h val="0.68579824634670528"/>
        </c:manualLayout>
      </c:layout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Situation pro au 1er decembre 2020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402-4E5D-9D73-C18EF8809088}"/>
              </c:ext>
            </c:extLst>
          </c:dPt>
          <c:dPt>
            <c:idx val="1"/>
            <c:bubble3D val="0"/>
            <c:explosion val="23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402-4E5D-9D73-C18EF8809088}"/>
              </c:ext>
            </c:extLst>
          </c:dPt>
          <c:dPt>
            <c:idx val="2"/>
            <c:bubble3D val="0"/>
            <c:explosion val="17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402-4E5D-9D73-C18EF880908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Feuil1!$A$2:$A$4</c:f>
              <c:strCache>
                <c:ptCount val="3"/>
                <c:pt idx="0">
                  <c:v>En emploi</c:v>
                </c:pt>
                <c:pt idx="1">
                  <c:v>En recherche d'emploi</c:v>
                </c:pt>
                <c:pt idx="2">
                  <c:v>Autre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79.7</c:v>
                </c:pt>
                <c:pt idx="1">
                  <c:v>5.2</c:v>
                </c:pt>
                <c:pt idx="2">
                  <c:v>15.2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402-4E5D-9D73-C18EF8809088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905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fr-FR" sz="1600" b="1" dirty="0">
                <a:latin typeface="Fira Sans Extra Condensed" panose="020B0503050000020004" pitchFamily="34" charset="0"/>
              </a:rPr>
              <a:t>Situation pro au 1er décembre 2021</a:t>
            </a:r>
            <a:r>
              <a:rPr lang="fr-FR" sz="1600" b="1" baseline="0" dirty="0">
                <a:latin typeface="Fira Sans Extra Condensed" panose="020B0503050000020004" pitchFamily="34" charset="0"/>
              </a:rPr>
              <a:t> Master</a:t>
            </a:r>
            <a:endParaRPr lang="de-DE" sz="1600" b="1" dirty="0">
              <a:latin typeface="Fira Sans Extra Condensed" panose="020B05030500000200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0611860289909257"/>
          <c:y val="0.21741971852574332"/>
          <c:w val="0.80645648772974909"/>
          <c:h val="0.68579824634670528"/>
        </c:manualLayout>
      </c:layout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Situation pro au 1er decembre 2020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4E5-4D42-8B2F-9708C6B9E2F1}"/>
              </c:ext>
            </c:extLst>
          </c:dPt>
          <c:dPt>
            <c:idx val="1"/>
            <c:bubble3D val="0"/>
            <c:explosion val="23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4E5-4D42-8B2F-9708C6B9E2F1}"/>
              </c:ext>
            </c:extLst>
          </c:dPt>
          <c:dPt>
            <c:idx val="2"/>
            <c:bubble3D val="0"/>
            <c:explosion val="17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4E5-4D42-8B2F-9708C6B9E2F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Feuil1!$A$2:$A$4</c:f>
              <c:strCache>
                <c:ptCount val="3"/>
                <c:pt idx="0">
                  <c:v>En emploi</c:v>
                </c:pt>
                <c:pt idx="1">
                  <c:v>En recherche d'emploi</c:v>
                </c:pt>
                <c:pt idx="2">
                  <c:v>Autre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95.8</c:v>
                </c:pt>
                <c:pt idx="1">
                  <c:v>3.6</c:v>
                </c:pt>
                <c:pt idx="2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E5-4D42-8B2F-9708C6B9E2F1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905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fr-FR" sz="1600" b="1" dirty="0">
                <a:latin typeface="Fira Sans Extra Condensed" panose="020B0503050000020004" pitchFamily="34" charset="0"/>
              </a:rPr>
              <a:t>Situation pro au 1er décembre 2020 Master</a:t>
            </a:r>
            <a:endParaRPr lang="de-DE" sz="1600" b="1" dirty="0">
              <a:latin typeface="Fira Sans Extra Condensed" panose="020B05030500000200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6771756135125481E-2"/>
          <c:y val="0.20221169036334916"/>
          <c:w val="0.80645648772974909"/>
          <c:h val="0.68579824634670528"/>
        </c:manualLayout>
      </c:layout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Situation pro au 1er decembre 2020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30A-4C58-A850-865457001E29}"/>
              </c:ext>
            </c:extLst>
          </c:dPt>
          <c:dPt>
            <c:idx val="1"/>
            <c:bubble3D val="0"/>
            <c:explosion val="23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30A-4C58-A850-865457001E29}"/>
              </c:ext>
            </c:extLst>
          </c:dPt>
          <c:dPt>
            <c:idx val="2"/>
            <c:bubble3D val="0"/>
            <c:explosion val="17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30A-4C58-A850-865457001E2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Feuil1!$A$2:$A$4</c:f>
              <c:strCache>
                <c:ptCount val="3"/>
                <c:pt idx="0">
                  <c:v>En emploi</c:v>
                </c:pt>
                <c:pt idx="1">
                  <c:v>En recherche d'emploi</c:v>
                </c:pt>
                <c:pt idx="2">
                  <c:v>Autre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76.3</c:v>
                </c:pt>
                <c:pt idx="1">
                  <c:v>10.9</c:v>
                </c:pt>
                <c:pt idx="2">
                  <c:v>12.8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30A-4C58-A850-865457001E29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905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fr-FR" sz="1600" b="1" dirty="0">
                <a:latin typeface="Fira Sans Extra Condensed" panose="020B0503050000020004" pitchFamily="34" charset="0"/>
              </a:rPr>
              <a:t>Situation pro au 1er décembre 2020 globale</a:t>
            </a:r>
            <a:endParaRPr lang="de-DE" sz="1600" b="1" dirty="0">
              <a:latin typeface="Fira Sans Extra Condensed" panose="020B0503050000020004" pitchFamily="34" charset="0"/>
            </a:endParaRPr>
          </a:p>
        </c:rich>
      </c:tx>
      <c:layout>
        <c:manualLayout>
          <c:xMode val="edge"/>
          <c:yMode val="edge"/>
          <c:x val="0.15122241300256781"/>
          <c:y val="1.9010035202992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6771756135125481E-2"/>
          <c:y val="0.22502373260694042"/>
          <c:w val="0.80645648772974909"/>
          <c:h val="0.68579824634670528"/>
        </c:manualLayout>
      </c:layout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Situation pro au 1er decembre 2020</c:v>
                </c:pt>
              </c:strCache>
            </c:strRef>
          </c:tx>
          <c:dPt>
            <c:idx val="0"/>
            <c:bubble3D val="0"/>
            <c:explosion val="4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E28-49F2-BC60-0217CAE4DCE3}"/>
              </c:ext>
            </c:extLst>
          </c:dPt>
          <c:dPt>
            <c:idx val="1"/>
            <c:bubble3D val="0"/>
            <c:explosion val="23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E28-49F2-BC60-0217CAE4DCE3}"/>
              </c:ext>
            </c:extLst>
          </c:dPt>
          <c:dPt>
            <c:idx val="2"/>
            <c:bubble3D val="0"/>
            <c:explosion val="17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FE28-49F2-BC60-0217CAE4DCE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Feuil1!$A$2:$A$4</c:f>
              <c:strCache>
                <c:ptCount val="3"/>
                <c:pt idx="0">
                  <c:v>En emploi</c:v>
                </c:pt>
                <c:pt idx="1">
                  <c:v>En recherche d'emploi</c:v>
                </c:pt>
                <c:pt idx="2">
                  <c:v>Autre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96.3</c:v>
                </c:pt>
                <c:pt idx="1">
                  <c:v>1.2</c:v>
                </c:pt>
                <c:pt idx="2">
                  <c:v>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E28-49F2-BC60-0217CAE4DCE3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905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fr-FR" sz="1600" b="1" dirty="0">
                <a:latin typeface="Fira Sans Extra Condensed" panose="020B0503050000020004" pitchFamily="34" charset="0"/>
              </a:rPr>
              <a:t>Situation pro au 1er décembre 2021</a:t>
            </a:r>
            <a:r>
              <a:rPr lang="fr-FR" sz="1600" b="1" baseline="0" dirty="0">
                <a:latin typeface="Fira Sans Extra Condensed" panose="020B0503050000020004" pitchFamily="34" charset="0"/>
              </a:rPr>
              <a:t> globale</a:t>
            </a:r>
            <a:endParaRPr lang="de-DE" sz="1600" b="1" dirty="0">
              <a:latin typeface="Fira Sans Extra Condensed" panose="020B0503050000020004" pitchFamily="34" charset="0"/>
            </a:endParaRPr>
          </a:p>
        </c:rich>
      </c:tx>
      <c:layout>
        <c:manualLayout>
          <c:xMode val="edge"/>
          <c:yMode val="edge"/>
          <c:x val="0.15429117169470599"/>
          <c:y val="2.28120422435912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0611860289909257"/>
          <c:y val="0.21361771148514477"/>
          <c:w val="0.80645648772974909"/>
          <c:h val="0.68579824634670528"/>
        </c:manualLayout>
      </c:layout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Situation pro au 1er decembre 2021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1E9-4FBC-A02D-4D0B86009CFA}"/>
              </c:ext>
            </c:extLst>
          </c:dPt>
          <c:dPt>
            <c:idx val="1"/>
            <c:bubble3D val="0"/>
            <c:explosion val="23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1E9-4FBC-A02D-4D0B86009CFA}"/>
              </c:ext>
            </c:extLst>
          </c:dPt>
          <c:dPt>
            <c:idx val="2"/>
            <c:bubble3D val="0"/>
            <c:explosion val="17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1E9-4FBC-A02D-4D0B86009CF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Feuil1!$A$2:$A$4</c:f>
              <c:strCache>
                <c:ptCount val="3"/>
                <c:pt idx="0">
                  <c:v>En emploi</c:v>
                </c:pt>
                <c:pt idx="1">
                  <c:v>En recherche d'emploi</c:v>
                </c:pt>
                <c:pt idx="2">
                  <c:v>Autre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77.5</c:v>
                </c:pt>
                <c:pt idx="1">
                  <c:v>8.8000000000000007</c:v>
                </c:pt>
                <c:pt idx="2">
                  <c:v>13.7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1E9-4FBC-A02D-4D0B86009CFA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905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fr-F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10790056378579"/>
          <c:y val="6.6637674000194963E-2"/>
          <c:w val="0.5895727578285862"/>
          <c:h val="0.90565412557057201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explosion val="7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B7B-47AE-A099-C90519DE074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B7B-47AE-A099-C90519DE074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 Extra Condensed" panose="020B05030500000200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Stable</c:v>
                </c:pt>
                <c:pt idx="1">
                  <c:v>instable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72</c:v>
                </c:pt>
                <c:pt idx="1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C9-4C80-9334-F6FE4164C6C2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855116324797959"/>
          <c:y val="0.20606714479311405"/>
          <c:w val="0.55025078701813024"/>
          <c:h val="0.79393285520688595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explosion val="8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095-4AFF-85F1-0AE5BA1FCF4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095-4AFF-85F1-0AE5BA1FCF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095-4AFF-85F1-0AE5BA1FCF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095-4AFF-85F1-0AE5BA1FCF43}"/>
              </c:ext>
            </c:extLst>
          </c:dPt>
          <c:dLbls>
            <c:dLbl>
              <c:idx val="0"/>
              <c:layout>
                <c:manualLayout>
                  <c:x val="-8.3518949265855291E-3"/>
                  <c:y val="4.49032761208014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477020780435258"/>
                      <c:h val="0.3004029172481615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095-4AFF-85F1-0AE5BA1FCF43}"/>
                </c:ext>
              </c:extLst>
            </c:dLbl>
            <c:dLbl>
              <c:idx val="1"/>
              <c:layout>
                <c:manualLayout>
                  <c:x val="2.5055684779756584E-2"/>
                  <c:y val="-1.176024598579711E-1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350507328294577"/>
                      <c:h val="0.3004029172481615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A095-4AFF-85F1-0AE5BA1FCF43}"/>
                </c:ext>
              </c:extLst>
            </c:dLbl>
            <c:dLbl>
              <c:idx val="2"/>
              <c:layout>
                <c:manualLayout>
                  <c:x val="-1.0439868658231988E-2"/>
                  <c:y val="5.7732886593632619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774661271474063"/>
                      <c:h val="0.3941225025813366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A095-4AFF-85F1-0AE5BA1FCF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 Extra Condensed" panose="020B05030500000200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Feuil1!$A$2:$A$4</c:f>
              <c:strCache>
                <c:ptCount val="3"/>
                <c:pt idx="0">
                  <c:v>moyenne</c:v>
                </c:pt>
                <c:pt idx="1">
                  <c:v>excellente</c:v>
                </c:pt>
                <c:pt idx="2">
                  <c:v>négligeable/inexistante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35</c:v>
                </c:pt>
                <c:pt idx="1">
                  <c:v>53</c:v>
                </c:pt>
                <c:pt idx="2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095-4AFF-85F1-0AE5BA1FCF43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4626BF-7810-4056-B977-B010070DCAB2}" type="doc">
      <dgm:prSet loTypeId="urn:microsoft.com/office/officeart/2005/8/layout/vList2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fr-FR"/>
        </a:p>
      </dgm:t>
    </dgm:pt>
    <dgm:pt modelId="{60AF47B1-4E3F-4DCD-98AA-A488ED8FB70E}">
      <dgm:prSet phldrT="[Texte]"/>
      <dgm:spPr/>
      <dgm:t>
        <a:bodyPr/>
        <a:lstStyle/>
        <a:p>
          <a:r>
            <a:rPr lang="fr-FR" b="1" dirty="0"/>
            <a:t>Contexte et choix de sujet</a:t>
          </a:r>
        </a:p>
      </dgm:t>
    </dgm:pt>
    <dgm:pt modelId="{1F74F172-2935-4273-86DE-1D1E819EB1F8}" type="par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</a:endParaRPr>
        </a:p>
      </dgm:t>
    </dgm:pt>
    <dgm:pt modelId="{CEF2E5FD-4377-4FC0-8EBD-A3AB52247939}" type="sib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</a:endParaRPr>
        </a:p>
      </dgm:t>
    </dgm:pt>
    <dgm:pt modelId="{D26FA973-F03F-47B2-936F-30D4B719E584}">
      <dgm:prSet phldrT="[Texte]"/>
      <dgm:spPr/>
      <dgm:t>
        <a:bodyPr/>
        <a:lstStyle/>
        <a:p>
          <a:r>
            <a:rPr lang="fr-FR" b="1"/>
            <a:t>Problématiques</a:t>
          </a:r>
          <a:endParaRPr lang="fr-FR" b="1" dirty="0"/>
        </a:p>
      </dgm:t>
    </dgm:pt>
    <dgm:pt modelId="{5864FB72-89F5-472F-9AE1-2EFC1288C51A}" type="par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</a:endParaRPr>
        </a:p>
      </dgm:t>
    </dgm:pt>
    <dgm:pt modelId="{E590AC74-A49D-41AD-99DF-05234F136FC9}" type="sib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</a:endParaRPr>
        </a:p>
      </dgm:t>
    </dgm:pt>
    <dgm:pt modelId="{2EE4730D-994E-4DDE-AD6A-37EC271C2B65}">
      <dgm:prSet phldrT="[Texte]"/>
      <dgm:spPr/>
      <dgm:t>
        <a:bodyPr/>
        <a:lstStyle/>
        <a:p>
          <a:r>
            <a:rPr lang="fr-FR" b="1"/>
            <a:t>Méthodologie</a:t>
          </a:r>
          <a:endParaRPr lang="fr-FR" b="1" dirty="0"/>
        </a:p>
      </dgm:t>
    </dgm:pt>
    <dgm:pt modelId="{050103D3-0C4E-49F2-82B0-9E62EC651A27}" type="par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</a:endParaRPr>
        </a:p>
      </dgm:t>
    </dgm:pt>
    <dgm:pt modelId="{39DBA6E3-5902-49FF-8F12-F54830A2B0C0}" type="sib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</a:endParaRPr>
        </a:p>
      </dgm:t>
    </dgm:pt>
    <dgm:pt modelId="{D9D6BF7F-9E9A-4686-8CB1-368144F06015}">
      <dgm:prSet phldrT="[Texte]"/>
      <dgm:spPr/>
      <dgm:t>
        <a:bodyPr/>
        <a:lstStyle/>
        <a:p>
          <a:r>
            <a:rPr lang="fr-FR" b="1"/>
            <a:t>Cadre théorique et les hypothèses</a:t>
          </a:r>
          <a:endParaRPr lang="fr-FR" b="1" dirty="0"/>
        </a:p>
      </dgm:t>
    </dgm:pt>
    <dgm:pt modelId="{BC26C1C7-50FF-48C8-9F88-C53E4F490B8B}" type="par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</a:endParaRPr>
        </a:p>
      </dgm:t>
    </dgm:pt>
    <dgm:pt modelId="{64C2087B-CE93-4D4D-95D8-DE056AAD8444}" type="sib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</a:endParaRPr>
        </a:p>
      </dgm:t>
    </dgm:pt>
    <dgm:pt modelId="{63D45362-3F97-4FD8-81DD-321698DBE7C9}">
      <dgm:prSet phldrT="[Texte]"/>
      <dgm:spPr/>
      <dgm:t>
        <a:bodyPr/>
        <a:lstStyle/>
        <a:p>
          <a:r>
            <a:rPr lang="fr-FR" b="1"/>
            <a:t>Les résultats de la recherche</a:t>
          </a:r>
          <a:endParaRPr lang="fr-FR" b="1" dirty="0"/>
        </a:p>
      </dgm:t>
    </dgm:pt>
    <dgm:pt modelId="{7EEFC8CB-A000-4928-9BA2-780D7D2B7F1E}" type="par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</a:endParaRPr>
        </a:p>
      </dgm:t>
    </dgm:pt>
    <dgm:pt modelId="{3A6405EC-F768-41C9-928E-87100382C057}" type="sib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</a:endParaRPr>
        </a:p>
      </dgm:t>
    </dgm:pt>
    <dgm:pt modelId="{3617C44C-B139-42D1-86D7-DDB726947434}">
      <dgm:prSet phldrT="[Texte]"/>
      <dgm:spPr/>
      <dgm:t>
        <a:bodyPr/>
        <a:lstStyle/>
        <a:p>
          <a:r>
            <a:rPr lang="fr-FR" b="1"/>
            <a:t>  Discussion, apports et limites</a:t>
          </a:r>
          <a:endParaRPr lang="fr-FR" b="1" dirty="0"/>
        </a:p>
      </dgm:t>
    </dgm:pt>
    <dgm:pt modelId="{3E5D0FED-FF0F-415C-8B6F-CFFD6499073A}" type="par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</a:endParaRPr>
        </a:p>
      </dgm:t>
    </dgm:pt>
    <dgm:pt modelId="{088DBCE2-D687-420D-B7B9-7E8652B0B17B}" type="sib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</a:endParaRPr>
        </a:p>
      </dgm:t>
    </dgm:pt>
    <dgm:pt modelId="{5504283A-F03D-452F-9B88-30E0BDD1F32E}" type="pres">
      <dgm:prSet presAssocID="{854626BF-7810-4056-B977-B010070DCAB2}" presName="linear" presStyleCnt="0">
        <dgm:presLayoutVars>
          <dgm:animLvl val="lvl"/>
          <dgm:resizeHandles val="exact"/>
        </dgm:presLayoutVars>
      </dgm:prSet>
      <dgm:spPr/>
    </dgm:pt>
    <dgm:pt modelId="{63AD075D-3A37-4B5D-89BE-60BED6CAF96A}" type="pres">
      <dgm:prSet presAssocID="{60AF47B1-4E3F-4DCD-98AA-A488ED8FB70E}" presName="parentText" presStyleLbl="node1" presStyleIdx="0" presStyleCnt="6" custLinFactNeighborY="91213">
        <dgm:presLayoutVars>
          <dgm:chMax val="0"/>
          <dgm:bulletEnabled val="1"/>
        </dgm:presLayoutVars>
      </dgm:prSet>
      <dgm:spPr/>
    </dgm:pt>
    <dgm:pt modelId="{3966A78F-EAB4-438A-BF4E-BD6DD8FA8F91}" type="pres">
      <dgm:prSet presAssocID="{CEF2E5FD-4377-4FC0-8EBD-A3AB52247939}" presName="spacer" presStyleCnt="0"/>
      <dgm:spPr/>
    </dgm:pt>
    <dgm:pt modelId="{10CB4209-D799-43FA-9181-59AF0CD8D618}" type="pres">
      <dgm:prSet presAssocID="{D26FA973-F03F-47B2-936F-30D4B719E58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8C3467A-C817-46A1-8A82-5A850BBA1E07}" type="pres">
      <dgm:prSet presAssocID="{E590AC74-A49D-41AD-99DF-05234F136FC9}" presName="spacer" presStyleCnt="0"/>
      <dgm:spPr/>
    </dgm:pt>
    <dgm:pt modelId="{3955833D-734E-429D-9997-42D022B9D0CF}" type="pres">
      <dgm:prSet presAssocID="{2EE4730D-994E-4DDE-AD6A-37EC271C2B6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2FEF284-108D-4CAE-97AA-BCAED4E125E9}" type="pres">
      <dgm:prSet presAssocID="{39DBA6E3-5902-49FF-8F12-F54830A2B0C0}" presName="spacer" presStyleCnt="0"/>
      <dgm:spPr/>
    </dgm:pt>
    <dgm:pt modelId="{8D8A74FF-AAD9-4FFD-8141-49933CC7BDB8}" type="pres">
      <dgm:prSet presAssocID="{D9D6BF7F-9E9A-4686-8CB1-368144F0601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6C13E49-FF17-4CED-A6B6-A56DD23AAC68}" type="pres">
      <dgm:prSet presAssocID="{64C2087B-CE93-4D4D-95D8-DE056AAD8444}" presName="spacer" presStyleCnt="0"/>
      <dgm:spPr/>
    </dgm:pt>
    <dgm:pt modelId="{DD01E192-0EFE-47B2-AF44-5B3253A11CBB}" type="pres">
      <dgm:prSet presAssocID="{63D45362-3F97-4FD8-81DD-321698DBE7C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7BB4C12-F3B7-4B5E-BB5A-ED0350F21C1F}" type="pres">
      <dgm:prSet presAssocID="{3A6405EC-F768-41C9-928E-87100382C057}" presName="spacer" presStyleCnt="0"/>
      <dgm:spPr/>
    </dgm:pt>
    <dgm:pt modelId="{994063B3-0433-4553-8452-37FFB9EAB331}" type="pres">
      <dgm:prSet presAssocID="{3617C44C-B139-42D1-86D7-DDB726947434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7DA92D06-ED4B-4DD3-9136-DE925A20ED72}" type="presOf" srcId="{D9D6BF7F-9E9A-4686-8CB1-368144F06015}" destId="{8D8A74FF-AAD9-4FFD-8141-49933CC7BDB8}" srcOrd="0" destOrd="0" presId="urn:microsoft.com/office/officeart/2005/8/layout/vList2"/>
    <dgm:cxn modelId="{07A2C21F-3BB2-492F-AFAA-37B74E29A351}" type="presOf" srcId="{3617C44C-B139-42D1-86D7-DDB726947434}" destId="{994063B3-0433-4553-8452-37FFB9EAB331}" srcOrd="0" destOrd="0" presId="urn:microsoft.com/office/officeart/2005/8/layout/vList2"/>
    <dgm:cxn modelId="{DE143C62-5541-4DCC-B502-C07958AC2560}" srcId="{854626BF-7810-4056-B977-B010070DCAB2}" destId="{D9D6BF7F-9E9A-4686-8CB1-368144F06015}" srcOrd="3" destOrd="0" parTransId="{BC26C1C7-50FF-48C8-9F88-C53E4F490B8B}" sibTransId="{64C2087B-CE93-4D4D-95D8-DE056AAD8444}"/>
    <dgm:cxn modelId="{1DACE665-08F9-4E44-BF61-A61827E7C244}" type="presOf" srcId="{60AF47B1-4E3F-4DCD-98AA-A488ED8FB70E}" destId="{63AD075D-3A37-4B5D-89BE-60BED6CAF96A}" srcOrd="0" destOrd="0" presId="urn:microsoft.com/office/officeart/2005/8/layout/vList2"/>
    <dgm:cxn modelId="{B7DD3D73-1A57-4176-A4AD-9645D504D404}" type="presOf" srcId="{854626BF-7810-4056-B977-B010070DCAB2}" destId="{5504283A-F03D-452F-9B88-30E0BDD1F32E}" srcOrd="0" destOrd="0" presId="urn:microsoft.com/office/officeart/2005/8/layout/vList2"/>
    <dgm:cxn modelId="{1F6FAF59-AE88-4096-8316-EB22618EF767}" srcId="{854626BF-7810-4056-B977-B010070DCAB2}" destId="{D26FA973-F03F-47B2-936F-30D4B719E584}" srcOrd="1" destOrd="0" parTransId="{5864FB72-89F5-472F-9AE1-2EFC1288C51A}" sibTransId="{E590AC74-A49D-41AD-99DF-05234F136FC9}"/>
    <dgm:cxn modelId="{35557488-E753-4919-86D8-77EB4E961E85}" srcId="{854626BF-7810-4056-B977-B010070DCAB2}" destId="{63D45362-3F97-4FD8-81DD-321698DBE7C9}" srcOrd="4" destOrd="0" parTransId="{7EEFC8CB-A000-4928-9BA2-780D7D2B7F1E}" sibTransId="{3A6405EC-F768-41C9-928E-87100382C057}"/>
    <dgm:cxn modelId="{05853D8F-5D71-4592-8BE3-81B69127CD47}" type="presOf" srcId="{2EE4730D-994E-4DDE-AD6A-37EC271C2B65}" destId="{3955833D-734E-429D-9997-42D022B9D0CF}" srcOrd="0" destOrd="0" presId="urn:microsoft.com/office/officeart/2005/8/layout/vList2"/>
    <dgm:cxn modelId="{97319590-A5A1-40BF-9D29-053866FF3CF8}" srcId="{854626BF-7810-4056-B977-B010070DCAB2}" destId="{3617C44C-B139-42D1-86D7-DDB726947434}" srcOrd="5" destOrd="0" parTransId="{3E5D0FED-FF0F-415C-8B6F-CFFD6499073A}" sibTransId="{088DBCE2-D687-420D-B7B9-7E8652B0B17B}"/>
    <dgm:cxn modelId="{B51169BC-0872-4CA9-9882-7384C586F001}" type="presOf" srcId="{63D45362-3F97-4FD8-81DD-321698DBE7C9}" destId="{DD01E192-0EFE-47B2-AF44-5B3253A11CBB}" srcOrd="0" destOrd="0" presId="urn:microsoft.com/office/officeart/2005/8/layout/vList2"/>
    <dgm:cxn modelId="{9EA48ABC-0B4B-4185-AA2F-BC1767D4EC02}" srcId="{854626BF-7810-4056-B977-B010070DCAB2}" destId="{60AF47B1-4E3F-4DCD-98AA-A488ED8FB70E}" srcOrd="0" destOrd="0" parTransId="{1F74F172-2935-4273-86DE-1D1E819EB1F8}" sibTransId="{CEF2E5FD-4377-4FC0-8EBD-A3AB52247939}"/>
    <dgm:cxn modelId="{7F10C9C1-D912-4F79-AE94-187A909892A4}" type="presOf" srcId="{D26FA973-F03F-47B2-936F-30D4B719E584}" destId="{10CB4209-D799-43FA-9181-59AF0CD8D618}" srcOrd="0" destOrd="0" presId="urn:microsoft.com/office/officeart/2005/8/layout/vList2"/>
    <dgm:cxn modelId="{1C64F2C6-5AC3-4142-9F24-056F8CDCB747}" srcId="{854626BF-7810-4056-B977-B010070DCAB2}" destId="{2EE4730D-994E-4DDE-AD6A-37EC271C2B65}" srcOrd="2" destOrd="0" parTransId="{050103D3-0C4E-49F2-82B0-9E62EC651A27}" sibTransId="{39DBA6E3-5902-49FF-8F12-F54830A2B0C0}"/>
    <dgm:cxn modelId="{EE8F6E93-2D18-4197-8123-B3C6E17D2C34}" type="presParOf" srcId="{5504283A-F03D-452F-9B88-30E0BDD1F32E}" destId="{63AD075D-3A37-4B5D-89BE-60BED6CAF96A}" srcOrd="0" destOrd="0" presId="urn:microsoft.com/office/officeart/2005/8/layout/vList2"/>
    <dgm:cxn modelId="{5F7B16CA-4065-4E15-960A-2FF1772B6288}" type="presParOf" srcId="{5504283A-F03D-452F-9B88-30E0BDD1F32E}" destId="{3966A78F-EAB4-438A-BF4E-BD6DD8FA8F91}" srcOrd="1" destOrd="0" presId="urn:microsoft.com/office/officeart/2005/8/layout/vList2"/>
    <dgm:cxn modelId="{055D5E5E-0D94-44FE-8FED-7B7EA21F46F1}" type="presParOf" srcId="{5504283A-F03D-452F-9B88-30E0BDD1F32E}" destId="{10CB4209-D799-43FA-9181-59AF0CD8D618}" srcOrd="2" destOrd="0" presId="urn:microsoft.com/office/officeart/2005/8/layout/vList2"/>
    <dgm:cxn modelId="{7BC4A07B-43C5-47EA-BB8D-70EF83E22FBD}" type="presParOf" srcId="{5504283A-F03D-452F-9B88-30E0BDD1F32E}" destId="{58C3467A-C817-46A1-8A82-5A850BBA1E07}" srcOrd="3" destOrd="0" presId="urn:microsoft.com/office/officeart/2005/8/layout/vList2"/>
    <dgm:cxn modelId="{22268C5B-3AB0-4313-B14E-427EE15F35D7}" type="presParOf" srcId="{5504283A-F03D-452F-9B88-30E0BDD1F32E}" destId="{3955833D-734E-429D-9997-42D022B9D0CF}" srcOrd="4" destOrd="0" presId="urn:microsoft.com/office/officeart/2005/8/layout/vList2"/>
    <dgm:cxn modelId="{3302F74C-5D83-4B77-832A-C64E745CF43F}" type="presParOf" srcId="{5504283A-F03D-452F-9B88-30E0BDD1F32E}" destId="{62FEF284-108D-4CAE-97AA-BCAED4E125E9}" srcOrd="5" destOrd="0" presId="urn:microsoft.com/office/officeart/2005/8/layout/vList2"/>
    <dgm:cxn modelId="{451B1968-D438-4C47-973D-465E8A4860FF}" type="presParOf" srcId="{5504283A-F03D-452F-9B88-30E0BDD1F32E}" destId="{8D8A74FF-AAD9-4FFD-8141-49933CC7BDB8}" srcOrd="6" destOrd="0" presId="urn:microsoft.com/office/officeart/2005/8/layout/vList2"/>
    <dgm:cxn modelId="{DADE166D-3BB7-46ED-9FDB-176886C29559}" type="presParOf" srcId="{5504283A-F03D-452F-9B88-30E0BDD1F32E}" destId="{E6C13E49-FF17-4CED-A6B6-A56DD23AAC68}" srcOrd="7" destOrd="0" presId="urn:microsoft.com/office/officeart/2005/8/layout/vList2"/>
    <dgm:cxn modelId="{94E79AAA-3A70-41EA-B376-731A9123161B}" type="presParOf" srcId="{5504283A-F03D-452F-9B88-30E0BDD1F32E}" destId="{DD01E192-0EFE-47B2-AF44-5B3253A11CBB}" srcOrd="8" destOrd="0" presId="urn:microsoft.com/office/officeart/2005/8/layout/vList2"/>
    <dgm:cxn modelId="{28585183-4C1C-4D39-B52F-67F7C4739629}" type="presParOf" srcId="{5504283A-F03D-452F-9B88-30E0BDD1F32E}" destId="{97BB4C12-F3B7-4B5E-BB5A-ED0350F21C1F}" srcOrd="9" destOrd="0" presId="urn:microsoft.com/office/officeart/2005/8/layout/vList2"/>
    <dgm:cxn modelId="{977E9C06-0E09-4683-B2F5-A33A8F3D1CDA}" type="presParOf" srcId="{5504283A-F03D-452F-9B88-30E0BDD1F32E}" destId="{994063B3-0433-4553-8452-37FFB9EAB331}" srcOrd="10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54626BF-7810-4056-B977-B010070DCAB2}" type="doc">
      <dgm:prSet loTypeId="urn:microsoft.com/office/officeart/2005/8/layout/chevron1" loCatId="process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60AF47B1-4E3F-4DCD-98AA-A488ED8FB70E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gm:t>
    </dgm:pt>
    <dgm:pt modelId="{1F74F172-2935-4273-86DE-1D1E819EB1F8}" type="par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CEF2E5FD-4377-4FC0-8EBD-A3AB52247939}" type="sib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26FA973-F03F-47B2-936F-30D4B719E58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gm:t>
    </dgm:pt>
    <dgm:pt modelId="{5864FB72-89F5-472F-9AE1-2EFC1288C51A}" type="par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E590AC74-A49D-41AD-99DF-05234F136FC9}" type="sib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2EE4730D-994E-4DDE-AD6A-37EC271C2B6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50103D3-0C4E-49F2-82B0-9E62EC651A27}" type="par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9DBA6E3-5902-49FF-8F12-F54830A2B0C0}" type="sib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9D6BF7F-9E9A-4686-8CB1-368144F0601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BC26C1C7-50FF-48C8-9F88-C53E4F490B8B}" type="par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4C2087B-CE93-4D4D-95D8-DE056AAD8444}" type="sib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3D45362-3F97-4FD8-81DD-321698DBE7C9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>
              <a:solidFill>
                <a:schemeClr val="bg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b="1" dirty="0">
            <a:solidFill>
              <a:schemeClr val="bg1"/>
            </a:solidFill>
            <a:latin typeface="Fira Sans Extra Condensed" panose="020B0503050000020004" pitchFamily="34" charset="0"/>
          </a:endParaRPr>
        </a:p>
      </dgm:t>
    </dgm:pt>
    <dgm:pt modelId="{7EEFC8CB-A000-4928-9BA2-780D7D2B7F1E}" type="par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A6405EC-F768-41C9-928E-87100382C057}" type="sib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617C44C-B139-42D1-86D7-DDB72694743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  Discussion, apports et limites</a:t>
          </a:r>
        </a:p>
      </dgm:t>
    </dgm:pt>
    <dgm:pt modelId="{3E5D0FED-FF0F-415C-8B6F-CFFD6499073A}" type="par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88DBCE2-D687-420D-B7B9-7E8652B0B17B}" type="sib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A3508523-BD0B-476E-A523-BAEE30676370}" type="pres">
      <dgm:prSet presAssocID="{854626BF-7810-4056-B977-B010070DCAB2}" presName="Name0" presStyleCnt="0">
        <dgm:presLayoutVars>
          <dgm:dir/>
          <dgm:animLvl val="lvl"/>
          <dgm:resizeHandles val="exact"/>
        </dgm:presLayoutVars>
      </dgm:prSet>
      <dgm:spPr/>
    </dgm:pt>
    <dgm:pt modelId="{7CA80F99-B874-4502-ADAA-B23DA558860D}" type="pres">
      <dgm:prSet presAssocID="{60AF47B1-4E3F-4DCD-98AA-A488ED8FB70E}" presName="parTxOnly" presStyleLbl="node1" presStyleIdx="0" presStyleCnt="6" custLinFactNeighborX="-2688" custLinFactNeighborY="302">
        <dgm:presLayoutVars>
          <dgm:chMax val="0"/>
          <dgm:chPref val="0"/>
          <dgm:bulletEnabled val="1"/>
        </dgm:presLayoutVars>
      </dgm:prSet>
      <dgm:spPr/>
    </dgm:pt>
    <dgm:pt modelId="{18CF6B1E-7E71-49F5-B7BE-A5F9E8F38DDA}" type="pres">
      <dgm:prSet presAssocID="{CEF2E5FD-4377-4FC0-8EBD-A3AB52247939}" presName="parTxOnlySpace" presStyleCnt="0"/>
      <dgm:spPr/>
    </dgm:pt>
    <dgm:pt modelId="{B6EAA823-9AB6-46C5-A10F-CAE054BB28F0}" type="pres">
      <dgm:prSet presAssocID="{D26FA973-F03F-47B2-936F-30D4B719E58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2B779E4-9204-45A7-8FF1-A1B5A8242EDF}" type="pres">
      <dgm:prSet presAssocID="{E590AC74-A49D-41AD-99DF-05234F136FC9}" presName="parTxOnlySpace" presStyleCnt="0"/>
      <dgm:spPr/>
    </dgm:pt>
    <dgm:pt modelId="{3C8F48EF-D230-41D2-B438-16F742D24833}" type="pres">
      <dgm:prSet presAssocID="{2EE4730D-994E-4DDE-AD6A-37EC271C2B6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D001354-D57C-48A5-B2C2-7E58FD87A8FD}" type="pres">
      <dgm:prSet presAssocID="{39DBA6E3-5902-49FF-8F12-F54830A2B0C0}" presName="parTxOnlySpace" presStyleCnt="0"/>
      <dgm:spPr/>
    </dgm:pt>
    <dgm:pt modelId="{AD7B0AFD-08C9-4895-B51A-C5D8BFC606F3}" type="pres">
      <dgm:prSet presAssocID="{D9D6BF7F-9E9A-4686-8CB1-368144F0601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DDBBE14-B016-4CB7-ACF3-A6DE445AD32A}" type="pres">
      <dgm:prSet presAssocID="{64C2087B-CE93-4D4D-95D8-DE056AAD8444}" presName="parTxOnlySpace" presStyleCnt="0"/>
      <dgm:spPr/>
    </dgm:pt>
    <dgm:pt modelId="{618F3D7A-4DDE-48CB-BBEF-ADD38B3522CB}" type="pres">
      <dgm:prSet presAssocID="{63D45362-3F97-4FD8-81DD-321698DBE7C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E097769-6711-487A-BA18-DB3A53A4F293}" type="pres">
      <dgm:prSet presAssocID="{3A6405EC-F768-41C9-928E-87100382C057}" presName="parTxOnlySpace" presStyleCnt="0"/>
      <dgm:spPr/>
    </dgm:pt>
    <dgm:pt modelId="{80D8306C-B84D-4DD5-B686-5A6F9914E687}" type="pres">
      <dgm:prSet presAssocID="{3617C44C-B139-42D1-86D7-DDB726947434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25DD2F-77FB-4960-B93A-A3EFE44CE928}" type="presOf" srcId="{3617C44C-B139-42D1-86D7-DDB726947434}" destId="{80D8306C-B84D-4DD5-B686-5A6F9914E687}" srcOrd="0" destOrd="0" presId="urn:microsoft.com/office/officeart/2005/8/layout/chevron1"/>
    <dgm:cxn modelId="{E0A6305C-3840-4D67-8139-57B38C9DFAB6}" type="presOf" srcId="{60AF47B1-4E3F-4DCD-98AA-A488ED8FB70E}" destId="{7CA80F99-B874-4502-ADAA-B23DA558860D}" srcOrd="0" destOrd="0" presId="urn:microsoft.com/office/officeart/2005/8/layout/chevron1"/>
    <dgm:cxn modelId="{DE143C62-5541-4DCC-B502-C07958AC2560}" srcId="{854626BF-7810-4056-B977-B010070DCAB2}" destId="{D9D6BF7F-9E9A-4686-8CB1-368144F06015}" srcOrd="3" destOrd="0" parTransId="{BC26C1C7-50FF-48C8-9F88-C53E4F490B8B}" sibTransId="{64C2087B-CE93-4D4D-95D8-DE056AAD8444}"/>
    <dgm:cxn modelId="{A6E9AA6B-AFC6-4D3C-888A-6AF93418C6A4}" type="presOf" srcId="{63D45362-3F97-4FD8-81DD-321698DBE7C9}" destId="{618F3D7A-4DDE-48CB-BBEF-ADD38B3522CB}" srcOrd="0" destOrd="0" presId="urn:microsoft.com/office/officeart/2005/8/layout/chevron1"/>
    <dgm:cxn modelId="{A901CA4D-B719-46D7-8B8F-E547603916B7}" type="presOf" srcId="{D26FA973-F03F-47B2-936F-30D4B719E584}" destId="{B6EAA823-9AB6-46C5-A10F-CAE054BB28F0}" srcOrd="0" destOrd="0" presId="urn:microsoft.com/office/officeart/2005/8/layout/chevron1"/>
    <dgm:cxn modelId="{1F6FAF59-AE88-4096-8316-EB22618EF767}" srcId="{854626BF-7810-4056-B977-B010070DCAB2}" destId="{D26FA973-F03F-47B2-936F-30D4B719E584}" srcOrd="1" destOrd="0" parTransId="{5864FB72-89F5-472F-9AE1-2EFC1288C51A}" sibTransId="{E590AC74-A49D-41AD-99DF-05234F136FC9}"/>
    <dgm:cxn modelId="{D64DB882-27B1-42E1-9230-826AED5A4487}" type="presOf" srcId="{2EE4730D-994E-4DDE-AD6A-37EC271C2B65}" destId="{3C8F48EF-D230-41D2-B438-16F742D24833}" srcOrd="0" destOrd="0" presId="urn:microsoft.com/office/officeart/2005/8/layout/chevron1"/>
    <dgm:cxn modelId="{35557488-E753-4919-86D8-77EB4E961E85}" srcId="{854626BF-7810-4056-B977-B010070DCAB2}" destId="{63D45362-3F97-4FD8-81DD-321698DBE7C9}" srcOrd="4" destOrd="0" parTransId="{7EEFC8CB-A000-4928-9BA2-780D7D2B7F1E}" sibTransId="{3A6405EC-F768-41C9-928E-87100382C057}"/>
    <dgm:cxn modelId="{97319590-A5A1-40BF-9D29-053866FF3CF8}" srcId="{854626BF-7810-4056-B977-B010070DCAB2}" destId="{3617C44C-B139-42D1-86D7-DDB726947434}" srcOrd="5" destOrd="0" parTransId="{3E5D0FED-FF0F-415C-8B6F-CFFD6499073A}" sibTransId="{088DBCE2-D687-420D-B7B9-7E8652B0B17B}"/>
    <dgm:cxn modelId="{AD8262AF-EC51-48B3-B001-506DDDA9507F}" type="presOf" srcId="{854626BF-7810-4056-B977-B010070DCAB2}" destId="{A3508523-BD0B-476E-A523-BAEE30676370}" srcOrd="0" destOrd="0" presId="urn:microsoft.com/office/officeart/2005/8/layout/chevron1"/>
    <dgm:cxn modelId="{9EA48ABC-0B4B-4185-AA2F-BC1767D4EC02}" srcId="{854626BF-7810-4056-B977-B010070DCAB2}" destId="{60AF47B1-4E3F-4DCD-98AA-A488ED8FB70E}" srcOrd="0" destOrd="0" parTransId="{1F74F172-2935-4273-86DE-1D1E819EB1F8}" sibTransId="{CEF2E5FD-4377-4FC0-8EBD-A3AB52247939}"/>
    <dgm:cxn modelId="{1C64F2C6-5AC3-4142-9F24-056F8CDCB747}" srcId="{854626BF-7810-4056-B977-B010070DCAB2}" destId="{2EE4730D-994E-4DDE-AD6A-37EC271C2B65}" srcOrd="2" destOrd="0" parTransId="{050103D3-0C4E-49F2-82B0-9E62EC651A27}" sibTransId="{39DBA6E3-5902-49FF-8F12-F54830A2B0C0}"/>
    <dgm:cxn modelId="{5B0AD1F4-7DA8-4C2C-A8C0-3F0A62ACA683}" type="presOf" srcId="{D9D6BF7F-9E9A-4686-8CB1-368144F06015}" destId="{AD7B0AFD-08C9-4895-B51A-C5D8BFC606F3}" srcOrd="0" destOrd="0" presId="urn:microsoft.com/office/officeart/2005/8/layout/chevron1"/>
    <dgm:cxn modelId="{10E62589-4FF3-445B-B4AF-F9B658444F93}" type="presParOf" srcId="{A3508523-BD0B-476E-A523-BAEE30676370}" destId="{7CA80F99-B874-4502-ADAA-B23DA558860D}" srcOrd="0" destOrd="0" presId="urn:microsoft.com/office/officeart/2005/8/layout/chevron1"/>
    <dgm:cxn modelId="{9895892D-011C-4CED-9FA5-1A4461A24B4C}" type="presParOf" srcId="{A3508523-BD0B-476E-A523-BAEE30676370}" destId="{18CF6B1E-7E71-49F5-B7BE-A5F9E8F38DDA}" srcOrd="1" destOrd="0" presId="urn:microsoft.com/office/officeart/2005/8/layout/chevron1"/>
    <dgm:cxn modelId="{07D967C8-BA75-423A-BCD2-7B9598626508}" type="presParOf" srcId="{A3508523-BD0B-476E-A523-BAEE30676370}" destId="{B6EAA823-9AB6-46C5-A10F-CAE054BB28F0}" srcOrd="2" destOrd="0" presId="urn:microsoft.com/office/officeart/2005/8/layout/chevron1"/>
    <dgm:cxn modelId="{F99334E6-EF91-4F4F-A625-C88A9365E8B4}" type="presParOf" srcId="{A3508523-BD0B-476E-A523-BAEE30676370}" destId="{92B779E4-9204-45A7-8FF1-A1B5A8242EDF}" srcOrd="3" destOrd="0" presId="urn:microsoft.com/office/officeart/2005/8/layout/chevron1"/>
    <dgm:cxn modelId="{63EEF329-59EC-477A-87DE-24EE6787F20A}" type="presParOf" srcId="{A3508523-BD0B-476E-A523-BAEE30676370}" destId="{3C8F48EF-D230-41D2-B438-16F742D24833}" srcOrd="4" destOrd="0" presId="urn:microsoft.com/office/officeart/2005/8/layout/chevron1"/>
    <dgm:cxn modelId="{8623426A-D207-4D51-88A8-AE26C203AB59}" type="presParOf" srcId="{A3508523-BD0B-476E-A523-BAEE30676370}" destId="{ED001354-D57C-48A5-B2C2-7E58FD87A8FD}" srcOrd="5" destOrd="0" presId="urn:microsoft.com/office/officeart/2005/8/layout/chevron1"/>
    <dgm:cxn modelId="{A59E2B8C-A254-4C38-B48C-5B46BA221E79}" type="presParOf" srcId="{A3508523-BD0B-476E-A523-BAEE30676370}" destId="{AD7B0AFD-08C9-4895-B51A-C5D8BFC606F3}" srcOrd="6" destOrd="0" presId="urn:microsoft.com/office/officeart/2005/8/layout/chevron1"/>
    <dgm:cxn modelId="{3B0968F3-87A2-4AC7-A4D2-EA8FEE6190B0}" type="presParOf" srcId="{A3508523-BD0B-476E-A523-BAEE30676370}" destId="{9DDBBE14-B016-4CB7-ACF3-A6DE445AD32A}" srcOrd="7" destOrd="0" presId="urn:microsoft.com/office/officeart/2005/8/layout/chevron1"/>
    <dgm:cxn modelId="{B7E9FBBA-DB87-4965-A795-97632E6C252A}" type="presParOf" srcId="{A3508523-BD0B-476E-A523-BAEE30676370}" destId="{618F3D7A-4DDE-48CB-BBEF-ADD38B3522CB}" srcOrd="8" destOrd="0" presId="urn:microsoft.com/office/officeart/2005/8/layout/chevron1"/>
    <dgm:cxn modelId="{ABA7C464-21FB-41C7-BBE1-DF76D126558C}" type="presParOf" srcId="{A3508523-BD0B-476E-A523-BAEE30676370}" destId="{DE097769-6711-487A-BA18-DB3A53A4F293}" srcOrd="9" destOrd="0" presId="urn:microsoft.com/office/officeart/2005/8/layout/chevron1"/>
    <dgm:cxn modelId="{AA6E0DE2-D5CF-4952-AF22-AD36D19D0BBA}" type="presParOf" srcId="{A3508523-BD0B-476E-A523-BAEE30676370}" destId="{80D8306C-B84D-4DD5-B686-5A6F9914E68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54626BF-7810-4056-B977-B010070DCAB2}" type="doc">
      <dgm:prSet loTypeId="urn:microsoft.com/office/officeart/2005/8/layout/chevron1" loCatId="process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60AF47B1-4E3F-4DCD-98AA-A488ED8FB70E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gm:t>
    </dgm:pt>
    <dgm:pt modelId="{1F74F172-2935-4273-86DE-1D1E819EB1F8}" type="par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CEF2E5FD-4377-4FC0-8EBD-A3AB52247939}" type="sib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26FA973-F03F-47B2-936F-30D4B719E58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gm:t>
    </dgm:pt>
    <dgm:pt modelId="{5864FB72-89F5-472F-9AE1-2EFC1288C51A}" type="par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E590AC74-A49D-41AD-99DF-05234F136FC9}" type="sib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2EE4730D-994E-4DDE-AD6A-37EC271C2B6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50103D3-0C4E-49F2-82B0-9E62EC651A27}" type="par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9DBA6E3-5902-49FF-8F12-F54830A2B0C0}" type="sib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9D6BF7F-9E9A-4686-8CB1-368144F0601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BC26C1C7-50FF-48C8-9F88-C53E4F490B8B}" type="par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4C2087B-CE93-4D4D-95D8-DE056AAD8444}" type="sib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3D45362-3F97-4FD8-81DD-321698DBE7C9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>
              <a:solidFill>
                <a:schemeClr val="bg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b="1" dirty="0">
            <a:solidFill>
              <a:schemeClr val="bg1"/>
            </a:solidFill>
            <a:latin typeface="Fira Sans Extra Condensed" panose="020B0503050000020004" pitchFamily="34" charset="0"/>
          </a:endParaRPr>
        </a:p>
      </dgm:t>
    </dgm:pt>
    <dgm:pt modelId="{7EEFC8CB-A000-4928-9BA2-780D7D2B7F1E}" type="par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A6405EC-F768-41C9-928E-87100382C057}" type="sib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617C44C-B139-42D1-86D7-DDB72694743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  Discussion, apports et limites</a:t>
          </a:r>
        </a:p>
      </dgm:t>
    </dgm:pt>
    <dgm:pt modelId="{3E5D0FED-FF0F-415C-8B6F-CFFD6499073A}" type="par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88DBCE2-D687-420D-B7B9-7E8652B0B17B}" type="sib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A3508523-BD0B-476E-A523-BAEE30676370}" type="pres">
      <dgm:prSet presAssocID="{854626BF-7810-4056-B977-B010070DCAB2}" presName="Name0" presStyleCnt="0">
        <dgm:presLayoutVars>
          <dgm:dir/>
          <dgm:animLvl val="lvl"/>
          <dgm:resizeHandles val="exact"/>
        </dgm:presLayoutVars>
      </dgm:prSet>
      <dgm:spPr/>
    </dgm:pt>
    <dgm:pt modelId="{7CA80F99-B874-4502-ADAA-B23DA558860D}" type="pres">
      <dgm:prSet presAssocID="{60AF47B1-4E3F-4DCD-98AA-A488ED8FB70E}" presName="parTxOnly" presStyleLbl="node1" presStyleIdx="0" presStyleCnt="6" custLinFactNeighborX="-2688" custLinFactNeighborY="302">
        <dgm:presLayoutVars>
          <dgm:chMax val="0"/>
          <dgm:chPref val="0"/>
          <dgm:bulletEnabled val="1"/>
        </dgm:presLayoutVars>
      </dgm:prSet>
      <dgm:spPr/>
    </dgm:pt>
    <dgm:pt modelId="{18CF6B1E-7E71-49F5-B7BE-A5F9E8F38DDA}" type="pres">
      <dgm:prSet presAssocID="{CEF2E5FD-4377-4FC0-8EBD-A3AB52247939}" presName="parTxOnlySpace" presStyleCnt="0"/>
      <dgm:spPr/>
    </dgm:pt>
    <dgm:pt modelId="{B6EAA823-9AB6-46C5-A10F-CAE054BB28F0}" type="pres">
      <dgm:prSet presAssocID="{D26FA973-F03F-47B2-936F-30D4B719E58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2B779E4-9204-45A7-8FF1-A1B5A8242EDF}" type="pres">
      <dgm:prSet presAssocID="{E590AC74-A49D-41AD-99DF-05234F136FC9}" presName="parTxOnlySpace" presStyleCnt="0"/>
      <dgm:spPr/>
    </dgm:pt>
    <dgm:pt modelId="{3C8F48EF-D230-41D2-B438-16F742D24833}" type="pres">
      <dgm:prSet presAssocID="{2EE4730D-994E-4DDE-AD6A-37EC271C2B6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D001354-D57C-48A5-B2C2-7E58FD87A8FD}" type="pres">
      <dgm:prSet presAssocID="{39DBA6E3-5902-49FF-8F12-F54830A2B0C0}" presName="parTxOnlySpace" presStyleCnt="0"/>
      <dgm:spPr/>
    </dgm:pt>
    <dgm:pt modelId="{AD7B0AFD-08C9-4895-B51A-C5D8BFC606F3}" type="pres">
      <dgm:prSet presAssocID="{D9D6BF7F-9E9A-4686-8CB1-368144F0601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DDBBE14-B016-4CB7-ACF3-A6DE445AD32A}" type="pres">
      <dgm:prSet presAssocID="{64C2087B-CE93-4D4D-95D8-DE056AAD8444}" presName="parTxOnlySpace" presStyleCnt="0"/>
      <dgm:spPr/>
    </dgm:pt>
    <dgm:pt modelId="{618F3D7A-4DDE-48CB-BBEF-ADD38B3522CB}" type="pres">
      <dgm:prSet presAssocID="{63D45362-3F97-4FD8-81DD-321698DBE7C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E097769-6711-487A-BA18-DB3A53A4F293}" type="pres">
      <dgm:prSet presAssocID="{3A6405EC-F768-41C9-928E-87100382C057}" presName="parTxOnlySpace" presStyleCnt="0"/>
      <dgm:spPr/>
    </dgm:pt>
    <dgm:pt modelId="{80D8306C-B84D-4DD5-B686-5A6F9914E687}" type="pres">
      <dgm:prSet presAssocID="{3617C44C-B139-42D1-86D7-DDB726947434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25DD2F-77FB-4960-B93A-A3EFE44CE928}" type="presOf" srcId="{3617C44C-B139-42D1-86D7-DDB726947434}" destId="{80D8306C-B84D-4DD5-B686-5A6F9914E687}" srcOrd="0" destOrd="0" presId="urn:microsoft.com/office/officeart/2005/8/layout/chevron1"/>
    <dgm:cxn modelId="{E0A6305C-3840-4D67-8139-57B38C9DFAB6}" type="presOf" srcId="{60AF47B1-4E3F-4DCD-98AA-A488ED8FB70E}" destId="{7CA80F99-B874-4502-ADAA-B23DA558860D}" srcOrd="0" destOrd="0" presId="urn:microsoft.com/office/officeart/2005/8/layout/chevron1"/>
    <dgm:cxn modelId="{DE143C62-5541-4DCC-B502-C07958AC2560}" srcId="{854626BF-7810-4056-B977-B010070DCAB2}" destId="{D9D6BF7F-9E9A-4686-8CB1-368144F06015}" srcOrd="3" destOrd="0" parTransId="{BC26C1C7-50FF-48C8-9F88-C53E4F490B8B}" sibTransId="{64C2087B-CE93-4D4D-95D8-DE056AAD8444}"/>
    <dgm:cxn modelId="{A6E9AA6B-AFC6-4D3C-888A-6AF93418C6A4}" type="presOf" srcId="{63D45362-3F97-4FD8-81DD-321698DBE7C9}" destId="{618F3D7A-4DDE-48CB-BBEF-ADD38B3522CB}" srcOrd="0" destOrd="0" presId="urn:microsoft.com/office/officeart/2005/8/layout/chevron1"/>
    <dgm:cxn modelId="{A901CA4D-B719-46D7-8B8F-E547603916B7}" type="presOf" srcId="{D26FA973-F03F-47B2-936F-30D4B719E584}" destId="{B6EAA823-9AB6-46C5-A10F-CAE054BB28F0}" srcOrd="0" destOrd="0" presId="urn:microsoft.com/office/officeart/2005/8/layout/chevron1"/>
    <dgm:cxn modelId="{1F6FAF59-AE88-4096-8316-EB22618EF767}" srcId="{854626BF-7810-4056-B977-B010070DCAB2}" destId="{D26FA973-F03F-47B2-936F-30D4B719E584}" srcOrd="1" destOrd="0" parTransId="{5864FB72-89F5-472F-9AE1-2EFC1288C51A}" sibTransId="{E590AC74-A49D-41AD-99DF-05234F136FC9}"/>
    <dgm:cxn modelId="{D64DB882-27B1-42E1-9230-826AED5A4487}" type="presOf" srcId="{2EE4730D-994E-4DDE-AD6A-37EC271C2B65}" destId="{3C8F48EF-D230-41D2-B438-16F742D24833}" srcOrd="0" destOrd="0" presId="urn:microsoft.com/office/officeart/2005/8/layout/chevron1"/>
    <dgm:cxn modelId="{35557488-E753-4919-86D8-77EB4E961E85}" srcId="{854626BF-7810-4056-B977-B010070DCAB2}" destId="{63D45362-3F97-4FD8-81DD-321698DBE7C9}" srcOrd="4" destOrd="0" parTransId="{7EEFC8CB-A000-4928-9BA2-780D7D2B7F1E}" sibTransId="{3A6405EC-F768-41C9-928E-87100382C057}"/>
    <dgm:cxn modelId="{97319590-A5A1-40BF-9D29-053866FF3CF8}" srcId="{854626BF-7810-4056-B977-B010070DCAB2}" destId="{3617C44C-B139-42D1-86D7-DDB726947434}" srcOrd="5" destOrd="0" parTransId="{3E5D0FED-FF0F-415C-8B6F-CFFD6499073A}" sibTransId="{088DBCE2-D687-420D-B7B9-7E8652B0B17B}"/>
    <dgm:cxn modelId="{AD8262AF-EC51-48B3-B001-506DDDA9507F}" type="presOf" srcId="{854626BF-7810-4056-B977-B010070DCAB2}" destId="{A3508523-BD0B-476E-A523-BAEE30676370}" srcOrd="0" destOrd="0" presId="urn:microsoft.com/office/officeart/2005/8/layout/chevron1"/>
    <dgm:cxn modelId="{9EA48ABC-0B4B-4185-AA2F-BC1767D4EC02}" srcId="{854626BF-7810-4056-B977-B010070DCAB2}" destId="{60AF47B1-4E3F-4DCD-98AA-A488ED8FB70E}" srcOrd="0" destOrd="0" parTransId="{1F74F172-2935-4273-86DE-1D1E819EB1F8}" sibTransId="{CEF2E5FD-4377-4FC0-8EBD-A3AB52247939}"/>
    <dgm:cxn modelId="{1C64F2C6-5AC3-4142-9F24-056F8CDCB747}" srcId="{854626BF-7810-4056-B977-B010070DCAB2}" destId="{2EE4730D-994E-4DDE-AD6A-37EC271C2B65}" srcOrd="2" destOrd="0" parTransId="{050103D3-0C4E-49F2-82B0-9E62EC651A27}" sibTransId="{39DBA6E3-5902-49FF-8F12-F54830A2B0C0}"/>
    <dgm:cxn modelId="{5B0AD1F4-7DA8-4C2C-A8C0-3F0A62ACA683}" type="presOf" srcId="{D9D6BF7F-9E9A-4686-8CB1-368144F06015}" destId="{AD7B0AFD-08C9-4895-B51A-C5D8BFC606F3}" srcOrd="0" destOrd="0" presId="urn:microsoft.com/office/officeart/2005/8/layout/chevron1"/>
    <dgm:cxn modelId="{10E62589-4FF3-445B-B4AF-F9B658444F93}" type="presParOf" srcId="{A3508523-BD0B-476E-A523-BAEE30676370}" destId="{7CA80F99-B874-4502-ADAA-B23DA558860D}" srcOrd="0" destOrd="0" presId="urn:microsoft.com/office/officeart/2005/8/layout/chevron1"/>
    <dgm:cxn modelId="{9895892D-011C-4CED-9FA5-1A4461A24B4C}" type="presParOf" srcId="{A3508523-BD0B-476E-A523-BAEE30676370}" destId="{18CF6B1E-7E71-49F5-B7BE-A5F9E8F38DDA}" srcOrd="1" destOrd="0" presId="urn:microsoft.com/office/officeart/2005/8/layout/chevron1"/>
    <dgm:cxn modelId="{07D967C8-BA75-423A-BCD2-7B9598626508}" type="presParOf" srcId="{A3508523-BD0B-476E-A523-BAEE30676370}" destId="{B6EAA823-9AB6-46C5-A10F-CAE054BB28F0}" srcOrd="2" destOrd="0" presId="urn:microsoft.com/office/officeart/2005/8/layout/chevron1"/>
    <dgm:cxn modelId="{F99334E6-EF91-4F4F-A625-C88A9365E8B4}" type="presParOf" srcId="{A3508523-BD0B-476E-A523-BAEE30676370}" destId="{92B779E4-9204-45A7-8FF1-A1B5A8242EDF}" srcOrd="3" destOrd="0" presId="urn:microsoft.com/office/officeart/2005/8/layout/chevron1"/>
    <dgm:cxn modelId="{63EEF329-59EC-477A-87DE-24EE6787F20A}" type="presParOf" srcId="{A3508523-BD0B-476E-A523-BAEE30676370}" destId="{3C8F48EF-D230-41D2-B438-16F742D24833}" srcOrd="4" destOrd="0" presId="urn:microsoft.com/office/officeart/2005/8/layout/chevron1"/>
    <dgm:cxn modelId="{8623426A-D207-4D51-88A8-AE26C203AB59}" type="presParOf" srcId="{A3508523-BD0B-476E-A523-BAEE30676370}" destId="{ED001354-D57C-48A5-B2C2-7E58FD87A8FD}" srcOrd="5" destOrd="0" presId="urn:microsoft.com/office/officeart/2005/8/layout/chevron1"/>
    <dgm:cxn modelId="{A59E2B8C-A254-4C38-B48C-5B46BA221E79}" type="presParOf" srcId="{A3508523-BD0B-476E-A523-BAEE30676370}" destId="{AD7B0AFD-08C9-4895-B51A-C5D8BFC606F3}" srcOrd="6" destOrd="0" presId="urn:microsoft.com/office/officeart/2005/8/layout/chevron1"/>
    <dgm:cxn modelId="{3B0968F3-87A2-4AC7-A4D2-EA8FEE6190B0}" type="presParOf" srcId="{A3508523-BD0B-476E-A523-BAEE30676370}" destId="{9DDBBE14-B016-4CB7-ACF3-A6DE445AD32A}" srcOrd="7" destOrd="0" presId="urn:microsoft.com/office/officeart/2005/8/layout/chevron1"/>
    <dgm:cxn modelId="{B7E9FBBA-DB87-4965-A795-97632E6C252A}" type="presParOf" srcId="{A3508523-BD0B-476E-A523-BAEE30676370}" destId="{618F3D7A-4DDE-48CB-BBEF-ADD38B3522CB}" srcOrd="8" destOrd="0" presId="urn:microsoft.com/office/officeart/2005/8/layout/chevron1"/>
    <dgm:cxn modelId="{ABA7C464-21FB-41C7-BBE1-DF76D126558C}" type="presParOf" srcId="{A3508523-BD0B-476E-A523-BAEE30676370}" destId="{DE097769-6711-487A-BA18-DB3A53A4F293}" srcOrd="9" destOrd="0" presId="urn:microsoft.com/office/officeart/2005/8/layout/chevron1"/>
    <dgm:cxn modelId="{AA6E0DE2-D5CF-4952-AF22-AD36D19D0BBA}" type="presParOf" srcId="{A3508523-BD0B-476E-A523-BAEE30676370}" destId="{80D8306C-B84D-4DD5-B686-5A6F9914E68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54626BF-7810-4056-B977-B010070DCAB2}" type="doc">
      <dgm:prSet loTypeId="urn:microsoft.com/office/officeart/2005/8/layout/chevron1" loCatId="process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60AF47B1-4E3F-4DCD-98AA-A488ED8FB70E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gm:t>
    </dgm:pt>
    <dgm:pt modelId="{1F74F172-2935-4273-86DE-1D1E819EB1F8}" type="par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CEF2E5FD-4377-4FC0-8EBD-A3AB52247939}" type="sib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26FA973-F03F-47B2-936F-30D4B719E58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gm:t>
    </dgm:pt>
    <dgm:pt modelId="{5864FB72-89F5-472F-9AE1-2EFC1288C51A}" type="par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E590AC74-A49D-41AD-99DF-05234F136FC9}" type="sib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2EE4730D-994E-4DDE-AD6A-37EC271C2B6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50103D3-0C4E-49F2-82B0-9E62EC651A27}" type="par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9DBA6E3-5902-49FF-8F12-F54830A2B0C0}" type="sib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9D6BF7F-9E9A-4686-8CB1-368144F0601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BC26C1C7-50FF-48C8-9F88-C53E4F490B8B}" type="par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4C2087B-CE93-4D4D-95D8-DE056AAD8444}" type="sib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3D45362-3F97-4FD8-81DD-321698DBE7C9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>
              <a:solidFill>
                <a:schemeClr val="bg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b="1" dirty="0">
            <a:solidFill>
              <a:schemeClr val="bg1"/>
            </a:solidFill>
            <a:latin typeface="Fira Sans Extra Condensed" panose="020B0503050000020004" pitchFamily="34" charset="0"/>
          </a:endParaRPr>
        </a:p>
      </dgm:t>
    </dgm:pt>
    <dgm:pt modelId="{7EEFC8CB-A000-4928-9BA2-780D7D2B7F1E}" type="par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A6405EC-F768-41C9-928E-87100382C057}" type="sib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617C44C-B139-42D1-86D7-DDB72694743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  Discussion, apports et limites</a:t>
          </a:r>
        </a:p>
      </dgm:t>
    </dgm:pt>
    <dgm:pt modelId="{3E5D0FED-FF0F-415C-8B6F-CFFD6499073A}" type="par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88DBCE2-D687-420D-B7B9-7E8652B0B17B}" type="sib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A3508523-BD0B-476E-A523-BAEE30676370}" type="pres">
      <dgm:prSet presAssocID="{854626BF-7810-4056-B977-B010070DCAB2}" presName="Name0" presStyleCnt="0">
        <dgm:presLayoutVars>
          <dgm:dir/>
          <dgm:animLvl val="lvl"/>
          <dgm:resizeHandles val="exact"/>
        </dgm:presLayoutVars>
      </dgm:prSet>
      <dgm:spPr/>
    </dgm:pt>
    <dgm:pt modelId="{7CA80F99-B874-4502-ADAA-B23DA558860D}" type="pres">
      <dgm:prSet presAssocID="{60AF47B1-4E3F-4DCD-98AA-A488ED8FB70E}" presName="parTxOnly" presStyleLbl="node1" presStyleIdx="0" presStyleCnt="6" custLinFactNeighborX="-2688" custLinFactNeighborY="302">
        <dgm:presLayoutVars>
          <dgm:chMax val="0"/>
          <dgm:chPref val="0"/>
          <dgm:bulletEnabled val="1"/>
        </dgm:presLayoutVars>
      </dgm:prSet>
      <dgm:spPr/>
    </dgm:pt>
    <dgm:pt modelId="{18CF6B1E-7E71-49F5-B7BE-A5F9E8F38DDA}" type="pres">
      <dgm:prSet presAssocID="{CEF2E5FD-4377-4FC0-8EBD-A3AB52247939}" presName="parTxOnlySpace" presStyleCnt="0"/>
      <dgm:spPr/>
    </dgm:pt>
    <dgm:pt modelId="{B6EAA823-9AB6-46C5-A10F-CAE054BB28F0}" type="pres">
      <dgm:prSet presAssocID="{D26FA973-F03F-47B2-936F-30D4B719E58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2B779E4-9204-45A7-8FF1-A1B5A8242EDF}" type="pres">
      <dgm:prSet presAssocID="{E590AC74-A49D-41AD-99DF-05234F136FC9}" presName="parTxOnlySpace" presStyleCnt="0"/>
      <dgm:spPr/>
    </dgm:pt>
    <dgm:pt modelId="{3C8F48EF-D230-41D2-B438-16F742D24833}" type="pres">
      <dgm:prSet presAssocID="{2EE4730D-994E-4DDE-AD6A-37EC271C2B6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D001354-D57C-48A5-B2C2-7E58FD87A8FD}" type="pres">
      <dgm:prSet presAssocID="{39DBA6E3-5902-49FF-8F12-F54830A2B0C0}" presName="parTxOnlySpace" presStyleCnt="0"/>
      <dgm:spPr/>
    </dgm:pt>
    <dgm:pt modelId="{AD7B0AFD-08C9-4895-B51A-C5D8BFC606F3}" type="pres">
      <dgm:prSet presAssocID="{D9D6BF7F-9E9A-4686-8CB1-368144F0601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DDBBE14-B016-4CB7-ACF3-A6DE445AD32A}" type="pres">
      <dgm:prSet presAssocID="{64C2087B-CE93-4D4D-95D8-DE056AAD8444}" presName="parTxOnlySpace" presStyleCnt="0"/>
      <dgm:spPr/>
    </dgm:pt>
    <dgm:pt modelId="{618F3D7A-4DDE-48CB-BBEF-ADD38B3522CB}" type="pres">
      <dgm:prSet presAssocID="{63D45362-3F97-4FD8-81DD-321698DBE7C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E097769-6711-487A-BA18-DB3A53A4F293}" type="pres">
      <dgm:prSet presAssocID="{3A6405EC-F768-41C9-928E-87100382C057}" presName="parTxOnlySpace" presStyleCnt="0"/>
      <dgm:spPr/>
    </dgm:pt>
    <dgm:pt modelId="{80D8306C-B84D-4DD5-B686-5A6F9914E687}" type="pres">
      <dgm:prSet presAssocID="{3617C44C-B139-42D1-86D7-DDB726947434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25DD2F-77FB-4960-B93A-A3EFE44CE928}" type="presOf" srcId="{3617C44C-B139-42D1-86D7-DDB726947434}" destId="{80D8306C-B84D-4DD5-B686-5A6F9914E687}" srcOrd="0" destOrd="0" presId="urn:microsoft.com/office/officeart/2005/8/layout/chevron1"/>
    <dgm:cxn modelId="{E0A6305C-3840-4D67-8139-57B38C9DFAB6}" type="presOf" srcId="{60AF47B1-4E3F-4DCD-98AA-A488ED8FB70E}" destId="{7CA80F99-B874-4502-ADAA-B23DA558860D}" srcOrd="0" destOrd="0" presId="urn:microsoft.com/office/officeart/2005/8/layout/chevron1"/>
    <dgm:cxn modelId="{DE143C62-5541-4DCC-B502-C07958AC2560}" srcId="{854626BF-7810-4056-B977-B010070DCAB2}" destId="{D9D6BF7F-9E9A-4686-8CB1-368144F06015}" srcOrd="3" destOrd="0" parTransId="{BC26C1C7-50FF-48C8-9F88-C53E4F490B8B}" sibTransId="{64C2087B-CE93-4D4D-95D8-DE056AAD8444}"/>
    <dgm:cxn modelId="{A6E9AA6B-AFC6-4D3C-888A-6AF93418C6A4}" type="presOf" srcId="{63D45362-3F97-4FD8-81DD-321698DBE7C9}" destId="{618F3D7A-4DDE-48CB-BBEF-ADD38B3522CB}" srcOrd="0" destOrd="0" presId="urn:microsoft.com/office/officeart/2005/8/layout/chevron1"/>
    <dgm:cxn modelId="{A901CA4D-B719-46D7-8B8F-E547603916B7}" type="presOf" srcId="{D26FA973-F03F-47B2-936F-30D4B719E584}" destId="{B6EAA823-9AB6-46C5-A10F-CAE054BB28F0}" srcOrd="0" destOrd="0" presId="urn:microsoft.com/office/officeart/2005/8/layout/chevron1"/>
    <dgm:cxn modelId="{1F6FAF59-AE88-4096-8316-EB22618EF767}" srcId="{854626BF-7810-4056-B977-B010070DCAB2}" destId="{D26FA973-F03F-47B2-936F-30D4B719E584}" srcOrd="1" destOrd="0" parTransId="{5864FB72-89F5-472F-9AE1-2EFC1288C51A}" sibTransId="{E590AC74-A49D-41AD-99DF-05234F136FC9}"/>
    <dgm:cxn modelId="{D64DB882-27B1-42E1-9230-826AED5A4487}" type="presOf" srcId="{2EE4730D-994E-4DDE-AD6A-37EC271C2B65}" destId="{3C8F48EF-D230-41D2-B438-16F742D24833}" srcOrd="0" destOrd="0" presId="urn:microsoft.com/office/officeart/2005/8/layout/chevron1"/>
    <dgm:cxn modelId="{35557488-E753-4919-86D8-77EB4E961E85}" srcId="{854626BF-7810-4056-B977-B010070DCAB2}" destId="{63D45362-3F97-4FD8-81DD-321698DBE7C9}" srcOrd="4" destOrd="0" parTransId="{7EEFC8CB-A000-4928-9BA2-780D7D2B7F1E}" sibTransId="{3A6405EC-F768-41C9-928E-87100382C057}"/>
    <dgm:cxn modelId="{97319590-A5A1-40BF-9D29-053866FF3CF8}" srcId="{854626BF-7810-4056-B977-B010070DCAB2}" destId="{3617C44C-B139-42D1-86D7-DDB726947434}" srcOrd="5" destOrd="0" parTransId="{3E5D0FED-FF0F-415C-8B6F-CFFD6499073A}" sibTransId="{088DBCE2-D687-420D-B7B9-7E8652B0B17B}"/>
    <dgm:cxn modelId="{AD8262AF-EC51-48B3-B001-506DDDA9507F}" type="presOf" srcId="{854626BF-7810-4056-B977-B010070DCAB2}" destId="{A3508523-BD0B-476E-A523-BAEE30676370}" srcOrd="0" destOrd="0" presId="urn:microsoft.com/office/officeart/2005/8/layout/chevron1"/>
    <dgm:cxn modelId="{9EA48ABC-0B4B-4185-AA2F-BC1767D4EC02}" srcId="{854626BF-7810-4056-B977-B010070DCAB2}" destId="{60AF47B1-4E3F-4DCD-98AA-A488ED8FB70E}" srcOrd="0" destOrd="0" parTransId="{1F74F172-2935-4273-86DE-1D1E819EB1F8}" sibTransId="{CEF2E5FD-4377-4FC0-8EBD-A3AB52247939}"/>
    <dgm:cxn modelId="{1C64F2C6-5AC3-4142-9F24-056F8CDCB747}" srcId="{854626BF-7810-4056-B977-B010070DCAB2}" destId="{2EE4730D-994E-4DDE-AD6A-37EC271C2B65}" srcOrd="2" destOrd="0" parTransId="{050103D3-0C4E-49F2-82B0-9E62EC651A27}" sibTransId="{39DBA6E3-5902-49FF-8F12-F54830A2B0C0}"/>
    <dgm:cxn modelId="{5B0AD1F4-7DA8-4C2C-A8C0-3F0A62ACA683}" type="presOf" srcId="{D9D6BF7F-9E9A-4686-8CB1-368144F06015}" destId="{AD7B0AFD-08C9-4895-B51A-C5D8BFC606F3}" srcOrd="0" destOrd="0" presId="urn:microsoft.com/office/officeart/2005/8/layout/chevron1"/>
    <dgm:cxn modelId="{10E62589-4FF3-445B-B4AF-F9B658444F93}" type="presParOf" srcId="{A3508523-BD0B-476E-A523-BAEE30676370}" destId="{7CA80F99-B874-4502-ADAA-B23DA558860D}" srcOrd="0" destOrd="0" presId="urn:microsoft.com/office/officeart/2005/8/layout/chevron1"/>
    <dgm:cxn modelId="{9895892D-011C-4CED-9FA5-1A4461A24B4C}" type="presParOf" srcId="{A3508523-BD0B-476E-A523-BAEE30676370}" destId="{18CF6B1E-7E71-49F5-B7BE-A5F9E8F38DDA}" srcOrd="1" destOrd="0" presId="urn:microsoft.com/office/officeart/2005/8/layout/chevron1"/>
    <dgm:cxn modelId="{07D967C8-BA75-423A-BCD2-7B9598626508}" type="presParOf" srcId="{A3508523-BD0B-476E-A523-BAEE30676370}" destId="{B6EAA823-9AB6-46C5-A10F-CAE054BB28F0}" srcOrd="2" destOrd="0" presId="urn:microsoft.com/office/officeart/2005/8/layout/chevron1"/>
    <dgm:cxn modelId="{F99334E6-EF91-4F4F-A625-C88A9365E8B4}" type="presParOf" srcId="{A3508523-BD0B-476E-A523-BAEE30676370}" destId="{92B779E4-9204-45A7-8FF1-A1B5A8242EDF}" srcOrd="3" destOrd="0" presId="urn:microsoft.com/office/officeart/2005/8/layout/chevron1"/>
    <dgm:cxn modelId="{63EEF329-59EC-477A-87DE-24EE6787F20A}" type="presParOf" srcId="{A3508523-BD0B-476E-A523-BAEE30676370}" destId="{3C8F48EF-D230-41D2-B438-16F742D24833}" srcOrd="4" destOrd="0" presId="urn:microsoft.com/office/officeart/2005/8/layout/chevron1"/>
    <dgm:cxn modelId="{8623426A-D207-4D51-88A8-AE26C203AB59}" type="presParOf" srcId="{A3508523-BD0B-476E-A523-BAEE30676370}" destId="{ED001354-D57C-48A5-B2C2-7E58FD87A8FD}" srcOrd="5" destOrd="0" presId="urn:microsoft.com/office/officeart/2005/8/layout/chevron1"/>
    <dgm:cxn modelId="{A59E2B8C-A254-4C38-B48C-5B46BA221E79}" type="presParOf" srcId="{A3508523-BD0B-476E-A523-BAEE30676370}" destId="{AD7B0AFD-08C9-4895-B51A-C5D8BFC606F3}" srcOrd="6" destOrd="0" presId="urn:microsoft.com/office/officeart/2005/8/layout/chevron1"/>
    <dgm:cxn modelId="{3B0968F3-87A2-4AC7-A4D2-EA8FEE6190B0}" type="presParOf" srcId="{A3508523-BD0B-476E-A523-BAEE30676370}" destId="{9DDBBE14-B016-4CB7-ACF3-A6DE445AD32A}" srcOrd="7" destOrd="0" presId="urn:microsoft.com/office/officeart/2005/8/layout/chevron1"/>
    <dgm:cxn modelId="{B7E9FBBA-DB87-4965-A795-97632E6C252A}" type="presParOf" srcId="{A3508523-BD0B-476E-A523-BAEE30676370}" destId="{618F3D7A-4DDE-48CB-BBEF-ADD38B3522CB}" srcOrd="8" destOrd="0" presId="urn:microsoft.com/office/officeart/2005/8/layout/chevron1"/>
    <dgm:cxn modelId="{ABA7C464-21FB-41C7-BBE1-DF76D126558C}" type="presParOf" srcId="{A3508523-BD0B-476E-A523-BAEE30676370}" destId="{DE097769-6711-487A-BA18-DB3A53A4F293}" srcOrd="9" destOrd="0" presId="urn:microsoft.com/office/officeart/2005/8/layout/chevron1"/>
    <dgm:cxn modelId="{AA6E0DE2-D5CF-4952-AF22-AD36D19D0BBA}" type="presParOf" srcId="{A3508523-BD0B-476E-A523-BAEE30676370}" destId="{80D8306C-B84D-4DD5-B686-5A6F9914E68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54626BF-7810-4056-B977-B010070DCAB2}" type="doc">
      <dgm:prSet loTypeId="urn:microsoft.com/office/officeart/2005/8/layout/chevron1" loCatId="process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60AF47B1-4E3F-4DCD-98AA-A488ED8FB70E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gm:t>
    </dgm:pt>
    <dgm:pt modelId="{1F74F172-2935-4273-86DE-1D1E819EB1F8}" type="par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CEF2E5FD-4377-4FC0-8EBD-A3AB52247939}" type="sib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26FA973-F03F-47B2-936F-30D4B719E58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gm:t>
    </dgm:pt>
    <dgm:pt modelId="{5864FB72-89F5-472F-9AE1-2EFC1288C51A}" type="par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E590AC74-A49D-41AD-99DF-05234F136FC9}" type="sib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2EE4730D-994E-4DDE-AD6A-37EC271C2B6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50103D3-0C4E-49F2-82B0-9E62EC651A27}" type="par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9DBA6E3-5902-49FF-8F12-F54830A2B0C0}" type="sib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9D6BF7F-9E9A-4686-8CB1-368144F0601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BC26C1C7-50FF-48C8-9F88-C53E4F490B8B}" type="par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4C2087B-CE93-4D4D-95D8-DE056AAD8444}" type="sib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3D45362-3F97-4FD8-81DD-321698DBE7C9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>
              <a:solidFill>
                <a:schemeClr val="bg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b="1" dirty="0">
            <a:solidFill>
              <a:schemeClr val="bg1"/>
            </a:solidFill>
            <a:latin typeface="Fira Sans Extra Condensed" panose="020B0503050000020004" pitchFamily="34" charset="0"/>
          </a:endParaRPr>
        </a:p>
      </dgm:t>
    </dgm:pt>
    <dgm:pt modelId="{7EEFC8CB-A000-4928-9BA2-780D7D2B7F1E}" type="par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A6405EC-F768-41C9-928E-87100382C057}" type="sib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617C44C-B139-42D1-86D7-DDB72694743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  Discussion, apports et limites</a:t>
          </a:r>
        </a:p>
      </dgm:t>
    </dgm:pt>
    <dgm:pt modelId="{3E5D0FED-FF0F-415C-8B6F-CFFD6499073A}" type="par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88DBCE2-D687-420D-B7B9-7E8652B0B17B}" type="sib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A3508523-BD0B-476E-A523-BAEE30676370}" type="pres">
      <dgm:prSet presAssocID="{854626BF-7810-4056-B977-B010070DCAB2}" presName="Name0" presStyleCnt="0">
        <dgm:presLayoutVars>
          <dgm:dir/>
          <dgm:animLvl val="lvl"/>
          <dgm:resizeHandles val="exact"/>
        </dgm:presLayoutVars>
      </dgm:prSet>
      <dgm:spPr/>
    </dgm:pt>
    <dgm:pt modelId="{7CA80F99-B874-4502-ADAA-B23DA558860D}" type="pres">
      <dgm:prSet presAssocID="{60AF47B1-4E3F-4DCD-98AA-A488ED8FB70E}" presName="parTxOnly" presStyleLbl="node1" presStyleIdx="0" presStyleCnt="6" custLinFactNeighborX="-2688" custLinFactNeighborY="302">
        <dgm:presLayoutVars>
          <dgm:chMax val="0"/>
          <dgm:chPref val="0"/>
          <dgm:bulletEnabled val="1"/>
        </dgm:presLayoutVars>
      </dgm:prSet>
      <dgm:spPr/>
    </dgm:pt>
    <dgm:pt modelId="{18CF6B1E-7E71-49F5-B7BE-A5F9E8F38DDA}" type="pres">
      <dgm:prSet presAssocID="{CEF2E5FD-4377-4FC0-8EBD-A3AB52247939}" presName="parTxOnlySpace" presStyleCnt="0"/>
      <dgm:spPr/>
    </dgm:pt>
    <dgm:pt modelId="{B6EAA823-9AB6-46C5-A10F-CAE054BB28F0}" type="pres">
      <dgm:prSet presAssocID="{D26FA973-F03F-47B2-936F-30D4B719E58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2B779E4-9204-45A7-8FF1-A1B5A8242EDF}" type="pres">
      <dgm:prSet presAssocID="{E590AC74-A49D-41AD-99DF-05234F136FC9}" presName="parTxOnlySpace" presStyleCnt="0"/>
      <dgm:spPr/>
    </dgm:pt>
    <dgm:pt modelId="{3C8F48EF-D230-41D2-B438-16F742D24833}" type="pres">
      <dgm:prSet presAssocID="{2EE4730D-994E-4DDE-AD6A-37EC271C2B6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D001354-D57C-48A5-B2C2-7E58FD87A8FD}" type="pres">
      <dgm:prSet presAssocID="{39DBA6E3-5902-49FF-8F12-F54830A2B0C0}" presName="parTxOnlySpace" presStyleCnt="0"/>
      <dgm:spPr/>
    </dgm:pt>
    <dgm:pt modelId="{AD7B0AFD-08C9-4895-B51A-C5D8BFC606F3}" type="pres">
      <dgm:prSet presAssocID="{D9D6BF7F-9E9A-4686-8CB1-368144F0601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DDBBE14-B016-4CB7-ACF3-A6DE445AD32A}" type="pres">
      <dgm:prSet presAssocID="{64C2087B-CE93-4D4D-95D8-DE056AAD8444}" presName="parTxOnlySpace" presStyleCnt="0"/>
      <dgm:spPr/>
    </dgm:pt>
    <dgm:pt modelId="{618F3D7A-4DDE-48CB-BBEF-ADD38B3522CB}" type="pres">
      <dgm:prSet presAssocID="{63D45362-3F97-4FD8-81DD-321698DBE7C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E097769-6711-487A-BA18-DB3A53A4F293}" type="pres">
      <dgm:prSet presAssocID="{3A6405EC-F768-41C9-928E-87100382C057}" presName="parTxOnlySpace" presStyleCnt="0"/>
      <dgm:spPr/>
    </dgm:pt>
    <dgm:pt modelId="{80D8306C-B84D-4DD5-B686-5A6F9914E687}" type="pres">
      <dgm:prSet presAssocID="{3617C44C-B139-42D1-86D7-DDB726947434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25DD2F-77FB-4960-B93A-A3EFE44CE928}" type="presOf" srcId="{3617C44C-B139-42D1-86D7-DDB726947434}" destId="{80D8306C-B84D-4DD5-B686-5A6F9914E687}" srcOrd="0" destOrd="0" presId="urn:microsoft.com/office/officeart/2005/8/layout/chevron1"/>
    <dgm:cxn modelId="{E0A6305C-3840-4D67-8139-57B38C9DFAB6}" type="presOf" srcId="{60AF47B1-4E3F-4DCD-98AA-A488ED8FB70E}" destId="{7CA80F99-B874-4502-ADAA-B23DA558860D}" srcOrd="0" destOrd="0" presId="urn:microsoft.com/office/officeart/2005/8/layout/chevron1"/>
    <dgm:cxn modelId="{DE143C62-5541-4DCC-B502-C07958AC2560}" srcId="{854626BF-7810-4056-B977-B010070DCAB2}" destId="{D9D6BF7F-9E9A-4686-8CB1-368144F06015}" srcOrd="3" destOrd="0" parTransId="{BC26C1C7-50FF-48C8-9F88-C53E4F490B8B}" sibTransId="{64C2087B-CE93-4D4D-95D8-DE056AAD8444}"/>
    <dgm:cxn modelId="{A6E9AA6B-AFC6-4D3C-888A-6AF93418C6A4}" type="presOf" srcId="{63D45362-3F97-4FD8-81DD-321698DBE7C9}" destId="{618F3D7A-4DDE-48CB-BBEF-ADD38B3522CB}" srcOrd="0" destOrd="0" presId="urn:microsoft.com/office/officeart/2005/8/layout/chevron1"/>
    <dgm:cxn modelId="{A901CA4D-B719-46D7-8B8F-E547603916B7}" type="presOf" srcId="{D26FA973-F03F-47B2-936F-30D4B719E584}" destId="{B6EAA823-9AB6-46C5-A10F-CAE054BB28F0}" srcOrd="0" destOrd="0" presId="urn:microsoft.com/office/officeart/2005/8/layout/chevron1"/>
    <dgm:cxn modelId="{1F6FAF59-AE88-4096-8316-EB22618EF767}" srcId="{854626BF-7810-4056-B977-B010070DCAB2}" destId="{D26FA973-F03F-47B2-936F-30D4B719E584}" srcOrd="1" destOrd="0" parTransId="{5864FB72-89F5-472F-9AE1-2EFC1288C51A}" sibTransId="{E590AC74-A49D-41AD-99DF-05234F136FC9}"/>
    <dgm:cxn modelId="{D64DB882-27B1-42E1-9230-826AED5A4487}" type="presOf" srcId="{2EE4730D-994E-4DDE-AD6A-37EC271C2B65}" destId="{3C8F48EF-D230-41D2-B438-16F742D24833}" srcOrd="0" destOrd="0" presId="urn:microsoft.com/office/officeart/2005/8/layout/chevron1"/>
    <dgm:cxn modelId="{35557488-E753-4919-86D8-77EB4E961E85}" srcId="{854626BF-7810-4056-B977-B010070DCAB2}" destId="{63D45362-3F97-4FD8-81DD-321698DBE7C9}" srcOrd="4" destOrd="0" parTransId="{7EEFC8CB-A000-4928-9BA2-780D7D2B7F1E}" sibTransId="{3A6405EC-F768-41C9-928E-87100382C057}"/>
    <dgm:cxn modelId="{97319590-A5A1-40BF-9D29-053866FF3CF8}" srcId="{854626BF-7810-4056-B977-B010070DCAB2}" destId="{3617C44C-B139-42D1-86D7-DDB726947434}" srcOrd="5" destOrd="0" parTransId="{3E5D0FED-FF0F-415C-8B6F-CFFD6499073A}" sibTransId="{088DBCE2-D687-420D-B7B9-7E8652B0B17B}"/>
    <dgm:cxn modelId="{AD8262AF-EC51-48B3-B001-506DDDA9507F}" type="presOf" srcId="{854626BF-7810-4056-B977-B010070DCAB2}" destId="{A3508523-BD0B-476E-A523-BAEE30676370}" srcOrd="0" destOrd="0" presId="urn:microsoft.com/office/officeart/2005/8/layout/chevron1"/>
    <dgm:cxn modelId="{9EA48ABC-0B4B-4185-AA2F-BC1767D4EC02}" srcId="{854626BF-7810-4056-B977-B010070DCAB2}" destId="{60AF47B1-4E3F-4DCD-98AA-A488ED8FB70E}" srcOrd="0" destOrd="0" parTransId="{1F74F172-2935-4273-86DE-1D1E819EB1F8}" sibTransId="{CEF2E5FD-4377-4FC0-8EBD-A3AB52247939}"/>
    <dgm:cxn modelId="{1C64F2C6-5AC3-4142-9F24-056F8CDCB747}" srcId="{854626BF-7810-4056-B977-B010070DCAB2}" destId="{2EE4730D-994E-4DDE-AD6A-37EC271C2B65}" srcOrd="2" destOrd="0" parTransId="{050103D3-0C4E-49F2-82B0-9E62EC651A27}" sibTransId="{39DBA6E3-5902-49FF-8F12-F54830A2B0C0}"/>
    <dgm:cxn modelId="{5B0AD1F4-7DA8-4C2C-A8C0-3F0A62ACA683}" type="presOf" srcId="{D9D6BF7F-9E9A-4686-8CB1-368144F06015}" destId="{AD7B0AFD-08C9-4895-B51A-C5D8BFC606F3}" srcOrd="0" destOrd="0" presId="urn:microsoft.com/office/officeart/2005/8/layout/chevron1"/>
    <dgm:cxn modelId="{10E62589-4FF3-445B-B4AF-F9B658444F93}" type="presParOf" srcId="{A3508523-BD0B-476E-A523-BAEE30676370}" destId="{7CA80F99-B874-4502-ADAA-B23DA558860D}" srcOrd="0" destOrd="0" presId="urn:microsoft.com/office/officeart/2005/8/layout/chevron1"/>
    <dgm:cxn modelId="{9895892D-011C-4CED-9FA5-1A4461A24B4C}" type="presParOf" srcId="{A3508523-BD0B-476E-A523-BAEE30676370}" destId="{18CF6B1E-7E71-49F5-B7BE-A5F9E8F38DDA}" srcOrd="1" destOrd="0" presId="urn:microsoft.com/office/officeart/2005/8/layout/chevron1"/>
    <dgm:cxn modelId="{07D967C8-BA75-423A-BCD2-7B9598626508}" type="presParOf" srcId="{A3508523-BD0B-476E-A523-BAEE30676370}" destId="{B6EAA823-9AB6-46C5-A10F-CAE054BB28F0}" srcOrd="2" destOrd="0" presId="urn:microsoft.com/office/officeart/2005/8/layout/chevron1"/>
    <dgm:cxn modelId="{F99334E6-EF91-4F4F-A625-C88A9365E8B4}" type="presParOf" srcId="{A3508523-BD0B-476E-A523-BAEE30676370}" destId="{92B779E4-9204-45A7-8FF1-A1B5A8242EDF}" srcOrd="3" destOrd="0" presId="urn:microsoft.com/office/officeart/2005/8/layout/chevron1"/>
    <dgm:cxn modelId="{63EEF329-59EC-477A-87DE-24EE6787F20A}" type="presParOf" srcId="{A3508523-BD0B-476E-A523-BAEE30676370}" destId="{3C8F48EF-D230-41D2-B438-16F742D24833}" srcOrd="4" destOrd="0" presId="urn:microsoft.com/office/officeart/2005/8/layout/chevron1"/>
    <dgm:cxn modelId="{8623426A-D207-4D51-88A8-AE26C203AB59}" type="presParOf" srcId="{A3508523-BD0B-476E-A523-BAEE30676370}" destId="{ED001354-D57C-48A5-B2C2-7E58FD87A8FD}" srcOrd="5" destOrd="0" presId="urn:microsoft.com/office/officeart/2005/8/layout/chevron1"/>
    <dgm:cxn modelId="{A59E2B8C-A254-4C38-B48C-5B46BA221E79}" type="presParOf" srcId="{A3508523-BD0B-476E-A523-BAEE30676370}" destId="{AD7B0AFD-08C9-4895-B51A-C5D8BFC606F3}" srcOrd="6" destOrd="0" presId="urn:microsoft.com/office/officeart/2005/8/layout/chevron1"/>
    <dgm:cxn modelId="{3B0968F3-87A2-4AC7-A4D2-EA8FEE6190B0}" type="presParOf" srcId="{A3508523-BD0B-476E-A523-BAEE30676370}" destId="{9DDBBE14-B016-4CB7-ACF3-A6DE445AD32A}" srcOrd="7" destOrd="0" presId="urn:microsoft.com/office/officeart/2005/8/layout/chevron1"/>
    <dgm:cxn modelId="{B7E9FBBA-DB87-4965-A795-97632E6C252A}" type="presParOf" srcId="{A3508523-BD0B-476E-A523-BAEE30676370}" destId="{618F3D7A-4DDE-48CB-BBEF-ADD38B3522CB}" srcOrd="8" destOrd="0" presId="urn:microsoft.com/office/officeart/2005/8/layout/chevron1"/>
    <dgm:cxn modelId="{ABA7C464-21FB-41C7-BBE1-DF76D126558C}" type="presParOf" srcId="{A3508523-BD0B-476E-A523-BAEE30676370}" destId="{DE097769-6711-487A-BA18-DB3A53A4F293}" srcOrd="9" destOrd="0" presId="urn:microsoft.com/office/officeart/2005/8/layout/chevron1"/>
    <dgm:cxn modelId="{AA6E0DE2-D5CF-4952-AF22-AD36D19D0BBA}" type="presParOf" srcId="{A3508523-BD0B-476E-A523-BAEE30676370}" destId="{80D8306C-B84D-4DD5-B686-5A6F9914E68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54626BF-7810-4056-B977-B010070DCAB2}" type="doc">
      <dgm:prSet loTypeId="urn:microsoft.com/office/officeart/2005/8/layout/chevron1" loCatId="process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60AF47B1-4E3F-4DCD-98AA-A488ED8FB70E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gm:t>
    </dgm:pt>
    <dgm:pt modelId="{1F74F172-2935-4273-86DE-1D1E819EB1F8}" type="par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CEF2E5FD-4377-4FC0-8EBD-A3AB52247939}" type="sib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26FA973-F03F-47B2-936F-30D4B719E58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gm:t>
    </dgm:pt>
    <dgm:pt modelId="{5864FB72-89F5-472F-9AE1-2EFC1288C51A}" type="par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E590AC74-A49D-41AD-99DF-05234F136FC9}" type="sib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2EE4730D-994E-4DDE-AD6A-37EC271C2B6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50103D3-0C4E-49F2-82B0-9E62EC651A27}" type="par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9DBA6E3-5902-49FF-8F12-F54830A2B0C0}" type="sib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9D6BF7F-9E9A-4686-8CB1-368144F0601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BC26C1C7-50FF-48C8-9F88-C53E4F490B8B}" type="par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4C2087B-CE93-4D4D-95D8-DE056AAD8444}" type="sib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3D45362-3F97-4FD8-81DD-321698DBE7C9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>
              <a:solidFill>
                <a:schemeClr val="bg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b="1" dirty="0">
            <a:solidFill>
              <a:schemeClr val="bg1"/>
            </a:solidFill>
            <a:latin typeface="Fira Sans Extra Condensed" panose="020B0503050000020004" pitchFamily="34" charset="0"/>
          </a:endParaRPr>
        </a:p>
      </dgm:t>
    </dgm:pt>
    <dgm:pt modelId="{7EEFC8CB-A000-4928-9BA2-780D7D2B7F1E}" type="par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A6405EC-F768-41C9-928E-87100382C057}" type="sib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617C44C-B139-42D1-86D7-DDB72694743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  Discussion, apports et limites</a:t>
          </a:r>
        </a:p>
      </dgm:t>
    </dgm:pt>
    <dgm:pt modelId="{3E5D0FED-FF0F-415C-8B6F-CFFD6499073A}" type="par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88DBCE2-D687-420D-B7B9-7E8652B0B17B}" type="sib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A3508523-BD0B-476E-A523-BAEE30676370}" type="pres">
      <dgm:prSet presAssocID="{854626BF-7810-4056-B977-B010070DCAB2}" presName="Name0" presStyleCnt="0">
        <dgm:presLayoutVars>
          <dgm:dir/>
          <dgm:animLvl val="lvl"/>
          <dgm:resizeHandles val="exact"/>
        </dgm:presLayoutVars>
      </dgm:prSet>
      <dgm:spPr/>
    </dgm:pt>
    <dgm:pt modelId="{7CA80F99-B874-4502-ADAA-B23DA558860D}" type="pres">
      <dgm:prSet presAssocID="{60AF47B1-4E3F-4DCD-98AA-A488ED8FB70E}" presName="parTxOnly" presStyleLbl="node1" presStyleIdx="0" presStyleCnt="6" custLinFactNeighborX="-2688" custLinFactNeighborY="302">
        <dgm:presLayoutVars>
          <dgm:chMax val="0"/>
          <dgm:chPref val="0"/>
          <dgm:bulletEnabled val="1"/>
        </dgm:presLayoutVars>
      </dgm:prSet>
      <dgm:spPr/>
    </dgm:pt>
    <dgm:pt modelId="{18CF6B1E-7E71-49F5-B7BE-A5F9E8F38DDA}" type="pres">
      <dgm:prSet presAssocID="{CEF2E5FD-4377-4FC0-8EBD-A3AB52247939}" presName="parTxOnlySpace" presStyleCnt="0"/>
      <dgm:spPr/>
    </dgm:pt>
    <dgm:pt modelId="{B6EAA823-9AB6-46C5-A10F-CAE054BB28F0}" type="pres">
      <dgm:prSet presAssocID="{D26FA973-F03F-47B2-936F-30D4B719E58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2B779E4-9204-45A7-8FF1-A1B5A8242EDF}" type="pres">
      <dgm:prSet presAssocID="{E590AC74-A49D-41AD-99DF-05234F136FC9}" presName="parTxOnlySpace" presStyleCnt="0"/>
      <dgm:spPr/>
    </dgm:pt>
    <dgm:pt modelId="{3C8F48EF-D230-41D2-B438-16F742D24833}" type="pres">
      <dgm:prSet presAssocID="{2EE4730D-994E-4DDE-AD6A-37EC271C2B6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D001354-D57C-48A5-B2C2-7E58FD87A8FD}" type="pres">
      <dgm:prSet presAssocID="{39DBA6E3-5902-49FF-8F12-F54830A2B0C0}" presName="parTxOnlySpace" presStyleCnt="0"/>
      <dgm:spPr/>
    </dgm:pt>
    <dgm:pt modelId="{AD7B0AFD-08C9-4895-B51A-C5D8BFC606F3}" type="pres">
      <dgm:prSet presAssocID="{D9D6BF7F-9E9A-4686-8CB1-368144F0601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DDBBE14-B016-4CB7-ACF3-A6DE445AD32A}" type="pres">
      <dgm:prSet presAssocID="{64C2087B-CE93-4D4D-95D8-DE056AAD8444}" presName="parTxOnlySpace" presStyleCnt="0"/>
      <dgm:spPr/>
    </dgm:pt>
    <dgm:pt modelId="{618F3D7A-4DDE-48CB-BBEF-ADD38B3522CB}" type="pres">
      <dgm:prSet presAssocID="{63D45362-3F97-4FD8-81DD-321698DBE7C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E097769-6711-487A-BA18-DB3A53A4F293}" type="pres">
      <dgm:prSet presAssocID="{3A6405EC-F768-41C9-928E-87100382C057}" presName="parTxOnlySpace" presStyleCnt="0"/>
      <dgm:spPr/>
    </dgm:pt>
    <dgm:pt modelId="{80D8306C-B84D-4DD5-B686-5A6F9914E687}" type="pres">
      <dgm:prSet presAssocID="{3617C44C-B139-42D1-86D7-DDB726947434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25DD2F-77FB-4960-B93A-A3EFE44CE928}" type="presOf" srcId="{3617C44C-B139-42D1-86D7-DDB726947434}" destId="{80D8306C-B84D-4DD5-B686-5A6F9914E687}" srcOrd="0" destOrd="0" presId="urn:microsoft.com/office/officeart/2005/8/layout/chevron1"/>
    <dgm:cxn modelId="{E0A6305C-3840-4D67-8139-57B38C9DFAB6}" type="presOf" srcId="{60AF47B1-4E3F-4DCD-98AA-A488ED8FB70E}" destId="{7CA80F99-B874-4502-ADAA-B23DA558860D}" srcOrd="0" destOrd="0" presId="urn:microsoft.com/office/officeart/2005/8/layout/chevron1"/>
    <dgm:cxn modelId="{DE143C62-5541-4DCC-B502-C07958AC2560}" srcId="{854626BF-7810-4056-B977-B010070DCAB2}" destId="{D9D6BF7F-9E9A-4686-8CB1-368144F06015}" srcOrd="3" destOrd="0" parTransId="{BC26C1C7-50FF-48C8-9F88-C53E4F490B8B}" sibTransId="{64C2087B-CE93-4D4D-95D8-DE056AAD8444}"/>
    <dgm:cxn modelId="{A6E9AA6B-AFC6-4D3C-888A-6AF93418C6A4}" type="presOf" srcId="{63D45362-3F97-4FD8-81DD-321698DBE7C9}" destId="{618F3D7A-4DDE-48CB-BBEF-ADD38B3522CB}" srcOrd="0" destOrd="0" presId="urn:microsoft.com/office/officeart/2005/8/layout/chevron1"/>
    <dgm:cxn modelId="{A901CA4D-B719-46D7-8B8F-E547603916B7}" type="presOf" srcId="{D26FA973-F03F-47B2-936F-30D4B719E584}" destId="{B6EAA823-9AB6-46C5-A10F-CAE054BB28F0}" srcOrd="0" destOrd="0" presId="urn:microsoft.com/office/officeart/2005/8/layout/chevron1"/>
    <dgm:cxn modelId="{1F6FAF59-AE88-4096-8316-EB22618EF767}" srcId="{854626BF-7810-4056-B977-B010070DCAB2}" destId="{D26FA973-F03F-47B2-936F-30D4B719E584}" srcOrd="1" destOrd="0" parTransId="{5864FB72-89F5-472F-9AE1-2EFC1288C51A}" sibTransId="{E590AC74-A49D-41AD-99DF-05234F136FC9}"/>
    <dgm:cxn modelId="{D64DB882-27B1-42E1-9230-826AED5A4487}" type="presOf" srcId="{2EE4730D-994E-4DDE-AD6A-37EC271C2B65}" destId="{3C8F48EF-D230-41D2-B438-16F742D24833}" srcOrd="0" destOrd="0" presId="urn:microsoft.com/office/officeart/2005/8/layout/chevron1"/>
    <dgm:cxn modelId="{35557488-E753-4919-86D8-77EB4E961E85}" srcId="{854626BF-7810-4056-B977-B010070DCAB2}" destId="{63D45362-3F97-4FD8-81DD-321698DBE7C9}" srcOrd="4" destOrd="0" parTransId="{7EEFC8CB-A000-4928-9BA2-780D7D2B7F1E}" sibTransId="{3A6405EC-F768-41C9-928E-87100382C057}"/>
    <dgm:cxn modelId="{97319590-A5A1-40BF-9D29-053866FF3CF8}" srcId="{854626BF-7810-4056-B977-B010070DCAB2}" destId="{3617C44C-B139-42D1-86D7-DDB726947434}" srcOrd="5" destOrd="0" parTransId="{3E5D0FED-FF0F-415C-8B6F-CFFD6499073A}" sibTransId="{088DBCE2-D687-420D-B7B9-7E8652B0B17B}"/>
    <dgm:cxn modelId="{AD8262AF-EC51-48B3-B001-506DDDA9507F}" type="presOf" srcId="{854626BF-7810-4056-B977-B010070DCAB2}" destId="{A3508523-BD0B-476E-A523-BAEE30676370}" srcOrd="0" destOrd="0" presId="urn:microsoft.com/office/officeart/2005/8/layout/chevron1"/>
    <dgm:cxn modelId="{9EA48ABC-0B4B-4185-AA2F-BC1767D4EC02}" srcId="{854626BF-7810-4056-B977-B010070DCAB2}" destId="{60AF47B1-4E3F-4DCD-98AA-A488ED8FB70E}" srcOrd="0" destOrd="0" parTransId="{1F74F172-2935-4273-86DE-1D1E819EB1F8}" sibTransId="{CEF2E5FD-4377-4FC0-8EBD-A3AB52247939}"/>
    <dgm:cxn modelId="{1C64F2C6-5AC3-4142-9F24-056F8CDCB747}" srcId="{854626BF-7810-4056-B977-B010070DCAB2}" destId="{2EE4730D-994E-4DDE-AD6A-37EC271C2B65}" srcOrd="2" destOrd="0" parTransId="{050103D3-0C4E-49F2-82B0-9E62EC651A27}" sibTransId="{39DBA6E3-5902-49FF-8F12-F54830A2B0C0}"/>
    <dgm:cxn modelId="{5B0AD1F4-7DA8-4C2C-A8C0-3F0A62ACA683}" type="presOf" srcId="{D9D6BF7F-9E9A-4686-8CB1-368144F06015}" destId="{AD7B0AFD-08C9-4895-B51A-C5D8BFC606F3}" srcOrd="0" destOrd="0" presId="urn:microsoft.com/office/officeart/2005/8/layout/chevron1"/>
    <dgm:cxn modelId="{10E62589-4FF3-445B-B4AF-F9B658444F93}" type="presParOf" srcId="{A3508523-BD0B-476E-A523-BAEE30676370}" destId="{7CA80F99-B874-4502-ADAA-B23DA558860D}" srcOrd="0" destOrd="0" presId="urn:microsoft.com/office/officeart/2005/8/layout/chevron1"/>
    <dgm:cxn modelId="{9895892D-011C-4CED-9FA5-1A4461A24B4C}" type="presParOf" srcId="{A3508523-BD0B-476E-A523-BAEE30676370}" destId="{18CF6B1E-7E71-49F5-B7BE-A5F9E8F38DDA}" srcOrd="1" destOrd="0" presId="urn:microsoft.com/office/officeart/2005/8/layout/chevron1"/>
    <dgm:cxn modelId="{07D967C8-BA75-423A-BCD2-7B9598626508}" type="presParOf" srcId="{A3508523-BD0B-476E-A523-BAEE30676370}" destId="{B6EAA823-9AB6-46C5-A10F-CAE054BB28F0}" srcOrd="2" destOrd="0" presId="urn:microsoft.com/office/officeart/2005/8/layout/chevron1"/>
    <dgm:cxn modelId="{F99334E6-EF91-4F4F-A625-C88A9365E8B4}" type="presParOf" srcId="{A3508523-BD0B-476E-A523-BAEE30676370}" destId="{92B779E4-9204-45A7-8FF1-A1B5A8242EDF}" srcOrd="3" destOrd="0" presId="urn:microsoft.com/office/officeart/2005/8/layout/chevron1"/>
    <dgm:cxn modelId="{63EEF329-59EC-477A-87DE-24EE6787F20A}" type="presParOf" srcId="{A3508523-BD0B-476E-A523-BAEE30676370}" destId="{3C8F48EF-D230-41D2-B438-16F742D24833}" srcOrd="4" destOrd="0" presId="urn:microsoft.com/office/officeart/2005/8/layout/chevron1"/>
    <dgm:cxn modelId="{8623426A-D207-4D51-88A8-AE26C203AB59}" type="presParOf" srcId="{A3508523-BD0B-476E-A523-BAEE30676370}" destId="{ED001354-D57C-48A5-B2C2-7E58FD87A8FD}" srcOrd="5" destOrd="0" presId="urn:microsoft.com/office/officeart/2005/8/layout/chevron1"/>
    <dgm:cxn modelId="{A59E2B8C-A254-4C38-B48C-5B46BA221E79}" type="presParOf" srcId="{A3508523-BD0B-476E-A523-BAEE30676370}" destId="{AD7B0AFD-08C9-4895-B51A-C5D8BFC606F3}" srcOrd="6" destOrd="0" presId="urn:microsoft.com/office/officeart/2005/8/layout/chevron1"/>
    <dgm:cxn modelId="{3B0968F3-87A2-4AC7-A4D2-EA8FEE6190B0}" type="presParOf" srcId="{A3508523-BD0B-476E-A523-BAEE30676370}" destId="{9DDBBE14-B016-4CB7-ACF3-A6DE445AD32A}" srcOrd="7" destOrd="0" presId="urn:microsoft.com/office/officeart/2005/8/layout/chevron1"/>
    <dgm:cxn modelId="{B7E9FBBA-DB87-4965-A795-97632E6C252A}" type="presParOf" srcId="{A3508523-BD0B-476E-A523-BAEE30676370}" destId="{618F3D7A-4DDE-48CB-BBEF-ADD38B3522CB}" srcOrd="8" destOrd="0" presId="urn:microsoft.com/office/officeart/2005/8/layout/chevron1"/>
    <dgm:cxn modelId="{ABA7C464-21FB-41C7-BBE1-DF76D126558C}" type="presParOf" srcId="{A3508523-BD0B-476E-A523-BAEE30676370}" destId="{DE097769-6711-487A-BA18-DB3A53A4F293}" srcOrd="9" destOrd="0" presId="urn:microsoft.com/office/officeart/2005/8/layout/chevron1"/>
    <dgm:cxn modelId="{AA6E0DE2-D5CF-4952-AF22-AD36D19D0BBA}" type="presParOf" srcId="{A3508523-BD0B-476E-A523-BAEE30676370}" destId="{80D8306C-B84D-4DD5-B686-5A6F9914E68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7F0A3A9-D7C0-4AAD-BB63-1BAA722F5A67}" type="doc">
      <dgm:prSet loTypeId="urn:microsoft.com/office/officeart/2005/8/layout/pyramid1" loCatId="pyramid" qsTypeId="urn:microsoft.com/office/officeart/2005/8/quickstyle/simple1" qsCatId="simple" csTypeId="urn:microsoft.com/office/officeart/2005/8/colors/accent3_4" csCatId="accent3" phldr="1"/>
      <dgm:spPr/>
    </dgm:pt>
    <dgm:pt modelId="{77C32F3E-58B0-46B6-B95C-B97D7F575181}">
      <dgm:prSet phldrT="[Texte]" custT="1"/>
      <dgm:spPr/>
      <dgm:t>
        <a:bodyPr/>
        <a:lstStyle/>
        <a:p>
          <a:r>
            <a:rPr lang="fr-FR" sz="1600" b="1" dirty="0">
              <a:latin typeface="Fira Sans Extra Condensed" panose="020B0503050000020004" pitchFamily="34" charset="0"/>
            </a:rPr>
            <a:t>Les cadres supérieurs</a:t>
          </a:r>
        </a:p>
      </dgm:t>
    </dgm:pt>
    <dgm:pt modelId="{4E41DAC3-1D12-4820-A5C0-03E95635D062}" type="parTrans" cxnId="{AEBB12AC-E9EC-40F8-82D7-E5B383A87C5A}">
      <dgm:prSet/>
      <dgm:spPr/>
      <dgm:t>
        <a:bodyPr/>
        <a:lstStyle/>
        <a:p>
          <a:endParaRPr lang="fr-FR"/>
        </a:p>
      </dgm:t>
    </dgm:pt>
    <dgm:pt modelId="{7716225D-D68D-4E05-8C8F-EF6D4EC9B3A6}" type="sibTrans" cxnId="{AEBB12AC-E9EC-40F8-82D7-E5B383A87C5A}">
      <dgm:prSet/>
      <dgm:spPr/>
      <dgm:t>
        <a:bodyPr/>
        <a:lstStyle/>
        <a:p>
          <a:endParaRPr lang="fr-FR"/>
        </a:p>
      </dgm:t>
    </dgm:pt>
    <dgm:pt modelId="{84D900DD-BF08-4194-83BB-1A650191DA73}">
      <dgm:prSet phldrT="[Texte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fr-FR" sz="1600" b="1" dirty="0">
              <a:latin typeface="Fira Sans Extra Condensed" panose="020B0503050000020004" pitchFamily="34" charset="0"/>
            </a:rPr>
            <a:t>Niveau inferieur</a:t>
          </a:r>
        </a:p>
      </dgm:t>
    </dgm:pt>
    <dgm:pt modelId="{933B099A-FD80-4A26-AA51-FE1E4BD4D842}" type="parTrans" cxnId="{5E644A50-2AD7-4249-92B2-F3591AF597B2}">
      <dgm:prSet/>
      <dgm:spPr/>
      <dgm:t>
        <a:bodyPr/>
        <a:lstStyle/>
        <a:p>
          <a:endParaRPr lang="fr-FR"/>
        </a:p>
      </dgm:t>
    </dgm:pt>
    <dgm:pt modelId="{36644918-6573-4BC3-9EB4-7835ECB84060}" type="sibTrans" cxnId="{5E644A50-2AD7-4249-92B2-F3591AF597B2}">
      <dgm:prSet/>
      <dgm:spPr/>
      <dgm:t>
        <a:bodyPr/>
        <a:lstStyle/>
        <a:p>
          <a:endParaRPr lang="fr-FR"/>
        </a:p>
      </dgm:t>
    </dgm:pt>
    <dgm:pt modelId="{0191904B-C7CD-45EC-AA84-22D2A716CD78}">
      <dgm:prSet phldrT="[Texte]" custT="1"/>
      <dgm:spPr/>
      <dgm:t>
        <a:bodyPr/>
        <a:lstStyle/>
        <a:p>
          <a:r>
            <a:rPr lang="fr-FR" sz="1600" b="1" dirty="0">
              <a:latin typeface="Fira Sans Extra Condensed" panose="020B0503050000020004" pitchFamily="34" charset="0"/>
            </a:rPr>
            <a:t>Niveau internetaire</a:t>
          </a:r>
        </a:p>
      </dgm:t>
    </dgm:pt>
    <dgm:pt modelId="{9AB1729C-7BF3-48BC-BDFD-08830ED22F0B}" type="parTrans" cxnId="{67CD0E89-0AE4-4DA2-8241-AC9460211F5E}">
      <dgm:prSet/>
      <dgm:spPr/>
      <dgm:t>
        <a:bodyPr/>
        <a:lstStyle/>
        <a:p>
          <a:endParaRPr lang="fr-FR"/>
        </a:p>
      </dgm:t>
    </dgm:pt>
    <dgm:pt modelId="{B2DE1A8B-3DB8-4A0E-844F-D684BCFEF45E}" type="sibTrans" cxnId="{67CD0E89-0AE4-4DA2-8241-AC9460211F5E}">
      <dgm:prSet/>
      <dgm:spPr/>
      <dgm:t>
        <a:bodyPr/>
        <a:lstStyle/>
        <a:p>
          <a:endParaRPr lang="fr-FR"/>
        </a:p>
      </dgm:t>
    </dgm:pt>
    <dgm:pt modelId="{E2EDD630-3061-4761-8430-F9213DF51A6B}" type="pres">
      <dgm:prSet presAssocID="{17F0A3A9-D7C0-4AAD-BB63-1BAA722F5A67}" presName="Name0" presStyleCnt="0">
        <dgm:presLayoutVars>
          <dgm:dir/>
          <dgm:animLvl val="lvl"/>
          <dgm:resizeHandles val="exact"/>
        </dgm:presLayoutVars>
      </dgm:prSet>
      <dgm:spPr/>
    </dgm:pt>
    <dgm:pt modelId="{3C5F46B9-4DED-4047-A76F-BB40103D5B74}" type="pres">
      <dgm:prSet presAssocID="{77C32F3E-58B0-46B6-B95C-B97D7F575181}" presName="Name8" presStyleCnt="0"/>
      <dgm:spPr/>
    </dgm:pt>
    <dgm:pt modelId="{49283BAD-BA22-4531-BE8A-FEF6AE83092A}" type="pres">
      <dgm:prSet presAssocID="{77C32F3E-58B0-46B6-B95C-B97D7F575181}" presName="level" presStyleLbl="node1" presStyleIdx="0" presStyleCnt="3" custScaleX="101350" custLinFactNeighborX="-232" custLinFactNeighborY="-125">
        <dgm:presLayoutVars>
          <dgm:chMax val="1"/>
          <dgm:bulletEnabled val="1"/>
        </dgm:presLayoutVars>
      </dgm:prSet>
      <dgm:spPr/>
    </dgm:pt>
    <dgm:pt modelId="{AD2D6DEE-9321-465F-A9D3-4E7E2B19E564}" type="pres">
      <dgm:prSet presAssocID="{77C32F3E-58B0-46B6-B95C-B97D7F57518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E5E076A-0BA6-42DB-A0D3-A48030D70754}" type="pres">
      <dgm:prSet presAssocID="{0191904B-C7CD-45EC-AA84-22D2A716CD78}" presName="Name8" presStyleCnt="0"/>
      <dgm:spPr/>
    </dgm:pt>
    <dgm:pt modelId="{2A96ECA4-7986-4C39-BC02-2D5EA219B99D}" type="pres">
      <dgm:prSet presAssocID="{0191904B-C7CD-45EC-AA84-22D2A716CD78}" presName="level" presStyleLbl="node1" presStyleIdx="1" presStyleCnt="3" custScaleX="101350" custLinFactNeighborX="0" custLinFactNeighborY="-86">
        <dgm:presLayoutVars>
          <dgm:chMax val="1"/>
          <dgm:bulletEnabled val="1"/>
        </dgm:presLayoutVars>
      </dgm:prSet>
      <dgm:spPr/>
    </dgm:pt>
    <dgm:pt modelId="{3713B414-99C6-4388-9482-0C75AD4DD7BA}" type="pres">
      <dgm:prSet presAssocID="{0191904B-C7CD-45EC-AA84-22D2A716CD7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182F98A-602E-4759-8B43-86D3B3452E1F}" type="pres">
      <dgm:prSet presAssocID="{84D900DD-BF08-4194-83BB-1A650191DA73}" presName="Name8" presStyleCnt="0"/>
      <dgm:spPr/>
    </dgm:pt>
    <dgm:pt modelId="{617E3A66-392D-4A93-8103-86FCD9E43E76}" type="pres">
      <dgm:prSet presAssocID="{84D900DD-BF08-4194-83BB-1A650191DA73}" presName="level" presStyleLbl="node1" presStyleIdx="2" presStyleCnt="3">
        <dgm:presLayoutVars>
          <dgm:chMax val="1"/>
          <dgm:bulletEnabled val="1"/>
        </dgm:presLayoutVars>
      </dgm:prSet>
      <dgm:spPr/>
    </dgm:pt>
    <dgm:pt modelId="{102068EA-C414-491E-8491-620CA331B913}" type="pres">
      <dgm:prSet presAssocID="{84D900DD-BF08-4194-83BB-1A650191DA7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52AF420-D491-4D96-A6B7-F6690E4DF3BC}" type="presOf" srcId="{84D900DD-BF08-4194-83BB-1A650191DA73}" destId="{102068EA-C414-491E-8491-620CA331B913}" srcOrd="1" destOrd="0" presId="urn:microsoft.com/office/officeart/2005/8/layout/pyramid1"/>
    <dgm:cxn modelId="{BAD9FF5F-6CBD-4FB7-9012-5E214A43701C}" type="presOf" srcId="{0191904B-C7CD-45EC-AA84-22D2A716CD78}" destId="{2A96ECA4-7986-4C39-BC02-2D5EA219B99D}" srcOrd="0" destOrd="0" presId="urn:microsoft.com/office/officeart/2005/8/layout/pyramid1"/>
    <dgm:cxn modelId="{811C6667-C5E8-4737-AD28-20957EB9A43B}" type="presOf" srcId="{84D900DD-BF08-4194-83BB-1A650191DA73}" destId="{617E3A66-392D-4A93-8103-86FCD9E43E76}" srcOrd="0" destOrd="0" presId="urn:microsoft.com/office/officeart/2005/8/layout/pyramid1"/>
    <dgm:cxn modelId="{A707F46E-E3D8-4A2A-A43F-0E0E61F257D3}" type="presOf" srcId="{77C32F3E-58B0-46B6-B95C-B97D7F575181}" destId="{AD2D6DEE-9321-465F-A9D3-4E7E2B19E564}" srcOrd="1" destOrd="0" presId="urn:microsoft.com/office/officeart/2005/8/layout/pyramid1"/>
    <dgm:cxn modelId="{5E644A50-2AD7-4249-92B2-F3591AF597B2}" srcId="{17F0A3A9-D7C0-4AAD-BB63-1BAA722F5A67}" destId="{84D900DD-BF08-4194-83BB-1A650191DA73}" srcOrd="2" destOrd="0" parTransId="{933B099A-FD80-4A26-AA51-FE1E4BD4D842}" sibTransId="{36644918-6573-4BC3-9EB4-7835ECB84060}"/>
    <dgm:cxn modelId="{9A5EC451-4164-4987-AE62-8DF8823A840A}" type="presOf" srcId="{17F0A3A9-D7C0-4AAD-BB63-1BAA722F5A67}" destId="{E2EDD630-3061-4761-8430-F9213DF51A6B}" srcOrd="0" destOrd="0" presId="urn:microsoft.com/office/officeart/2005/8/layout/pyramid1"/>
    <dgm:cxn modelId="{6E33C683-E9D5-4161-ACC0-6D1BB30B3F8D}" type="presOf" srcId="{77C32F3E-58B0-46B6-B95C-B97D7F575181}" destId="{49283BAD-BA22-4531-BE8A-FEF6AE83092A}" srcOrd="0" destOrd="0" presId="urn:microsoft.com/office/officeart/2005/8/layout/pyramid1"/>
    <dgm:cxn modelId="{67CD0E89-0AE4-4DA2-8241-AC9460211F5E}" srcId="{17F0A3A9-D7C0-4AAD-BB63-1BAA722F5A67}" destId="{0191904B-C7CD-45EC-AA84-22D2A716CD78}" srcOrd="1" destOrd="0" parTransId="{9AB1729C-7BF3-48BC-BDFD-08830ED22F0B}" sibTransId="{B2DE1A8B-3DB8-4A0E-844F-D684BCFEF45E}"/>
    <dgm:cxn modelId="{758DC79A-692B-4A59-A2E1-F42F6DC18852}" type="presOf" srcId="{0191904B-C7CD-45EC-AA84-22D2A716CD78}" destId="{3713B414-99C6-4388-9482-0C75AD4DD7BA}" srcOrd="1" destOrd="0" presId="urn:microsoft.com/office/officeart/2005/8/layout/pyramid1"/>
    <dgm:cxn modelId="{AEBB12AC-E9EC-40F8-82D7-E5B383A87C5A}" srcId="{17F0A3A9-D7C0-4AAD-BB63-1BAA722F5A67}" destId="{77C32F3E-58B0-46B6-B95C-B97D7F575181}" srcOrd="0" destOrd="0" parTransId="{4E41DAC3-1D12-4820-A5C0-03E95635D062}" sibTransId="{7716225D-D68D-4E05-8C8F-EF6D4EC9B3A6}"/>
    <dgm:cxn modelId="{D3322C77-AFCD-49F1-AD28-67B4FAAFF687}" type="presParOf" srcId="{E2EDD630-3061-4761-8430-F9213DF51A6B}" destId="{3C5F46B9-4DED-4047-A76F-BB40103D5B74}" srcOrd="0" destOrd="0" presId="urn:microsoft.com/office/officeart/2005/8/layout/pyramid1"/>
    <dgm:cxn modelId="{C3E05925-06C5-4482-A04A-622C7C78311E}" type="presParOf" srcId="{3C5F46B9-4DED-4047-A76F-BB40103D5B74}" destId="{49283BAD-BA22-4531-BE8A-FEF6AE83092A}" srcOrd="0" destOrd="0" presId="urn:microsoft.com/office/officeart/2005/8/layout/pyramid1"/>
    <dgm:cxn modelId="{AAE517E3-1744-4C64-9F8A-A870069846A7}" type="presParOf" srcId="{3C5F46B9-4DED-4047-A76F-BB40103D5B74}" destId="{AD2D6DEE-9321-465F-A9D3-4E7E2B19E564}" srcOrd="1" destOrd="0" presId="urn:microsoft.com/office/officeart/2005/8/layout/pyramid1"/>
    <dgm:cxn modelId="{27BB8E6B-1021-40F8-A2B2-A974FCCB4235}" type="presParOf" srcId="{E2EDD630-3061-4761-8430-F9213DF51A6B}" destId="{9E5E076A-0BA6-42DB-A0D3-A48030D70754}" srcOrd="1" destOrd="0" presId="urn:microsoft.com/office/officeart/2005/8/layout/pyramid1"/>
    <dgm:cxn modelId="{89CEC6FB-FB91-417D-B89B-8FA40DFDA28E}" type="presParOf" srcId="{9E5E076A-0BA6-42DB-A0D3-A48030D70754}" destId="{2A96ECA4-7986-4C39-BC02-2D5EA219B99D}" srcOrd="0" destOrd="0" presId="urn:microsoft.com/office/officeart/2005/8/layout/pyramid1"/>
    <dgm:cxn modelId="{AE3D7BED-36EC-4738-BF66-D95744D9A3F9}" type="presParOf" srcId="{9E5E076A-0BA6-42DB-A0D3-A48030D70754}" destId="{3713B414-99C6-4388-9482-0C75AD4DD7BA}" srcOrd="1" destOrd="0" presId="urn:microsoft.com/office/officeart/2005/8/layout/pyramid1"/>
    <dgm:cxn modelId="{C1FAAFE4-797C-48C8-AB6F-45184FDB5E54}" type="presParOf" srcId="{E2EDD630-3061-4761-8430-F9213DF51A6B}" destId="{6182F98A-602E-4759-8B43-86D3B3452E1F}" srcOrd="2" destOrd="0" presId="urn:microsoft.com/office/officeart/2005/8/layout/pyramid1"/>
    <dgm:cxn modelId="{413D532C-6528-4AFB-A248-154A4A8C4688}" type="presParOf" srcId="{6182F98A-602E-4759-8B43-86D3B3452E1F}" destId="{617E3A66-392D-4A93-8103-86FCD9E43E76}" srcOrd="0" destOrd="0" presId="urn:microsoft.com/office/officeart/2005/8/layout/pyramid1"/>
    <dgm:cxn modelId="{F6A73BBC-E0D2-4CCE-AE43-D3E5B7E67CCB}" type="presParOf" srcId="{6182F98A-602E-4759-8B43-86D3B3452E1F}" destId="{102068EA-C414-491E-8491-620CA331B913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54626BF-7810-4056-B977-B010070DCAB2}" type="doc">
      <dgm:prSet loTypeId="urn:microsoft.com/office/officeart/2005/8/layout/chevron1" loCatId="process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60AF47B1-4E3F-4DCD-98AA-A488ED8FB70E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gm:t>
    </dgm:pt>
    <dgm:pt modelId="{1F74F172-2935-4273-86DE-1D1E819EB1F8}" type="par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CEF2E5FD-4377-4FC0-8EBD-A3AB52247939}" type="sib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26FA973-F03F-47B2-936F-30D4B719E58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gm:t>
    </dgm:pt>
    <dgm:pt modelId="{5864FB72-89F5-472F-9AE1-2EFC1288C51A}" type="par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E590AC74-A49D-41AD-99DF-05234F136FC9}" type="sib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2EE4730D-994E-4DDE-AD6A-37EC271C2B6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50103D3-0C4E-49F2-82B0-9E62EC651A27}" type="par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9DBA6E3-5902-49FF-8F12-F54830A2B0C0}" type="sib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9D6BF7F-9E9A-4686-8CB1-368144F0601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BC26C1C7-50FF-48C8-9F88-C53E4F490B8B}" type="par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4C2087B-CE93-4D4D-95D8-DE056AAD8444}" type="sib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3D45362-3F97-4FD8-81DD-321698DBE7C9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>
              <a:solidFill>
                <a:schemeClr val="bg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b="1" dirty="0">
            <a:solidFill>
              <a:schemeClr val="bg1"/>
            </a:solidFill>
            <a:latin typeface="Fira Sans Extra Condensed" panose="020B0503050000020004" pitchFamily="34" charset="0"/>
          </a:endParaRPr>
        </a:p>
      </dgm:t>
    </dgm:pt>
    <dgm:pt modelId="{7EEFC8CB-A000-4928-9BA2-780D7D2B7F1E}" type="par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A6405EC-F768-41C9-928E-87100382C057}" type="sib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617C44C-B139-42D1-86D7-DDB72694743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  Discussion, apports et limites</a:t>
          </a:r>
        </a:p>
      </dgm:t>
    </dgm:pt>
    <dgm:pt modelId="{3E5D0FED-FF0F-415C-8B6F-CFFD6499073A}" type="par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88DBCE2-D687-420D-B7B9-7E8652B0B17B}" type="sib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A3508523-BD0B-476E-A523-BAEE30676370}" type="pres">
      <dgm:prSet presAssocID="{854626BF-7810-4056-B977-B010070DCAB2}" presName="Name0" presStyleCnt="0">
        <dgm:presLayoutVars>
          <dgm:dir/>
          <dgm:animLvl val="lvl"/>
          <dgm:resizeHandles val="exact"/>
        </dgm:presLayoutVars>
      </dgm:prSet>
      <dgm:spPr/>
    </dgm:pt>
    <dgm:pt modelId="{7CA80F99-B874-4502-ADAA-B23DA558860D}" type="pres">
      <dgm:prSet presAssocID="{60AF47B1-4E3F-4DCD-98AA-A488ED8FB70E}" presName="parTxOnly" presStyleLbl="node1" presStyleIdx="0" presStyleCnt="6" custLinFactNeighborX="-2688" custLinFactNeighborY="302">
        <dgm:presLayoutVars>
          <dgm:chMax val="0"/>
          <dgm:chPref val="0"/>
          <dgm:bulletEnabled val="1"/>
        </dgm:presLayoutVars>
      </dgm:prSet>
      <dgm:spPr/>
    </dgm:pt>
    <dgm:pt modelId="{18CF6B1E-7E71-49F5-B7BE-A5F9E8F38DDA}" type="pres">
      <dgm:prSet presAssocID="{CEF2E5FD-4377-4FC0-8EBD-A3AB52247939}" presName="parTxOnlySpace" presStyleCnt="0"/>
      <dgm:spPr/>
    </dgm:pt>
    <dgm:pt modelId="{B6EAA823-9AB6-46C5-A10F-CAE054BB28F0}" type="pres">
      <dgm:prSet presAssocID="{D26FA973-F03F-47B2-936F-30D4B719E58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2B779E4-9204-45A7-8FF1-A1B5A8242EDF}" type="pres">
      <dgm:prSet presAssocID="{E590AC74-A49D-41AD-99DF-05234F136FC9}" presName="parTxOnlySpace" presStyleCnt="0"/>
      <dgm:spPr/>
    </dgm:pt>
    <dgm:pt modelId="{3C8F48EF-D230-41D2-B438-16F742D24833}" type="pres">
      <dgm:prSet presAssocID="{2EE4730D-994E-4DDE-AD6A-37EC271C2B6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D001354-D57C-48A5-B2C2-7E58FD87A8FD}" type="pres">
      <dgm:prSet presAssocID="{39DBA6E3-5902-49FF-8F12-F54830A2B0C0}" presName="parTxOnlySpace" presStyleCnt="0"/>
      <dgm:spPr/>
    </dgm:pt>
    <dgm:pt modelId="{AD7B0AFD-08C9-4895-B51A-C5D8BFC606F3}" type="pres">
      <dgm:prSet presAssocID="{D9D6BF7F-9E9A-4686-8CB1-368144F0601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DDBBE14-B016-4CB7-ACF3-A6DE445AD32A}" type="pres">
      <dgm:prSet presAssocID="{64C2087B-CE93-4D4D-95D8-DE056AAD8444}" presName="parTxOnlySpace" presStyleCnt="0"/>
      <dgm:spPr/>
    </dgm:pt>
    <dgm:pt modelId="{618F3D7A-4DDE-48CB-BBEF-ADD38B3522CB}" type="pres">
      <dgm:prSet presAssocID="{63D45362-3F97-4FD8-81DD-321698DBE7C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E097769-6711-487A-BA18-DB3A53A4F293}" type="pres">
      <dgm:prSet presAssocID="{3A6405EC-F768-41C9-928E-87100382C057}" presName="parTxOnlySpace" presStyleCnt="0"/>
      <dgm:spPr/>
    </dgm:pt>
    <dgm:pt modelId="{80D8306C-B84D-4DD5-B686-5A6F9914E687}" type="pres">
      <dgm:prSet presAssocID="{3617C44C-B139-42D1-86D7-DDB726947434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25DD2F-77FB-4960-B93A-A3EFE44CE928}" type="presOf" srcId="{3617C44C-B139-42D1-86D7-DDB726947434}" destId="{80D8306C-B84D-4DD5-B686-5A6F9914E687}" srcOrd="0" destOrd="0" presId="urn:microsoft.com/office/officeart/2005/8/layout/chevron1"/>
    <dgm:cxn modelId="{E0A6305C-3840-4D67-8139-57B38C9DFAB6}" type="presOf" srcId="{60AF47B1-4E3F-4DCD-98AA-A488ED8FB70E}" destId="{7CA80F99-B874-4502-ADAA-B23DA558860D}" srcOrd="0" destOrd="0" presId="urn:microsoft.com/office/officeart/2005/8/layout/chevron1"/>
    <dgm:cxn modelId="{DE143C62-5541-4DCC-B502-C07958AC2560}" srcId="{854626BF-7810-4056-B977-B010070DCAB2}" destId="{D9D6BF7F-9E9A-4686-8CB1-368144F06015}" srcOrd="3" destOrd="0" parTransId="{BC26C1C7-50FF-48C8-9F88-C53E4F490B8B}" sibTransId="{64C2087B-CE93-4D4D-95D8-DE056AAD8444}"/>
    <dgm:cxn modelId="{A6E9AA6B-AFC6-4D3C-888A-6AF93418C6A4}" type="presOf" srcId="{63D45362-3F97-4FD8-81DD-321698DBE7C9}" destId="{618F3D7A-4DDE-48CB-BBEF-ADD38B3522CB}" srcOrd="0" destOrd="0" presId="urn:microsoft.com/office/officeart/2005/8/layout/chevron1"/>
    <dgm:cxn modelId="{A901CA4D-B719-46D7-8B8F-E547603916B7}" type="presOf" srcId="{D26FA973-F03F-47B2-936F-30D4B719E584}" destId="{B6EAA823-9AB6-46C5-A10F-CAE054BB28F0}" srcOrd="0" destOrd="0" presId="urn:microsoft.com/office/officeart/2005/8/layout/chevron1"/>
    <dgm:cxn modelId="{1F6FAF59-AE88-4096-8316-EB22618EF767}" srcId="{854626BF-7810-4056-B977-B010070DCAB2}" destId="{D26FA973-F03F-47B2-936F-30D4B719E584}" srcOrd="1" destOrd="0" parTransId="{5864FB72-89F5-472F-9AE1-2EFC1288C51A}" sibTransId="{E590AC74-A49D-41AD-99DF-05234F136FC9}"/>
    <dgm:cxn modelId="{D64DB882-27B1-42E1-9230-826AED5A4487}" type="presOf" srcId="{2EE4730D-994E-4DDE-AD6A-37EC271C2B65}" destId="{3C8F48EF-D230-41D2-B438-16F742D24833}" srcOrd="0" destOrd="0" presId="urn:microsoft.com/office/officeart/2005/8/layout/chevron1"/>
    <dgm:cxn modelId="{35557488-E753-4919-86D8-77EB4E961E85}" srcId="{854626BF-7810-4056-B977-B010070DCAB2}" destId="{63D45362-3F97-4FD8-81DD-321698DBE7C9}" srcOrd="4" destOrd="0" parTransId="{7EEFC8CB-A000-4928-9BA2-780D7D2B7F1E}" sibTransId="{3A6405EC-F768-41C9-928E-87100382C057}"/>
    <dgm:cxn modelId="{97319590-A5A1-40BF-9D29-053866FF3CF8}" srcId="{854626BF-7810-4056-B977-B010070DCAB2}" destId="{3617C44C-B139-42D1-86D7-DDB726947434}" srcOrd="5" destOrd="0" parTransId="{3E5D0FED-FF0F-415C-8B6F-CFFD6499073A}" sibTransId="{088DBCE2-D687-420D-B7B9-7E8652B0B17B}"/>
    <dgm:cxn modelId="{AD8262AF-EC51-48B3-B001-506DDDA9507F}" type="presOf" srcId="{854626BF-7810-4056-B977-B010070DCAB2}" destId="{A3508523-BD0B-476E-A523-BAEE30676370}" srcOrd="0" destOrd="0" presId="urn:microsoft.com/office/officeart/2005/8/layout/chevron1"/>
    <dgm:cxn modelId="{9EA48ABC-0B4B-4185-AA2F-BC1767D4EC02}" srcId="{854626BF-7810-4056-B977-B010070DCAB2}" destId="{60AF47B1-4E3F-4DCD-98AA-A488ED8FB70E}" srcOrd="0" destOrd="0" parTransId="{1F74F172-2935-4273-86DE-1D1E819EB1F8}" sibTransId="{CEF2E5FD-4377-4FC0-8EBD-A3AB52247939}"/>
    <dgm:cxn modelId="{1C64F2C6-5AC3-4142-9F24-056F8CDCB747}" srcId="{854626BF-7810-4056-B977-B010070DCAB2}" destId="{2EE4730D-994E-4DDE-AD6A-37EC271C2B65}" srcOrd="2" destOrd="0" parTransId="{050103D3-0C4E-49F2-82B0-9E62EC651A27}" sibTransId="{39DBA6E3-5902-49FF-8F12-F54830A2B0C0}"/>
    <dgm:cxn modelId="{5B0AD1F4-7DA8-4C2C-A8C0-3F0A62ACA683}" type="presOf" srcId="{D9D6BF7F-9E9A-4686-8CB1-368144F06015}" destId="{AD7B0AFD-08C9-4895-B51A-C5D8BFC606F3}" srcOrd="0" destOrd="0" presId="urn:microsoft.com/office/officeart/2005/8/layout/chevron1"/>
    <dgm:cxn modelId="{10E62589-4FF3-445B-B4AF-F9B658444F93}" type="presParOf" srcId="{A3508523-BD0B-476E-A523-BAEE30676370}" destId="{7CA80F99-B874-4502-ADAA-B23DA558860D}" srcOrd="0" destOrd="0" presId="urn:microsoft.com/office/officeart/2005/8/layout/chevron1"/>
    <dgm:cxn modelId="{9895892D-011C-4CED-9FA5-1A4461A24B4C}" type="presParOf" srcId="{A3508523-BD0B-476E-A523-BAEE30676370}" destId="{18CF6B1E-7E71-49F5-B7BE-A5F9E8F38DDA}" srcOrd="1" destOrd="0" presId="urn:microsoft.com/office/officeart/2005/8/layout/chevron1"/>
    <dgm:cxn modelId="{07D967C8-BA75-423A-BCD2-7B9598626508}" type="presParOf" srcId="{A3508523-BD0B-476E-A523-BAEE30676370}" destId="{B6EAA823-9AB6-46C5-A10F-CAE054BB28F0}" srcOrd="2" destOrd="0" presId="urn:microsoft.com/office/officeart/2005/8/layout/chevron1"/>
    <dgm:cxn modelId="{F99334E6-EF91-4F4F-A625-C88A9365E8B4}" type="presParOf" srcId="{A3508523-BD0B-476E-A523-BAEE30676370}" destId="{92B779E4-9204-45A7-8FF1-A1B5A8242EDF}" srcOrd="3" destOrd="0" presId="urn:microsoft.com/office/officeart/2005/8/layout/chevron1"/>
    <dgm:cxn modelId="{63EEF329-59EC-477A-87DE-24EE6787F20A}" type="presParOf" srcId="{A3508523-BD0B-476E-A523-BAEE30676370}" destId="{3C8F48EF-D230-41D2-B438-16F742D24833}" srcOrd="4" destOrd="0" presId="urn:microsoft.com/office/officeart/2005/8/layout/chevron1"/>
    <dgm:cxn modelId="{8623426A-D207-4D51-88A8-AE26C203AB59}" type="presParOf" srcId="{A3508523-BD0B-476E-A523-BAEE30676370}" destId="{ED001354-D57C-48A5-B2C2-7E58FD87A8FD}" srcOrd="5" destOrd="0" presId="urn:microsoft.com/office/officeart/2005/8/layout/chevron1"/>
    <dgm:cxn modelId="{A59E2B8C-A254-4C38-B48C-5B46BA221E79}" type="presParOf" srcId="{A3508523-BD0B-476E-A523-BAEE30676370}" destId="{AD7B0AFD-08C9-4895-B51A-C5D8BFC606F3}" srcOrd="6" destOrd="0" presId="urn:microsoft.com/office/officeart/2005/8/layout/chevron1"/>
    <dgm:cxn modelId="{3B0968F3-87A2-4AC7-A4D2-EA8FEE6190B0}" type="presParOf" srcId="{A3508523-BD0B-476E-A523-BAEE30676370}" destId="{9DDBBE14-B016-4CB7-ACF3-A6DE445AD32A}" srcOrd="7" destOrd="0" presId="urn:microsoft.com/office/officeart/2005/8/layout/chevron1"/>
    <dgm:cxn modelId="{B7E9FBBA-DB87-4965-A795-97632E6C252A}" type="presParOf" srcId="{A3508523-BD0B-476E-A523-BAEE30676370}" destId="{618F3D7A-4DDE-48CB-BBEF-ADD38B3522CB}" srcOrd="8" destOrd="0" presId="urn:microsoft.com/office/officeart/2005/8/layout/chevron1"/>
    <dgm:cxn modelId="{ABA7C464-21FB-41C7-BBE1-DF76D126558C}" type="presParOf" srcId="{A3508523-BD0B-476E-A523-BAEE30676370}" destId="{DE097769-6711-487A-BA18-DB3A53A4F293}" srcOrd="9" destOrd="0" presId="urn:microsoft.com/office/officeart/2005/8/layout/chevron1"/>
    <dgm:cxn modelId="{AA6E0DE2-D5CF-4952-AF22-AD36D19D0BBA}" type="presParOf" srcId="{A3508523-BD0B-476E-A523-BAEE30676370}" destId="{80D8306C-B84D-4DD5-B686-5A6F9914E68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54626BF-7810-4056-B977-B010070DCAB2}" type="doc">
      <dgm:prSet loTypeId="urn:microsoft.com/office/officeart/2005/8/layout/chevron1" loCatId="process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60AF47B1-4E3F-4DCD-98AA-A488ED8FB70E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gm:t>
    </dgm:pt>
    <dgm:pt modelId="{1F74F172-2935-4273-86DE-1D1E819EB1F8}" type="par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CEF2E5FD-4377-4FC0-8EBD-A3AB52247939}" type="sib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26FA973-F03F-47B2-936F-30D4B719E58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gm:t>
    </dgm:pt>
    <dgm:pt modelId="{5864FB72-89F5-472F-9AE1-2EFC1288C51A}" type="par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E590AC74-A49D-41AD-99DF-05234F136FC9}" type="sib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2EE4730D-994E-4DDE-AD6A-37EC271C2B6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50103D3-0C4E-49F2-82B0-9E62EC651A27}" type="par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9DBA6E3-5902-49FF-8F12-F54830A2B0C0}" type="sib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9D6BF7F-9E9A-4686-8CB1-368144F0601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BC26C1C7-50FF-48C8-9F88-C53E4F490B8B}" type="par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4C2087B-CE93-4D4D-95D8-DE056AAD8444}" type="sib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3D45362-3F97-4FD8-81DD-321698DBE7C9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>
              <a:solidFill>
                <a:schemeClr val="bg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b="1" dirty="0">
            <a:solidFill>
              <a:schemeClr val="bg1"/>
            </a:solidFill>
            <a:latin typeface="Fira Sans Extra Condensed" panose="020B0503050000020004" pitchFamily="34" charset="0"/>
          </a:endParaRPr>
        </a:p>
      </dgm:t>
    </dgm:pt>
    <dgm:pt modelId="{7EEFC8CB-A000-4928-9BA2-780D7D2B7F1E}" type="par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A6405EC-F768-41C9-928E-87100382C057}" type="sib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617C44C-B139-42D1-86D7-DDB72694743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  Discussion, apports et limites</a:t>
          </a:r>
        </a:p>
      </dgm:t>
    </dgm:pt>
    <dgm:pt modelId="{3E5D0FED-FF0F-415C-8B6F-CFFD6499073A}" type="par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88DBCE2-D687-420D-B7B9-7E8652B0B17B}" type="sib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A3508523-BD0B-476E-A523-BAEE30676370}" type="pres">
      <dgm:prSet presAssocID="{854626BF-7810-4056-B977-B010070DCAB2}" presName="Name0" presStyleCnt="0">
        <dgm:presLayoutVars>
          <dgm:dir/>
          <dgm:animLvl val="lvl"/>
          <dgm:resizeHandles val="exact"/>
        </dgm:presLayoutVars>
      </dgm:prSet>
      <dgm:spPr/>
    </dgm:pt>
    <dgm:pt modelId="{7CA80F99-B874-4502-ADAA-B23DA558860D}" type="pres">
      <dgm:prSet presAssocID="{60AF47B1-4E3F-4DCD-98AA-A488ED8FB70E}" presName="parTxOnly" presStyleLbl="node1" presStyleIdx="0" presStyleCnt="6" custLinFactNeighborX="-2688" custLinFactNeighborY="302">
        <dgm:presLayoutVars>
          <dgm:chMax val="0"/>
          <dgm:chPref val="0"/>
          <dgm:bulletEnabled val="1"/>
        </dgm:presLayoutVars>
      </dgm:prSet>
      <dgm:spPr/>
    </dgm:pt>
    <dgm:pt modelId="{18CF6B1E-7E71-49F5-B7BE-A5F9E8F38DDA}" type="pres">
      <dgm:prSet presAssocID="{CEF2E5FD-4377-4FC0-8EBD-A3AB52247939}" presName="parTxOnlySpace" presStyleCnt="0"/>
      <dgm:spPr/>
    </dgm:pt>
    <dgm:pt modelId="{B6EAA823-9AB6-46C5-A10F-CAE054BB28F0}" type="pres">
      <dgm:prSet presAssocID="{D26FA973-F03F-47B2-936F-30D4B719E58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2B779E4-9204-45A7-8FF1-A1B5A8242EDF}" type="pres">
      <dgm:prSet presAssocID="{E590AC74-A49D-41AD-99DF-05234F136FC9}" presName="parTxOnlySpace" presStyleCnt="0"/>
      <dgm:spPr/>
    </dgm:pt>
    <dgm:pt modelId="{3C8F48EF-D230-41D2-B438-16F742D24833}" type="pres">
      <dgm:prSet presAssocID="{2EE4730D-994E-4DDE-AD6A-37EC271C2B6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D001354-D57C-48A5-B2C2-7E58FD87A8FD}" type="pres">
      <dgm:prSet presAssocID="{39DBA6E3-5902-49FF-8F12-F54830A2B0C0}" presName="parTxOnlySpace" presStyleCnt="0"/>
      <dgm:spPr/>
    </dgm:pt>
    <dgm:pt modelId="{AD7B0AFD-08C9-4895-B51A-C5D8BFC606F3}" type="pres">
      <dgm:prSet presAssocID="{D9D6BF7F-9E9A-4686-8CB1-368144F0601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DDBBE14-B016-4CB7-ACF3-A6DE445AD32A}" type="pres">
      <dgm:prSet presAssocID="{64C2087B-CE93-4D4D-95D8-DE056AAD8444}" presName="parTxOnlySpace" presStyleCnt="0"/>
      <dgm:spPr/>
    </dgm:pt>
    <dgm:pt modelId="{618F3D7A-4DDE-48CB-BBEF-ADD38B3522CB}" type="pres">
      <dgm:prSet presAssocID="{63D45362-3F97-4FD8-81DD-321698DBE7C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E097769-6711-487A-BA18-DB3A53A4F293}" type="pres">
      <dgm:prSet presAssocID="{3A6405EC-F768-41C9-928E-87100382C057}" presName="parTxOnlySpace" presStyleCnt="0"/>
      <dgm:spPr/>
    </dgm:pt>
    <dgm:pt modelId="{80D8306C-B84D-4DD5-B686-5A6F9914E687}" type="pres">
      <dgm:prSet presAssocID="{3617C44C-B139-42D1-86D7-DDB726947434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25DD2F-77FB-4960-B93A-A3EFE44CE928}" type="presOf" srcId="{3617C44C-B139-42D1-86D7-DDB726947434}" destId="{80D8306C-B84D-4DD5-B686-5A6F9914E687}" srcOrd="0" destOrd="0" presId="urn:microsoft.com/office/officeart/2005/8/layout/chevron1"/>
    <dgm:cxn modelId="{E0A6305C-3840-4D67-8139-57B38C9DFAB6}" type="presOf" srcId="{60AF47B1-4E3F-4DCD-98AA-A488ED8FB70E}" destId="{7CA80F99-B874-4502-ADAA-B23DA558860D}" srcOrd="0" destOrd="0" presId="urn:microsoft.com/office/officeart/2005/8/layout/chevron1"/>
    <dgm:cxn modelId="{DE143C62-5541-4DCC-B502-C07958AC2560}" srcId="{854626BF-7810-4056-B977-B010070DCAB2}" destId="{D9D6BF7F-9E9A-4686-8CB1-368144F06015}" srcOrd="3" destOrd="0" parTransId="{BC26C1C7-50FF-48C8-9F88-C53E4F490B8B}" sibTransId="{64C2087B-CE93-4D4D-95D8-DE056AAD8444}"/>
    <dgm:cxn modelId="{A6E9AA6B-AFC6-4D3C-888A-6AF93418C6A4}" type="presOf" srcId="{63D45362-3F97-4FD8-81DD-321698DBE7C9}" destId="{618F3D7A-4DDE-48CB-BBEF-ADD38B3522CB}" srcOrd="0" destOrd="0" presId="urn:microsoft.com/office/officeart/2005/8/layout/chevron1"/>
    <dgm:cxn modelId="{A901CA4D-B719-46D7-8B8F-E547603916B7}" type="presOf" srcId="{D26FA973-F03F-47B2-936F-30D4B719E584}" destId="{B6EAA823-9AB6-46C5-A10F-CAE054BB28F0}" srcOrd="0" destOrd="0" presId="urn:microsoft.com/office/officeart/2005/8/layout/chevron1"/>
    <dgm:cxn modelId="{1F6FAF59-AE88-4096-8316-EB22618EF767}" srcId="{854626BF-7810-4056-B977-B010070DCAB2}" destId="{D26FA973-F03F-47B2-936F-30D4B719E584}" srcOrd="1" destOrd="0" parTransId="{5864FB72-89F5-472F-9AE1-2EFC1288C51A}" sibTransId="{E590AC74-A49D-41AD-99DF-05234F136FC9}"/>
    <dgm:cxn modelId="{D64DB882-27B1-42E1-9230-826AED5A4487}" type="presOf" srcId="{2EE4730D-994E-4DDE-AD6A-37EC271C2B65}" destId="{3C8F48EF-D230-41D2-B438-16F742D24833}" srcOrd="0" destOrd="0" presId="urn:microsoft.com/office/officeart/2005/8/layout/chevron1"/>
    <dgm:cxn modelId="{35557488-E753-4919-86D8-77EB4E961E85}" srcId="{854626BF-7810-4056-B977-B010070DCAB2}" destId="{63D45362-3F97-4FD8-81DD-321698DBE7C9}" srcOrd="4" destOrd="0" parTransId="{7EEFC8CB-A000-4928-9BA2-780D7D2B7F1E}" sibTransId="{3A6405EC-F768-41C9-928E-87100382C057}"/>
    <dgm:cxn modelId="{97319590-A5A1-40BF-9D29-053866FF3CF8}" srcId="{854626BF-7810-4056-B977-B010070DCAB2}" destId="{3617C44C-B139-42D1-86D7-DDB726947434}" srcOrd="5" destOrd="0" parTransId="{3E5D0FED-FF0F-415C-8B6F-CFFD6499073A}" sibTransId="{088DBCE2-D687-420D-B7B9-7E8652B0B17B}"/>
    <dgm:cxn modelId="{AD8262AF-EC51-48B3-B001-506DDDA9507F}" type="presOf" srcId="{854626BF-7810-4056-B977-B010070DCAB2}" destId="{A3508523-BD0B-476E-A523-BAEE30676370}" srcOrd="0" destOrd="0" presId="urn:microsoft.com/office/officeart/2005/8/layout/chevron1"/>
    <dgm:cxn modelId="{9EA48ABC-0B4B-4185-AA2F-BC1767D4EC02}" srcId="{854626BF-7810-4056-B977-B010070DCAB2}" destId="{60AF47B1-4E3F-4DCD-98AA-A488ED8FB70E}" srcOrd="0" destOrd="0" parTransId="{1F74F172-2935-4273-86DE-1D1E819EB1F8}" sibTransId="{CEF2E5FD-4377-4FC0-8EBD-A3AB52247939}"/>
    <dgm:cxn modelId="{1C64F2C6-5AC3-4142-9F24-056F8CDCB747}" srcId="{854626BF-7810-4056-B977-B010070DCAB2}" destId="{2EE4730D-994E-4DDE-AD6A-37EC271C2B65}" srcOrd="2" destOrd="0" parTransId="{050103D3-0C4E-49F2-82B0-9E62EC651A27}" sibTransId="{39DBA6E3-5902-49FF-8F12-F54830A2B0C0}"/>
    <dgm:cxn modelId="{5B0AD1F4-7DA8-4C2C-A8C0-3F0A62ACA683}" type="presOf" srcId="{D9D6BF7F-9E9A-4686-8CB1-368144F06015}" destId="{AD7B0AFD-08C9-4895-B51A-C5D8BFC606F3}" srcOrd="0" destOrd="0" presId="urn:microsoft.com/office/officeart/2005/8/layout/chevron1"/>
    <dgm:cxn modelId="{10E62589-4FF3-445B-B4AF-F9B658444F93}" type="presParOf" srcId="{A3508523-BD0B-476E-A523-BAEE30676370}" destId="{7CA80F99-B874-4502-ADAA-B23DA558860D}" srcOrd="0" destOrd="0" presId="urn:microsoft.com/office/officeart/2005/8/layout/chevron1"/>
    <dgm:cxn modelId="{9895892D-011C-4CED-9FA5-1A4461A24B4C}" type="presParOf" srcId="{A3508523-BD0B-476E-A523-BAEE30676370}" destId="{18CF6B1E-7E71-49F5-B7BE-A5F9E8F38DDA}" srcOrd="1" destOrd="0" presId="urn:microsoft.com/office/officeart/2005/8/layout/chevron1"/>
    <dgm:cxn modelId="{07D967C8-BA75-423A-BCD2-7B9598626508}" type="presParOf" srcId="{A3508523-BD0B-476E-A523-BAEE30676370}" destId="{B6EAA823-9AB6-46C5-A10F-CAE054BB28F0}" srcOrd="2" destOrd="0" presId="urn:microsoft.com/office/officeart/2005/8/layout/chevron1"/>
    <dgm:cxn modelId="{F99334E6-EF91-4F4F-A625-C88A9365E8B4}" type="presParOf" srcId="{A3508523-BD0B-476E-A523-BAEE30676370}" destId="{92B779E4-9204-45A7-8FF1-A1B5A8242EDF}" srcOrd="3" destOrd="0" presId="urn:microsoft.com/office/officeart/2005/8/layout/chevron1"/>
    <dgm:cxn modelId="{63EEF329-59EC-477A-87DE-24EE6787F20A}" type="presParOf" srcId="{A3508523-BD0B-476E-A523-BAEE30676370}" destId="{3C8F48EF-D230-41D2-B438-16F742D24833}" srcOrd="4" destOrd="0" presId="urn:microsoft.com/office/officeart/2005/8/layout/chevron1"/>
    <dgm:cxn modelId="{8623426A-D207-4D51-88A8-AE26C203AB59}" type="presParOf" srcId="{A3508523-BD0B-476E-A523-BAEE30676370}" destId="{ED001354-D57C-48A5-B2C2-7E58FD87A8FD}" srcOrd="5" destOrd="0" presId="urn:microsoft.com/office/officeart/2005/8/layout/chevron1"/>
    <dgm:cxn modelId="{A59E2B8C-A254-4C38-B48C-5B46BA221E79}" type="presParOf" srcId="{A3508523-BD0B-476E-A523-BAEE30676370}" destId="{AD7B0AFD-08C9-4895-B51A-C5D8BFC606F3}" srcOrd="6" destOrd="0" presId="urn:microsoft.com/office/officeart/2005/8/layout/chevron1"/>
    <dgm:cxn modelId="{3B0968F3-87A2-4AC7-A4D2-EA8FEE6190B0}" type="presParOf" srcId="{A3508523-BD0B-476E-A523-BAEE30676370}" destId="{9DDBBE14-B016-4CB7-ACF3-A6DE445AD32A}" srcOrd="7" destOrd="0" presId="urn:microsoft.com/office/officeart/2005/8/layout/chevron1"/>
    <dgm:cxn modelId="{B7E9FBBA-DB87-4965-A795-97632E6C252A}" type="presParOf" srcId="{A3508523-BD0B-476E-A523-BAEE30676370}" destId="{618F3D7A-4DDE-48CB-BBEF-ADD38B3522CB}" srcOrd="8" destOrd="0" presId="urn:microsoft.com/office/officeart/2005/8/layout/chevron1"/>
    <dgm:cxn modelId="{ABA7C464-21FB-41C7-BBE1-DF76D126558C}" type="presParOf" srcId="{A3508523-BD0B-476E-A523-BAEE30676370}" destId="{DE097769-6711-487A-BA18-DB3A53A4F293}" srcOrd="9" destOrd="0" presId="urn:microsoft.com/office/officeart/2005/8/layout/chevron1"/>
    <dgm:cxn modelId="{AA6E0DE2-D5CF-4952-AF22-AD36D19D0BBA}" type="presParOf" srcId="{A3508523-BD0B-476E-A523-BAEE30676370}" destId="{80D8306C-B84D-4DD5-B686-5A6F9914E68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54626BF-7810-4056-B977-B010070DCAB2}" type="doc">
      <dgm:prSet loTypeId="urn:microsoft.com/office/officeart/2005/8/layout/chevron1" loCatId="process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60AF47B1-4E3F-4DCD-98AA-A488ED8FB70E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gm:t>
    </dgm:pt>
    <dgm:pt modelId="{1F74F172-2935-4273-86DE-1D1E819EB1F8}" type="par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CEF2E5FD-4377-4FC0-8EBD-A3AB52247939}" type="sib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2EE4730D-994E-4DDE-AD6A-37EC271C2B6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50103D3-0C4E-49F2-82B0-9E62EC651A27}" type="par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9DBA6E3-5902-49FF-8F12-F54830A2B0C0}" type="sib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9D6BF7F-9E9A-4686-8CB1-368144F0601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BC26C1C7-50FF-48C8-9F88-C53E4F490B8B}" type="par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4C2087B-CE93-4D4D-95D8-DE056AAD8444}" type="sib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3D45362-3F97-4FD8-81DD-321698DBE7C9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7EEFC8CB-A000-4928-9BA2-780D7D2B7F1E}" type="par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A6405EC-F768-41C9-928E-87100382C057}" type="sib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617C44C-B139-42D1-86D7-DDB726947434}">
      <dgm:prSet phldrT="[Texte]"/>
      <dgm:spPr>
        <a:solidFill>
          <a:srgbClr val="4A66AC"/>
        </a:solidFill>
      </dgm:spPr>
      <dgm:t>
        <a:bodyPr/>
        <a:lstStyle/>
        <a:p>
          <a:r>
            <a:rPr lang="fr-FR" b="1" dirty="0">
              <a:solidFill>
                <a:schemeClr val="bg1"/>
              </a:solidFill>
              <a:latin typeface="Fira Sans Extra Condensed" panose="020B0503050000020004" pitchFamily="34" charset="0"/>
            </a:rPr>
            <a:t>  Discussion, apports et limites</a:t>
          </a:r>
        </a:p>
      </dgm:t>
    </dgm:pt>
    <dgm:pt modelId="{3E5D0FED-FF0F-415C-8B6F-CFFD6499073A}" type="par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88DBCE2-D687-420D-B7B9-7E8652B0B17B}" type="sib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26FA973-F03F-47B2-936F-30D4B719E58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gm:t>
    </dgm:pt>
    <dgm:pt modelId="{E590AC74-A49D-41AD-99DF-05234F136FC9}" type="sib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5864FB72-89F5-472F-9AE1-2EFC1288C51A}" type="par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A3508523-BD0B-476E-A523-BAEE30676370}" type="pres">
      <dgm:prSet presAssocID="{854626BF-7810-4056-B977-B010070DCAB2}" presName="Name0" presStyleCnt="0">
        <dgm:presLayoutVars>
          <dgm:dir/>
          <dgm:animLvl val="lvl"/>
          <dgm:resizeHandles val="exact"/>
        </dgm:presLayoutVars>
      </dgm:prSet>
      <dgm:spPr/>
    </dgm:pt>
    <dgm:pt modelId="{7CA80F99-B874-4502-ADAA-B23DA558860D}" type="pres">
      <dgm:prSet presAssocID="{60AF47B1-4E3F-4DCD-98AA-A488ED8FB70E}" presName="parTxOnly" presStyleLbl="node1" presStyleIdx="0" presStyleCnt="6" custLinFactNeighborX="-2688" custLinFactNeighborY="302">
        <dgm:presLayoutVars>
          <dgm:chMax val="0"/>
          <dgm:chPref val="0"/>
          <dgm:bulletEnabled val="1"/>
        </dgm:presLayoutVars>
      </dgm:prSet>
      <dgm:spPr/>
    </dgm:pt>
    <dgm:pt modelId="{18CF6B1E-7E71-49F5-B7BE-A5F9E8F38DDA}" type="pres">
      <dgm:prSet presAssocID="{CEF2E5FD-4377-4FC0-8EBD-A3AB52247939}" presName="parTxOnlySpace" presStyleCnt="0"/>
      <dgm:spPr/>
    </dgm:pt>
    <dgm:pt modelId="{B6EAA823-9AB6-46C5-A10F-CAE054BB28F0}" type="pres">
      <dgm:prSet presAssocID="{D26FA973-F03F-47B2-936F-30D4B719E58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2B779E4-9204-45A7-8FF1-A1B5A8242EDF}" type="pres">
      <dgm:prSet presAssocID="{E590AC74-A49D-41AD-99DF-05234F136FC9}" presName="parTxOnlySpace" presStyleCnt="0"/>
      <dgm:spPr/>
    </dgm:pt>
    <dgm:pt modelId="{3C8F48EF-D230-41D2-B438-16F742D24833}" type="pres">
      <dgm:prSet presAssocID="{2EE4730D-994E-4DDE-AD6A-37EC271C2B6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D001354-D57C-48A5-B2C2-7E58FD87A8FD}" type="pres">
      <dgm:prSet presAssocID="{39DBA6E3-5902-49FF-8F12-F54830A2B0C0}" presName="parTxOnlySpace" presStyleCnt="0"/>
      <dgm:spPr/>
    </dgm:pt>
    <dgm:pt modelId="{AD7B0AFD-08C9-4895-B51A-C5D8BFC606F3}" type="pres">
      <dgm:prSet presAssocID="{D9D6BF7F-9E9A-4686-8CB1-368144F0601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DDBBE14-B016-4CB7-ACF3-A6DE445AD32A}" type="pres">
      <dgm:prSet presAssocID="{64C2087B-CE93-4D4D-95D8-DE056AAD8444}" presName="parTxOnlySpace" presStyleCnt="0"/>
      <dgm:spPr/>
    </dgm:pt>
    <dgm:pt modelId="{618F3D7A-4DDE-48CB-BBEF-ADD38B3522CB}" type="pres">
      <dgm:prSet presAssocID="{63D45362-3F97-4FD8-81DD-321698DBE7C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E097769-6711-487A-BA18-DB3A53A4F293}" type="pres">
      <dgm:prSet presAssocID="{3A6405EC-F768-41C9-928E-87100382C057}" presName="parTxOnlySpace" presStyleCnt="0"/>
      <dgm:spPr/>
    </dgm:pt>
    <dgm:pt modelId="{80D8306C-B84D-4DD5-B686-5A6F9914E687}" type="pres">
      <dgm:prSet presAssocID="{3617C44C-B139-42D1-86D7-DDB726947434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25DD2F-77FB-4960-B93A-A3EFE44CE928}" type="presOf" srcId="{3617C44C-B139-42D1-86D7-DDB726947434}" destId="{80D8306C-B84D-4DD5-B686-5A6F9914E687}" srcOrd="0" destOrd="0" presId="urn:microsoft.com/office/officeart/2005/8/layout/chevron1"/>
    <dgm:cxn modelId="{E0A6305C-3840-4D67-8139-57B38C9DFAB6}" type="presOf" srcId="{60AF47B1-4E3F-4DCD-98AA-A488ED8FB70E}" destId="{7CA80F99-B874-4502-ADAA-B23DA558860D}" srcOrd="0" destOrd="0" presId="urn:microsoft.com/office/officeart/2005/8/layout/chevron1"/>
    <dgm:cxn modelId="{DE143C62-5541-4DCC-B502-C07958AC2560}" srcId="{854626BF-7810-4056-B977-B010070DCAB2}" destId="{D9D6BF7F-9E9A-4686-8CB1-368144F06015}" srcOrd="3" destOrd="0" parTransId="{BC26C1C7-50FF-48C8-9F88-C53E4F490B8B}" sibTransId="{64C2087B-CE93-4D4D-95D8-DE056AAD8444}"/>
    <dgm:cxn modelId="{A6E9AA6B-AFC6-4D3C-888A-6AF93418C6A4}" type="presOf" srcId="{63D45362-3F97-4FD8-81DD-321698DBE7C9}" destId="{618F3D7A-4DDE-48CB-BBEF-ADD38B3522CB}" srcOrd="0" destOrd="0" presId="urn:microsoft.com/office/officeart/2005/8/layout/chevron1"/>
    <dgm:cxn modelId="{A901CA4D-B719-46D7-8B8F-E547603916B7}" type="presOf" srcId="{D26FA973-F03F-47B2-936F-30D4B719E584}" destId="{B6EAA823-9AB6-46C5-A10F-CAE054BB28F0}" srcOrd="0" destOrd="0" presId="urn:microsoft.com/office/officeart/2005/8/layout/chevron1"/>
    <dgm:cxn modelId="{1F6FAF59-AE88-4096-8316-EB22618EF767}" srcId="{854626BF-7810-4056-B977-B010070DCAB2}" destId="{D26FA973-F03F-47B2-936F-30D4B719E584}" srcOrd="1" destOrd="0" parTransId="{5864FB72-89F5-472F-9AE1-2EFC1288C51A}" sibTransId="{E590AC74-A49D-41AD-99DF-05234F136FC9}"/>
    <dgm:cxn modelId="{D64DB882-27B1-42E1-9230-826AED5A4487}" type="presOf" srcId="{2EE4730D-994E-4DDE-AD6A-37EC271C2B65}" destId="{3C8F48EF-D230-41D2-B438-16F742D24833}" srcOrd="0" destOrd="0" presId="urn:microsoft.com/office/officeart/2005/8/layout/chevron1"/>
    <dgm:cxn modelId="{35557488-E753-4919-86D8-77EB4E961E85}" srcId="{854626BF-7810-4056-B977-B010070DCAB2}" destId="{63D45362-3F97-4FD8-81DD-321698DBE7C9}" srcOrd="4" destOrd="0" parTransId="{7EEFC8CB-A000-4928-9BA2-780D7D2B7F1E}" sibTransId="{3A6405EC-F768-41C9-928E-87100382C057}"/>
    <dgm:cxn modelId="{97319590-A5A1-40BF-9D29-053866FF3CF8}" srcId="{854626BF-7810-4056-B977-B010070DCAB2}" destId="{3617C44C-B139-42D1-86D7-DDB726947434}" srcOrd="5" destOrd="0" parTransId="{3E5D0FED-FF0F-415C-8B6F-CFFD6499073A}" sibTransId="{088DBCE2-D687-420D-B7B9-7E8652B0B17B}"/>
    <dgm:cxn modelId="{AD8262AF-EC51-48B3-B001-506DDDA9507F}" type="presOf" srcId="{854626BF-7810-4056-B977-B010070DCAB2}" destId="{A3508523-BD0B-476E-A523-BAEE30676370}" srcOrd="0" destOrd="0" presId="urn:microsoft.com/office/officeart/2005/8/layout/chevron1"/>
    <dgm:cxn modelId="{9EA48ABC-0B4B-4185-AA2F-BC1767D4EC02}" srcId="{854626BF-7810-4056-B977-B010070DCAB2}" destId="{60AF47B1-4E3F-4DCD-98AA-A488ED8FB70E}" srcOrd="0" destOrd="0" parTransId="{1F74F172-2935-4273-86DE-1D1E819EB1F8}" sibTransId="{CEF2E5FD-4377-4FC0-8EBD-A3AB52247939}"/>
    <dgm:cxn modelId="{1C64F2C6-5AC3-4142-9F24-056F8CDCB747}" srcId="{854626BF-7810-4056-B977-B010070DCAB2}" destId="{2EE4730D-994E-4DDE-AD6A-37EC271C2B65}" srcOrd="2" destOrd="0" parTransId="{050103D3-0C4E-49F2-82B0-9E62EC651A27}" sibTransId="{39DBA6E3-5902-49FF-8F12-F54830A2B0C0}"/>
    <dgm:cxn modelId="{5B0AD1F4-7DA8-4C2C-A8C0-3F0A62ACA683}" type="presOf" srcId="{D9D6BF7F-9E9A-4686-8CB1-368144F06015}" destId="{AD7B0AFD-08C9-4895-B51A-C5D8BFC606F3}" srcOrd="0" destOrd="0" presId="urn:microsoft.com/office/officeart/2005/8/layout/chevron1"/>
    <dgm:cxn modelId="{10E62589-4FF3-445B-B4AF-F9B658444F93}" type="presParOf" srcId="{A3508523-BD0B-476E-A523-BAEE30676370}" destId="{7CA80F99-B874-4502-ADAA-B23DA558860D}" srcOrd="0" destOrd="0" presId="urn:microsoft.com/office/officeart/2005/8/layout/chevron1"/>
    <dgm:cxn modelId="{9895892D-011C-4CED-9FA5-1A4461A24B4C}" type="presParOf" srcId="{A3508523-BD0B-476E-A523-BAEE30676370}" destId="{18CF6B1E-7E71-49F5-B7BE-A5F9E8F38DDA}" srcOrd="1" destOrd="0" presId="urn:microsoft.com/office/officeart/2005/8/layout/chevron1"/>
    <dgm:cxn modelId="{07D967C8-BA75-423A-BCD2-7B9598626508}" type="presParOf" srcId="{A3508523-BD0B-476E-A523-BAEE30676370}" destId="{B6EAA823-9AB6-46C5-A10F-CAE054BB28F0}" srcOrd="2" destOrd="0" presId="urn:microsoft.com/office/officeart/2005/8/layout/chevron1"/>
    <dgm:cxn modelId="{F99334E6-EF91-4F4F-A625-C88A9365E8B4}" type="presParOf" srcId="{A3508523-BD0B-476E-A523-BAEE30676370}" destId="{92B779E4-9204-45A7-8FF1-A1B5A8242EDF}" srcOrd="3" destOrd="0" presId="urn:microsoft.com/office/officeart/2005/8/layout/chevron1"/>
    <dgm:cxn modelId="{63EEF329-59EC-477A-87DE-24EE6787F20A}" type="presParOf" srcId="{A3508523-BD0B-476E-A523-BAEE30676370}" destId="{3C8F48EF-D230-41D2-B438-16F742D24833}" srcOrd="4" destOrd="0" presId="urn:microsoft.com/office/officeart/2005/8/layout/chevron1"/>
    <dgm:cxn modelId="{8623426A-D207-4D51-88A8-AE26C203AB59}" type="presParOf" srcId="{A3508523-BD0B-476E-A523-BAEE30676370}" destId="{ED001354-D57C-48A5-B2C2-7E58FD87A8FD}" srcOrd="5" destOrd="0" presId="urn:microsoft.com/office/officeart/2005/8/layout/chevron1"/>
    <dgm:cxn modelId="{A59E2B8C-A254-4C38-B48C-5B46BA221E79}" type="presParOf" srcId="{A3508523-BD0B-476E-A523-BAEE30676370}" destId="{AD7B0AFD-08C9-4895-B51A-C5D8BFC606F3}" srcOrd="6" destOrd="0" presId="urn:microsoft.com/office/officeart/2005/8/layout/chevron1"/>
    <dgm:cxn modelId="{3B0968F3-87A2-4AC7-A4D2-EA8FEE6190B0}" type="presParOf" srcId="{A3508523-BD0B-476E-A523-BAEE30676370}" destId="{9DDBBE14-B016-4CB7-ACF3-A6DE445AD32A}" srcOrd="7" destOrd="0" presId="urn:microsoft.com/office/officeart/2005/8/layout/chevron1"/>
    <dgm:cxn modelId="{B7E9FBBA-DB87-4965-A795-97632E6C252A}" type="presParOf" srcId="{A3508523-BD0B-476E-A523-BAEE30676370}" destId="{618F3D7A-4DDE-48CB-BBEF-ADD38B3522CB}" srcOrd="8" destOrd="0" presId="urn:microsoft.com/office/officeart/2005/8/layout/chevron1"/>
    <dgm:cxn modelId="{ABA7C464-21FB-41C7-BBE1-DF76D126558C}" type="presParOf" srcId="{A3508523-BD0B-476E-A523-BAEE30676370}" destId="{DE097769-6711-487A-BA18-DB3A53A4F293}" srcOrd="9" destOrd="0" presId="urn:microsoft.com/office/officeart/2005/8/layout/chevron1"/>
    <dgm:cxn modelId="{AA6E0DE2-D5CF-4952-AF22-AD36D19D0BBA}" type="presParOf" srcId="{A3508523-BD0B-476E-A523-BAEE30676370}" destId="{80D8306C-B84D-4DD5-B686-5A6F9914E68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54626BF-7810-4056-B977-B010070DCAB2}" type="doc">
      <dgm:prSet loTypeId="urn:microsoft.com/office/officeart/2005/8/layout/chevron1" loCatId="process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60AF47B1-4E3F-4DCD-98AA-A488ED8FB70E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gm:t>
    </dgm:pt>
    <dgm:pt modelId="{1F74F172-2935-4273-86DE-1D1E819EB1F8}" type="par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CEF2E5FD-4377-4FC0-8EBD-A3AB52247939}" type="sib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26FA973-F03F-47B2-936F-30D4B719E58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gm:t>
    </dgm:pt>
    <dgm:pt modelId="{5864FB72-89F5-472F-9AE1-2EFC1288C51A}" type="par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E590AC74-A49D-41AD-99DF-05234F136FC9}" type="sib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2EE4730D-994E-4DDE-AD6A-37EC271C2B6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50103D3-0C4E-49F2-82B0-9E62EC651A27}" type="par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9DBA6E3-5902-49FF-8F12-F54830A2B0C0}" type="sib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9D6BF7F-9E9A-4686-8CB1-368144F0601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BC26C1C7-50FF-48C8-9F88-C53E4F490B8B}" type="par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4C2087B-CE93-4D4D-95D8-DE056AAD8444}" type="sib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3D45362-3F97-4FD8-81DD-321698DBE7C9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7EEFC8CB-A000-4928-9BA2-780D7D2B7F1E}" type="par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A6405EC-F768-41C9-928E-87100382C057}" type="sib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617C44C-B139-42D1-86D7-DDB726947434}">
      <dgm:prSet phldrT="[Texte]"/>
      <dgm:spPr>
        <a:solidFill>
          <a:srgbClr val="4A66AC"/>
        </a:solidFill>
      </dgm:spPr>
      <dgm:t>
        <a:bodyPr/>
        <a:lstStyle/>
        <a:p>
          <a:r>
            <a:rPr lang="fr-FR" b="1" dirty="0">
              <a:solidFill>
                <a:schemeClr val="bg1"/>
              </a:solidFill>
              <a:latin typeface="Fira Sans Extra Condensed" panose="020B0503050000020004" pitchFamily="34" charset="0"/>
            </a:rPr>
            <a:t>  Discussion, apports et limites</a:t>
          </a:r>
        </a:p>
      </dgm:t>
    </dgm:pt>
    <dgm:pt modelId="{3E5D0FED-FF0F-415C-8B6F-CFFD6499073A}" type="par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88DBCE2-D687-420D-B7B9-7E8652B0B17B}" type="sib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A3508523-BD0B-476E-A523-BAEE30676370}" type="pres">
      <dgm:prSet presAssocID="{854626BF-7810-4056-B977-B010070DCAB2}" presName="Name0" presStyleCnt="0">
        <dgm:presLayoutVars>
          <dgm:dir/>
          <dgm:animLvl val="lvl"/>
          <dgm:resizeHandles val="exact"/>
        </dgm:presLayoutVars>
      </dgm:prSet>
      <dgm:spPr/>
    </dgm:pt>
    <dgm:pt modelId="{7CA80F99-B874-4502-ADAA-B23DA558860D}" type="pres">
      <dgm:prSet presAssocID="{60AF47B1-4E3F-4DCD-98AA-A488ED8FB70E}" presName="parTxOnly" presStyleLbl="node1" presStyleIdx="0" presStyleCnt="6" custLinFactNeighborX="-2688" custLinFactNeighborY="302">
        <dgm:presLayoutVars>
          <dgm:chMax val="0"/>
          <dgm:chPref val="0"/>
          <dgm:bulletEnabled val="1"/>
        </dgm:presLayoutVars>
      </dgm:prSet>
      <dgm:spPr/>
    </dgm:pt>
    <dgm:pt modelId="{18CF6B1E-7E71-49F5-B7BE-A5F9E8F38DDA}" type="pres">
      <dgm:prSet presAssocID="{CEF2E5FD-4377-4FC0-8EBD-A3AB52247939}" presName="parTxOnlySpace" presStyleCnt="0"/>
      <dgm:spPr/>
    </dgm:pt>
    <dgm:pt modelId="{B6EAA823-9AB6-46C5-A10F-CAE054BB28F0}" type="pres">
      <dgm:prSet presAssocID="{D26FA973-F03F-47B2-936F-30D4B719E58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2B779E4-9204-45A7-8FF1-A1B5A8242EDF}" type="pres">
      <dgm:prSet presAssocID="{E590AC74-A49D-41AD-99DF-05234F136FC9}" presName="parTxOnlySpace" presStyleCnt="0"/>
      <dgm:spPr/>
    </dgm:pt>
    <dgm:pt modelId="{3C8F48EF-D230-41D2-B438-16F742D24833}" type="pres">
      <dgm:prSet presAssocID="{2EE4730D-994E-4DDE-AD6A-37EC271C2B6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D001354-D57C-48A5-B2C2-7E58FD87A8FD}" type="pres">
      <dgm:prSet presAssocID="{39DBA6E3-5902-49FF-8F12-F54830A2B0C0}" presName="parTxOnlySpace" presStyleCnt="0"/>
      <dgm:spPr/>
    </dgm:pt>
    <dgm:pt modelId="{AD7B0AFD-08C9-4895-B51A-C5D8BFC606F3}" type="pres">
      <dgm:prSet presAssocID="{D9D6BF7F-9E9A-4686-8CB1-368144F0601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DDBBE14-B016-4CB7-ACF3-A6DE445AD32A}" type="pres">
      <dgm:prSet presAssocID="{64C2087B-CE93-4D4D-95D8-DE056AAD8444}" presName="parTxOnlySpace" presStyleCnt="0"/>
      <dgm:spPr/>
    </dgm:pt>
    <dgm:pt modelId="{618F3D7A-4DDE-48CB-BBEF-ADD38B3522CB}" type="pres">
      <dgm:prSet presAssocID="{63D45362-3F97-4FD8-81DD-321698DBE7C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E097769-6711-487A-BA18-DB3A53A4F293}" type="pres">
      <dgm:prSet presAssocID="{3A6405EC-F768-41C9-928E-87100382C057}" presName="parTxOnlySpace" presStyleCnt="0"/>
      <dgm:spPr/>
    </dgm:pt>
    <dgm:pt modelId="{80D8306C-B84D-4DD5-B686-5A6F9914E687}" type="pres">
      <dgm:prSet presAssocID="{3617C44C-B139-42D1-86D7-DDB726947434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25DD2F-77FB-4960-B93A-A3EFE44CE928}" type="presOf" srcId="{3617C44C-B139-42D1-86D7-DDB726947434}" destId="{80D8306C-B84D-4DD5-B686-5A6F9914E687}" srcOrd="0" destOrd="0" presId="urn:microsoft.com/office/officeart/2005/8/layout/chevron1"/>
    <dgm:cxn modelId="{E0A6305C-3840-4D67-8139-57B38C9DFAB6}" type="presOf" srcId="{60AF47B1-4E3F-4DCD-98AA-A488ED8FB70E}" destId="{7CA80F99-B874-4502-ADAA-B23DA558860D}" srcOrd="0" destOrd="0" presId="urn:microsoft.com/office/officeart/2005/8/layout/chevron1"/>
    <dgm:cxn modelId="{DE143C62-5541-4DCC-B502-C07958AC2560}" srcId="{854626BF-7810-4056-B977-B010070DCAB2}" destId="{D9D6BF7F-9E9A-4686-8CB1-368144F06015}" srcOrd="3" destOrd="0" parTransId="{BC26C1C7-50FF-48C8-9F88-C53E4F490B8B}" sibTransId="{64C2087B-CE93-4D4D-95D8-DE056AAD8444}"/>
    <dgm:cxn modelId="{A6E9AA6B-AFC6-4D3C-888A-6AF93418C6A4}" type="presOf" srcId="{63D45362-3F97-4FD8-81DD-321698DBE7C9}" destId="{618F3D7A-4DDE-48CB-BBEF-ADD38B3522CB}" srcOrd="0" destOrd="0" presId="urn:microsoft.com/office/officeart/2005/8/layout/chevron1"/>
    <dgm:cxn modelId="{A901CA4D-B719-46D7-8B8F-E547603916B7}" type="presOf" srcId="{D26FA973-F03F-47B2-936F-30D4B719E584}" destId="{B6EAA823-9AB6-46C5-A10F-CAE054BB28F0}" srcOrd="0" destOrd="0" presId="urn:microsoft.com/office/officeart/2005/8/layout/chevron1"/>
    <dgm:cxn modelId="{1F6FAF59-AE88-4096-8316-EB22618EF767}" srcId="{854626BF-7810-4056-B977-B010070DCAB2}" destId="{D26FA973-F03F-47B2-936F-30D4B719E584}" srcOrd="1" destOrd="0" parTransId="{5864FB72-89F5-472F-9AE1-2EFC1288C51A}" sibTransId="{E590AC74-A49D-41AD-99DF-05234F136FC9}"/>
    <dgm:cxn modelId="{D64DB882-27B1-42E1-9230-826AED5A4487}" type="presOf" srcId="{2EE4730D-994E-4DDE-AD6A-37EC271C2B65}" destId="{3C8F48EF-D230-41D2-B438-16F742D24833}" srcOrd="0" destOrd="0" presId="urn:microsoft.com/office/officeart/2005/8/layout/chevron1"/>
    <dgm:cxn modelId="{35557488-E753-4919-86D8-77EB4E961E85}" srcId="{854626BF-7810-4056-B977-B010070DCAB2}" destId="{63D45362-3F97-4FD8-81DD-321698DBE7C9}" srcOrd="4" destOrd="0" parTransId="{7EEFC8CB-A000-4928-9BA2-780D7D2B7F1E}" sibTransId="{3A6405EC-F768-41C9-928E-87100382C057}"/>
    <dgm:cxn modelId="{97319590-A5A1-40BF-9D29-053866FF3CF8}" srcId="{854626BF-7810-4056-B977-B010070DCAB2}" destId="{3617C44C-B139-42D1-86D7-DDB726947434}" srcOrd="5" destOrd="0" parTransId="{3E5D0FED-FF0F-415C-8B6F-CFFD6499073A}" sibTransId="{088DBCE2-D687-420D-B7B9-7E8652B0B17B}"/>
    <dgm:cxn modelId="{AD8262AF-EC51-48B3-B001-506DDDA9507F}" type="presOf" srcId="{854626BF-7810-4056-B977-B010070DCAB2}" destId="{A3508523-BD0B-476E-A523-BAEE30676370}" srcOrd="0" destOrd="0" presId="urn:microsoft.com/office/officeart/2005/8/layout/chevron1"/>
    <dgm:cxn modelId="{9EA48ABC-0B4B-4185-AA2F-BC1767D4EC02}" srcId="{854626BF-7810-4056-B977-B010070DCAB2}" destId="{60AF47B1-4E3F-4DCD-98AA-A488ED8FB70E}" srcOrd="0" destOrd="0" parTransId="{1F74F172-2935-4273-86DE-1D1E819EB1F8}" sibTransId="{CEF2E5FD-4377-4FC0-8EBD-A3AB52247939}"/>
    <dgm:cxn modelId="{1C64F2C6-5AC3-4142-9F24-056F8CDCB747}" srcId="{854626BF-7810-4056-B977-B010070DCAB2}" destId="{2EE4730D-994E-4DDE-AD6A-37EC271C2B65}" srcOrd="2" destOrd="0" parTransId="{050103D3-0C4E-49F2-82B0-9E62EC651A27}" sibTransId="{39DBA6E3-5902-49FF-8F12-F54830A2B0C0}"/>
    <dgm:cxn modelId="{5B0AD1F4-7DA8-4C2C-A8C0-3F0A62ACA683}" type="presOf" srcId="{D9D6BF7F-9E9A-4686-8CB1-368144F06015}" destId="{AD7B0AFD-08C9-4895-B51A-C5D8BFC606F3}" srcOrd="0" destOrd="0" presId="urn:microsoft.com/office/officeart/2005/8/layout/chevron1"/>
    <dgm:cxn modelId="{10E62589-4FF3-445B-B4AF-F9B658444F93}" type="presParOf" srcId="{A3508523-BD0B-476E-A523-BAEE30676370}" destId="{7CA80F99-B874-4502-ADAA-B23DA558860D}" srcOrd="0" destOrd="0" presId="urn:microsoft.com/office/officeart/2005/8/layout/chevron1"/>
    <dgm:cxn modelId="{9895892D-011C-4CED-9FA5-1A4461A24B4C}" type="presParOf" srcId="{A3508523-BD0B-476E-A523-BAEE30676370}" destId="{18CF6B1E-7E71-49F5-B7BE-A5F9E8F38DDA}" srcOrd="1" destOrd="0" presId="urn:microsoft.com/office/officeart/2005/8/layout/chevron1"/>
    <dgm:cxn modelId="{07D967C8-BA75-423A-BCD2-7B9598626508}" type="presParOf" srcId="{A3508523-BD0B-476E-A523-BAEE30676370}" destId="{B6EAA823-9AB6-46C5-A10F-CAE054BB28F0}" srcOrd="2" destOrd="0" presId="urn:microsoft.com/office/officeart/2005/8/layout/chevron1"/>
    <dgm:cxn modelId="{F99334E6-EF91-4F4F-A625-C88A9365E8B4}" type="presParOf" srcId="{A3508523-BD0B-476E-A523-BAEE30676370}" destId="{92B779E4-9204-45A7-8FF1-A1B5A8242EDF}" srcOrd="3" destOrd="0" presId="urn:microsoft.com/office/officeart/2005/8/layout/chevron1"/>
    <dgm:cxn modelId="{63EEF329-59EC-477A-87DE-24EE6787F20A}" type="presParOf" srcId="{A3508523-BD0B-476E-A523-BAEE30676370}" destId="{3C8F48EF-D230-41D2-B438-16F742D24833}" srcOrd="4" destOrd="0" presId="urn:microsoft.com/office/officeart/2005/8/layout/chevron1"/>
    <dgm:cxn modelId="{8623426A-D207-4D51-88A8-AE26C203AB59}" type="presParOf" srcId="{A3508523-BD0B-476E-A523-BAEE30676370}" destId="{ED001354-D57C-48A5-B2C2-7E58FD87A8FD}" srcOrd="5" destOrd="0" presId="urn:microsoft.com/office/officeart/2005/8/layout/chevron1"/>
    <dgm:cxn modelId="{A59E2B8C-A254-4C38-B48C-5B46BA221E79}" type="presParOf" srcId="{A3508523-BD0B-476E-A523-BAEE30676370}" destId="{AD7B0AFD-08C9-4895-B51A-C5D8BFC606F3}" srcOrd="6" destOrd="0" presId="urn:microsoft.com/office/officeart/2005/8/layout/chevron1"/>
    <dgm:cxn modelId="{3B0968F3-87A2-4AC7-A4D2-EA8FEE6190B0}" type="presParOf" srcId="{A3508523-BD0B-476E-A523-BAEE30676370}" destId="{9DDBBE14-B016-4CB7-ACF3-A6DE445AD32A}" srcOrd="7" destOrd="0" presId="urn:microsoft.com/office/officeart/2005/8/layout/chevron1"/>
    <dgm:cxn modelId="{B7E9FBBA-DB87-4965-A795-97632E6C252A}" type="presParOf" srcId="{A3508523-BD0B-476E-A523-BAEE30676370}" destId="{618F3D7A-4DDE-48CB-BBEF-ADD38B3522CB}" srcOrd="8" destOrd="0" presId="urn:microsoft.com/office/officeart/2005/8/layout/chevron1"/>
    <dgm:cxn modelId="{ABA7C464-21FB-41C7-BBE1-DF76D126558C}" type="presParOf" srcId="{A3508523-BD0B-476E-A523-BAEE30676370}" destId="{DE097769-6711-487A-BA18-DB3A53A4F293}" srcOrd="9" destOrd="0" presId="urn:microsoft.com/office/officeart/2005/8/layout/chevron1"/>
    <dgm:cxn modelId="{AA6E0DE2-D5CF-4952-AF22-AD36D19D0BBA}" type="presParOf" srcId="{A3508523-BD0B-476E-A523-BAEE30676370}" destId="{80D8306C-B84D-4DD5-B686-5A6F9914E68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4626BF-7810-4056-B977-B010070DCAB2}" type="doc">
      <dgm:prSet loTypeId="urn:microsoft.com/office/officeart/2005/8/layout/chevron1" loCatId="process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60AF47B1-4E3F-4DCD-98AA-A488ED8FB70E}">
      <dgm:prSet phldrT="[Texte]"/>
      <dgm:spPr>
        <a:solidFill>
          <a:schemeClr val="tx2"/>
        </a:solidFill>
      </dgm:spPr>
      <dgm:t>
        <a:bodyPr/>
        <a:lstStyle/>
        <a:p>
          <a:r>
            <a:rPr lang="fr-FR" b="1" dirty="0">
              <a:solidFill>
                <a:schemeClr val="bg1"/>
              </a:solidFill>
              <a:latin typeface="Fira Sans Extra Condensed" panose="020B0503050000020004" pitchFamily="34" charset="0"/>
            </a:rPr>
            <a:t>Contexte et choix de sujet</a:t>
          </a:r>
        </a:p>
      </dgm:t>
    </dgm:pt>
    <dgm:pt modelId="{1F74F172-2935-4273-86DE-1D1E819EB1F8}" type="par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CEF2E5FD-4377-4FC0-8EBD-A3AB52247939}" type="sib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26FA973-F03F-47B2-936F-30D4B719E58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gm:t>
    </dgm:pt>
    <dgm:pt modelId="{5864FB72-89F5-472F-9AE1-2EFC1288C51A}" type="par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E590AC74-A49D-41AD-99DF-05234F136FC9}" type="sib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2EE4730D-994E-4DDE-AD6A-37EC271C2B6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50103D3-0C4E-49F2-82B0-9E62EC651A27}" type="par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9DBA6E3-5902-49FF-8F12-F54830A2B0C0}" type="sib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9D6BF7F-9E9A-4686-8CB1-368144F0601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BC26C1C7-50FF-48C8-9F88-C53E4F490B8B}" type="par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4C2087B-CE93-4D4D-95D8-DE056AAD8444}" type="sib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3D45362-3F97-4FD8-81DD-321698DBE7C9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7EEFC8CB-A000-4928-9BA2-780D7D2B7F1E}" type="par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A6405EC-F768-41C9-928E-87100382C057}" type="sib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617C44C-B139-42D1-86D7-DDB72694743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  Discussion, apports et limites</a:t>
          </a:r>
        </a:p>
      </dgm:t>
    </dgm:pt>
    <dgm:pt modelId="{3E5D0FED-FF0F-415C-8B6F-CFFD6499073A}" type="par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88DBCE2-D687-420D-B7B9-7E8652B0B17B}" type="sib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A3508523-BD0B-476E-A523-BAEE30676370}" type="pres">
      <dgm:prSet presAssocID="{854626BF-7810-4056-B977-B010070DCAB2}" presName="Name0" presStyleCnt="0">
        <dgm:presLayoutVars>
          <dgm:dir/>
          <dgm:animLvl val="lvl"/>
          <dgm:resizeHandles val="exact"/>
        </dgm:presLayoutVars>
      </dgm:prSet>
      <dgm:spPr/>
    </dgm:pt>
    <dgm:pt modelId="{7CA80F99-B874-4502-ADAA-B23DA558860D}" type="pres">
      <dgm:prSet presAssocID="{60AF47B1-4E3F-4DCD-98AA-A488ED8FB70E}" presName="parTxOnly" presStyleLbl="node1" presStyleIdx="0" presStyleCnt="6" custLinFactNeighborX="-2688" custLinFactNeighborY="289">
        <dgm:presLayoutVars>
          <dgm:chMax val="0"/>
          <dgm:chPref val="0"/>
          <dgm:bulletEnabled val="1"/>
        </dgm:presLayoutVars>
      </dgm:prSet>
      <dgm:spPr/>
    </dgm:pt>
    <dgm:pt modelId="{18CF6B1E-7E71-49F5-B7BE-A5F9E8F38DDA}" type="pres">
      <dgm:prSet presAssocID="{CEF2E5FD-4377-4FC0-8EBD-A3AB52247939}" presName="parTxOnlySpace" presStyleCnt="0"/>
      <dgm:spPr/>
    </dgm:pt>
    <dgm:pt modelId="{B6EAA823-9AB6-46C5-A10F-CAE054BB28F0}" type="pres">
      <dgm:prSet presAssocID="{D26FA973-F03F-47B2-936F-30D4B719E58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2B779E4-9204-45A7-8FF1-A1B5A8242EDF}" type="pres">
      <dgm:prSet presAssocID="{E590AC74-A49D-41AD-99DF-05234F136FC9}" presName="parTxOnlySpace" presStyleCnt="0"/>
      <dgm:spPr/>
    </dgm:pt>
    <dgm:pt modelId="{3C8F48EF-D230-41D2-B438-16F742D24833}" type="pres">
      <dgm:prSet presAssocID="{2EE4730D-994E-4DDE-AD6A-37EC271C2B6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D001354-D57C-48A5-B2C2-7E58FD87A8FD}" type="pres">
      <dgm:prSet presAssocID="{39DBA6E3-5902-49FF-8F12-F54830A2B0C0}" presName="parTxOnlySpace" presStyleCnt="0"/>
      <dgm:spPr/>
    </dgm:pt>
    <dgm:pt modelId="{AD7B0AFD-08C9-4895-B51A-C5D8BFC606F3}" type="pres">
      <dgm:prSet presAssocID="{D9D6BF7F-9E9A-4686-8CB1-368144F0601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DDBBE14-B016-4CB7-ACF3-A6DE445AD32A}" type="pres">
      <dgm:prSet presAssocID="{64C2087B-CE93-4D4D-95D8-DE056AAD8444}" presName="parTxOnlySpace" presStyleCnt="0"/>
      <dgm:spPr/>
    </dgm:pt>
    <dgm:pt modelId="{618F3D7A-4DDE-48CB-BBEF-ADD38B3522CB}" type="pres">
      <dgm:prSet presAssocID="{63D45362-3F97-4FD8-81DD-321698DBE7C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E097769-6711-487A-BA18-DB3A53A4F293}" type="pres">
      <dgm:prSet presAssocID="{3A6405EC-F768-41C9-928E-87100382C057}" presName="parTxOnlySpace" presStyleCnt="0"/>
      <dgm:spPr/>
    </dgm:pt>
    <dgm:pt modelId="{80D8306C-B84D-4DD5-B686-5A6F9914E687}" type="pres">
      <dgm:prSet presAssocID="{3617C44C-B139-42D1-86D7-DDB726947434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25DD2F-77FB-4960-B93A-A3EFE44CE928}" type="presOf" srcId="{3617C44C-B139-42D1-86D7-DDB726947434}" destId="{80D8306C-B84D-4DD5-B686-5A6F9914E687}" srcOrd="0" destOrd="0" presId="urn:microsoft.com/office/officeart/2005/8/layout/chevron1"/>
    <dgm:cxn modelId="{E0A6305C-3840-4D67-8139-57B38C9DFAB6}" type="presOf" srcId="{60AF47B1-4E3F-4DCD-98AA-A488ED8FB70E}" destId="{7CA80F99-B874-4502-ADAA-B23DA558860D}" srcOrd="0" destOrd="0" presId="urn:microsoft.com/office/officeart/2005/8/layout/chevron1"/>
    <dgm:cxn modelId="{DE143C62-5541-4DCC-B502-C07958AC2560}" srcId="{854626BF-7810-4056-B977-B010070DCAB2}" destId="{D9D6BF7F-9E9A-4686-8CB1-368144F06015}" srcOrd="3" destOrd="0" parTransId="{BC26C1C7-50FF-48C8-9F88-C53E4F490B8B}" sibTransId="{64C2087B-CE93-4D4D-95D8-DE056AAD8444}"/>
    <dgm:cxn modelId="{A6E9AA6B-AFC6-4D3C-888A-6AF93418C6A4}" type="presOf" srcId="{63D45362-3F97-4FD8-81DD-321698DBE7C9}" destId="{618F3D7A-4DDE-48CB-BBEF-ADD38B3522CB}" srcOrd="0" destOrd="0" presId="urn:microsoft.com/office/officeart/2005/8/layout/chevron1"/>
    <dgm:cxn modelId="{A901CA4D-B719-46D7-8B8F-E547603916B7}" type="presOf" srcId="{D26FA973-F03F-47B2-936F-30D4B719E584}" destId="{B6EAA823-9AB6-46C5-A10F-CAE054BB28F0}" srcOrd="0" destOrd="0" presId="urn:microsoft.com/office/officeart/2005/8/layout/chevron1"/>
    <dgm:cxn modelId="{1F6FAF59-AE88-4096-8316-EB22618EF767}" srcId="{854626BF-7810-4056-B977-B010070DCAB2}" destId="{D26FA973-F03F-47B2-936F-30D4B719E584}" srcOrd="1" destOrd="0" parTransId="{5864FB72-89F5-472F-9AE1-2EFC1288C51A}" sibTransId="{E590AC74-A49D-41AD-99DF-05234F136FC9}"/>
    <dgm:cxn modelId="{D64DB882-27B1-42E1-9230-826AED5A4487}" type="presOf" srcId="{2EE4730D-994E-4DDE-AD6A-37EC271C2B65}" destId="{3C8F48EF-D230-41D2-B438-16F742D24833}" srcOrd="0" destOrd="0" presId="urn:microsoft.com/office/officeart/2005/8/layout/chevron1"/>
    <dgm:cxn modelId="{35557488-E753-4919-86D8-77EB4E961E85}" srcId="{854626BF-7810-4056-B977-B010070DCAB2}" destId="{63D45362-3F97-4FD8-81DD-321698DBE7C9}" srcOrd="4" destOrd="0" parTransId="{7EEFC8CB-A000-4928-9BA2-780D7D2B7F1E}" sibTransId="{3A6405EC-F768-41C9-928E-87100382C057}"/>
    <dgm:cxn modelId="{97319590-A5A1-40BF-9D29-053866FF3CF8}" srcId="{854626BF-7810-4056-B977-B010070DCAB2}" destId="{3617C44C-B139-42D1-86D7-DDB726947434}" srcOrd="5" destOrd="0" parTransId="{3E5D0FED-FF0F-415C-8B6F-CFFD6499073A}" sibTransId="{088DBCE2-D687-420D-B7B9-7E8652B0B17B}"/>
    <dgm:cxn modelId="{AD8262AF-EC51-48B3-B001-506DDDA9507F}" type="presOf" srcId="{854626BF-7810-4056-B977-B010070DCAB2}" destId="{A3508523-BD0B-476E-A523-BAEE30676370}" srcOrd="0" destOrd="0" presId="urn:microsoft.com/office/officeart/2005/8/layout/chevron1"/>
    <dgm:cxn modelId="{9EA48ABC-0B4B-4185-AA2F-BC1767D4EC02}" srcId="{854626BF-7810-4056-B977-B010070DCAB2}" destId="{60AF47B1-4E3F-4DCD-98AA-A488ED8FB70E}" srcOrd="0" destOrd="0" parTransId="{1F74F172-2935-4273-86DE-1D1E819EB1F8}" sibTransId="{CEF2E5FD-4377-4FC0-8EBD-A3AB52247939}"/>
    <dgm:cxn modelId="{1C64F2C6-5AC3-4142-9F24-056F8CDCB747}" srcId="{854626BF-7810-4056-B977-B010070DCAB2}" destId="{2EE4730D-994E-4DDE-AD6A-37EC271C2B65}" srcOrd="2" destOrd="0" parTransId="{050103D3-0C4E-49F2-82B0-9E62EC651A27}" sibTransId="{39DBA6E3-5902-49FF-8F12-F54830A2B0C0}"/>
    <dgm:cxn modelId="{5B0AD1F4-7DA8-4C2C-A8C0-3F0A62ACA683}" type="presOf" srcId="{D9D6BF7F-9E9A-4686-8CB1-368144F06015}" destId="{AD7B0AFD-08C9-4895-B51A-C5D8BFC606F3}" srcOrd="0" destOrd="0" presId="urn:microsoft.com/office/officeart/2005/8/layout/chevron1"/>
    <dgm:cxn modelId="{10E62589-4FF3-445B-B4AF-F9B658444F93}" type="presParOf" srcId="{A3508523-BD0B-476E-A523-BAEE30676370}" destId="{7CA80F99-B874-4502-ADAA-B23DA558860D}" srcOrd="0" destOrd="0" presId="urn:microsoft.com/office/officeart/2005/8/layout/chevron1"/>
    <dgm:cxn modelId="{9895892D-011C-4CED-9FA5-1A4461A24B4C}" type="presParOf" srcId="{A3508523-BD0B-476E-A523-BAEE30676370}" destId="{18CF6B1E-7E71-49F5-B7BE-A5F9E8F38DDA}" srcOrd="1" destOrd="0" presId="urn:microsoft.com/office/officeart/2005/8/layout/chevron1"/>
    <dgm:cxn modelId="{07D967C8-BA75-423A-BCD2-7B9598626508}" type="presParOf" srcId="{A3508523-BD0B-476E-A523-BAEE30676370}" destId="{B6EAA823-9AB6-46C5-A10F-CAE054BB28F0}" srcOrd="2" destOrd="0" presId="urn:microsoft.com/office/officeart/2005/8/layout/chevron1"/>
    <dgm:cxn modelId="{F99334E6-EF91-4F4F-A625-C88A9365E8B4}" type="presParOf" srcId="{A3508523-BD0B-476E-A523-BAEE30676370}" destId="{92B779E4-9204-45A7-8FF1-A1B5A8242EDF}" srcOrd="3" destOrd="0" presId="urn:microsoft.com/office/officeart/2005/8/layout/chevron1"/>
    <dgm:cxn modelId="{63EEF329-59EC-477A-87DE-24EE6787F20A}" type="presParOf" srcId="{A3508523-BD0B-476E-A523-BAEE30676370}" destId="{3C8F48EF-D230-41D2-B438-16F742D24833}" srcOrd="4" destOrd="0" presId="urn:microsoft.com/office/officeart/2005/8/layout/chevron1"/>
    <dgm:cxn modelId="{8623426A-D207-4D51-88A8-AE26C203AB59}" type="presParOf" srcId="{A3508523-BD0B-476E-A523-BAEE30676370}" destId="{ED001354-D57C-48A5-B2C2-7E58FD87A8FD}" srcOrd="5" destOrd="0" presId="urn:microsoft.com/office/officeart/2005/8/layout/chevron1"/>
    <dgm:cxn modelId="{A59E2B8C-A254-4C38-B48C-5B46BA221E79}" type="presParOf" srcId="{A3508523-BD0B-476E-A523-BAEE30676370}" destId="{AD7B0AFD-08C9-4895-B51A-C5D8BFC606F3}" srcOrd="6" destOrd="0" presId="urn:microsoft.com/office/officeart/2005/8/layout/chevron1"/>
    <dgm:cxn modelId="{3B0968F3-87A2-4AC7-A4D2-EA8FEE6190B0}" type="presParOf" srcId="{A3508523-BD0B-476E-A523-BAEE30676370}" destId="{9DDBBE14-B016-4CB7-ACF3-A6DE445AD32A}" srcOrd="7" destOrd="0" presId="urn:microsoft.com/office/officeart/2005/8/layout/chevron1"/>
    <dgm:cxn modelId="{B7E9FBBA-DB87-4965-A795-97632E6C252A}" type="presParOf" srcId="{A3508523-BD0B-476E-A523-BAEE30676370}" destId="{618F3D7A-4DDE-48CB-BBEF-ADD38B3522CB}" srcOrd="8" destOrd="0" presId="urn:microsoft.com/office/officeart/2005/8/layout/chevron1"/>
    <dgm:cxn modelId="{ABA7C464-21FB-41C7-BBE1-DF76D126558C}" type="presParOf" srcId="{A3508523-BD0B-476E-A523-BAEE30676370}" destId="{DE097769-6711-487A-BA18-DB3A53A4F293}" srcOrd="9" destOrd="0" presId="urn:microsoft.com/office/officeart/2005/8/layout/chevron1"/>
    <dgm:cxn modelId="{AA6E0DE2-D5CF-4952-AF22-AD36D19D0BBA}" type="presParOf" srcId="{A3508523-BD0B-476E-A523-BAEE30676370}" destId="{80D8306C-B84D-4DD5-B686-5A6F9914E68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54626BF-7810-4056-B977-B010070DCAB2}" type="doc">
      <dgm:prSet loTypeId="urn:microsoft.com/office/officeart/2005/8/layout/chevron1" loCatId="process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60AF47B1-4E3F-4DCD-98AA-A488ED8FB70E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gm:t>
    </dgm:pt>
    <dgm:pt modelId="{1F74F172-2935-4273-86DE-1D1E819EB1F8}" type="par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CEF2E5FD-4377-4FC0-8EBD-A3AB52247939}" type="sib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26FA973-F03F-47B2-936F-30D4B719E58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gm:t>
    </dgm:pt>
    <dgm:pt modelId="{5864FB72-89F5-472F-9AE1-2EFC1288C51A}" type="par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E590AC74-A49D-41AD-99DF-05234F136FC9}" type="sib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2EE4730D-994E-4DDE-AD6A-37EC271C2B6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50103D3-0C4E-49F2-82B0-9E62EC651A27}" type="par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9DBA6E3-5902-49FF-8F12-F54830A2B0C0}" type="sib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9D6BF7F-9E9A-4686-8CB1-368144F0601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BC26C1C7-50FF-48C8-9F88-C53E4F490B8B}" type="par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4C2087B-CE93-4D4D-95D8-DE056AAD8444}" type="sib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3D45362-3F97-4FD8-81DD-321698DBE7C9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7EEFC8CB-A000-4928-9BA2-780D7D2B7F1E}" type="par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A6405EC-F768-41C9-928E-87100382C057}" type="sib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617C44C-B139-42D1-86D7-DDB726947434}">
      <dgm:prSet phldrT="[Texte]"/>
      <dgm:spPr>
        <a:solidFill>
          <a:srgbClr val="4A66AC"/>
        </a:solidFill>
      </dgm:spPr>
      <dgm:t>
        <a:bodyPr/>
        <a:lstStyle/>
        <a:p>
          <a:r>
            <a:rPr lang="fr-FR" b="1" dirty="0">
              <a:solidFill>
                <a:schemeClr val="bg1"/>
              </a:solidFill>
              <a:latin typeface="Fira Sans Extra Condensed" panose="020B0503050000020004" pitchFamily="34" charset="0"/>
            </a:rPr>
            <a:t>  Discussion, apports et limites</a:t>
          </a:r>
        </a:p>
      </dgm:t>
    </dgm:pt>
    <dgm:pt modelId="{3E5D0FED-FF0F-415C-8B6F-CFFD6499073A}" type="par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88DBCE2-D687-420D-B7B9-7E8652B0B17B}" type="sib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A3508523-BD0B-476E-A523-BAEE30676370}" type="pres">
      <dgm:prSet presAssocID="{854626BF-7810-4056-B977-B010070DCAB2}" presName="Name0" presStyleCnt="0">
        <dgm:presLayoutVars>
          <dgm:dir/>
          <dgm:animLvl val="lvl"/>
          <dgm:resizeHandles val="exact"/>
        </dgm:presLayoutVars>
      </dgm:prSet>
      <dgm:spPr/>
    </dgm:pt>
    <dgm:pt modelId="{7CA80F99-B874-4502-ADAA-B23DA558860D}" type="pres">
      <dgm:prSet presAssocID="{60AF47B1-4E3F-4DCD-98AA-A488ED8FB70E}" presName="parTxOnly" presStyleLbl="node1" presStyleIdx="0" presStyleCnt="6" custLinFactNeighborX="-2688" custLinFactNeighborY="302">
        <dgm:presLayoutVars>
          <dgm:chMax val="0"/>
          <dgm:chPref val="0"/>
          <dgm:bulletEnabled val="1"/>
        </dgm:presLayoutVars>
      </dgm:prSet>
      <dgm:spPr/>
    </dgm:pt>
    <dgm:pt modelId="{18CF6B1E-7E71-49F5-B7BE-A5F9E8F38DDA}" type="pres">
      <dgm:prSet presAssocID="{CEF2E5FD-4377-4FC0-8EBD-A3AB52247939}" presName="parTxOnlySpace" presStyleCnt="0"/>
      <dgm:spPr/>
    </dgm:pt>
    <dgm:pt modelId="{B6EAA823-9AB6-46C5-A10F-CAE054BB28F0}" type="pres">
      <dgm:prSet presAssocID="{D26FA973-F03F-47B2-936F-30D4B719E58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2B779E4-9204-45A7-8FF1-A1B5A8242EDF}" type="pres">
      <dgm:prSet presAssocID="{E590AC74-A49D-41AD-99DF-05234F136FC9}" presName="parTxOnlySpace" presStyleCnt="0"/>
      <dgm:spPr/>
    </dgm:pt>
    <dgm:pt modelId="{3C8F48EF-D230-41D2-B438-16F742D24833}" type="pres">
      <dgm:prSet presAssocID="{2EE4730D-994E-4DDE-AD6A-37EC271C2B6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D001354-D57C-48A5-B2C2-7E58FD87A8FD}" type="pres">
      <dgm:prSet presAssocID="{39DBA6E3-5902-49FF-8F12-F54830A2B0C0}" presName="parTxOnlySpace" presStyleCnt="0"/>
      <dgm:spPr/>
    </dgm:pt>
    <dgm:pt modelId="{AD7B0AFD-08C9-4895-B51A-C5D8BFC606F3}" type="pres">
      <dgm:prSet presAssocID="{D9D6BF7F-9E9A-4686-8CB1-368144F0601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DDBBE14-B016-4CB7-ACF3-A6DE445AD32A}" type="pres">
      <dgm:prSet presAssocID="{64C2087B-CE93-4D4D-95D8-DE056AAD8444}" presName="parTxOnlySpace" presStyleCnt="0"/>
      <dgm:spPr/>
    </dgm:pt>
    <dgm:pt modelId="{618F3D7A-4DDE-48CB-BBEF-ADD38B3522CB}" type="pres">
      <dgm:prSet presAssocID="{63D45362-3F97-4FD8-81DD-321698DBE7C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E097769-6711-487A-BA18-DB3A53A4F293}" type="pres">
      <dgm:prSet presAssocID="{3A6405EC-F768-41C9-928E-87100382C057}" presName="parTxOnlySpace" presStyleCnt="0"/>
      <dgm:spPr/>
    </dgm:pt>
    <dgm:pt modelId="{80D8306C-B84D-4DD5-B686-5A6F9914E687}" type="pres">
      <dgm:prSet presAssocID="{3617C44C-B139-42D1-86D7-DDB726947434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25DD2F-77FB-4960-B93A-A3EFE44CE928}" type="presOf" srcId="{3617C44C-B139-42D1-86D7-DDB726947434}" destId="{80D8306C-B84D-4DD5-B686-5A6F9914E687}" srcOrd="0" destOrd="0" presId="urn:microsoft.com/office/officeart/2005/8/layout/chevron1"/>
    <dgm:cxn modelId="{E0A6305C-3840-4D67-8139-57B38C9DFAB6}" type="presOf" srcId="{60AF47B1-4E3F-4DCD-98AA-A488ED8FB70E}" destId="{7CA80F99-B874-4502-ADAA-B23DA558860D}" srcOrd="0" destOrd="0" presId="urn:microsoft.com/office/officeart/2005/8/layout/chevron1"/>
    <dgm:cxn modelId="{DE143C62-5541-4DCC-B502-C07958AC2560}" srcId="{854626BF-7810-4056-B977-B010070DCAB2}" destId="{D9D6BF7F-9E9A-4686-8CB1-368144F06015}" srcOrd="3" destOrd="0" parTransId="{BC26C1C7-50FF-48C8-9F88-C53E4F490B8B}" sibTransId="{64C2087B-CE93-4D4D-95D8-DE056AAD8444}"/>
    <dgm:cxn modelId="{A6E9AA6B-AFC6-4D3C-888A-6AF93418C6A4}" type="presOf" srcId="{63D45362-3F97-4FD8-81DD-321698DBE7C9}" destId="{618F3D7A-4DDE-48CB-BBEF-ADD38B3522CB}" srcOrd="0" destOrd="0" presId="urn:microsoft.com/office/officeart/2005/8/layout/chevron1"/>
    <dgm:cxn modelId="{A901CA4D-B719-46D7-8B8F-E547603916B7}" type="presOf" srcId="{D26FA973-F03F-47B2-936F-30D4B719E584}" destId="{B6EAA823-9AB6-46C5-A10F-CAE054BB28F0}" srcOrd="0" destOrd="0" presId="urn:microsoft.com/office/officeart/2005/8/layout/chevron1"/>
    <dgm:cxn modelId="{1F6FAF59-AE88-4096-8316-EB22618EF767}" srcId="{854626BF-7810-4056-B977-B010070DCAB2}" destId="{D26FA973-F03F-47B2-936F-30D4B719E584}" srcOrd="1" destOrd="0" parTransId="{5864FB72-89F5-472F-9AE1-2EFC1288C51A}" sibTransId="{E590AC74-A49D-41AD-99DF-05234F136FC9}"/>
    <dgm:cxn modelId="{D64DB882-27B1-42E1-9230-826AED5A4487}" type="presOf" srcId="{2EE4730D-994E-4DDE-AD6A-37EC271C2B65}" destId="{3C8F48EF-D230-41D2-B438-16F742D24833}" srcOrd="0" destOrd="0" presId="urn:microsoft.com/office/officeart/2005/8/layout/chevron1"/>
    <dgm:cxn modelId="{35557488-E753-4919-86D8-77EB4E961E85}" srcId="{854626BF-7810-4056-B977-B010070DCAB2}" destId="{63D45362-3F97-4FD8-81DD-321698DBE7C9}" srcOrd="4" destOrd="0" parTransId="{7EEFC8CB-A000-4928-9BA2-780D7D2B7F1E}" sibTransId="{3A6405EC-F768-41C9-928E-87100382C057}"/>
    <dgm:cxn modelId="{97319590-A5A1-40BF-9D29-053866FF3CF8}" srcId="{854626BF-7810-4056-B977-B010070DCAB2}" destId="{3617C44C-B139-42D1-86D7-DDB726947434}" srcOrd="5" destOrd="0" parTransId="{3E5D0FED-FF0F-415C-8B6F-CFFD6499073A}" sibTransId="{088DBCE2-D687-420D-B7B9-7E8652B0B17B}"/>
    <dgm:cxn modelId="{AD8262AF-EC51-48B3-B001-506DDDA9507F}" type="presOf" srcId="{854626BF-7810-4056-B977-B010070DCAB2}" destId="{A3508523-BD0B-476E-A523-BAEE30676370}" srcOrd="0" destOrd="0" presId="urn:microsoft.com/office/officeart/2005/8/layout/chevron1"/>
    <dgm:cxn modelId="{9EA48ABC-0B4B-4185-AA2F-BC1767D4EC02}" srcId="{854626BF-7810-4056-B977-B010070DCAB2}" destId="{60AF47B1-4E3F-4DCD-98AA-A488ED8FB70E}" srcOrd="0" destOrd="0" parTransId="{1F74F172-2935-4273-86DE-1D1E819EB1F8}" sibTransId="{CEF2E5FD-4377-4FC0-8EBD-A3AB52247939}"/>
    <dgm:cxn modelId="{1C64F2C6-5AC3-4142-9F24-056F8CDCB747}" srcId="{854626BF-7810-4056-B977-B010070DCAB2}" destId="{2EE4730D-994E-4DDE-AD6A-37EC271C2B65}" srcOrd="2" destOrd="0" parTransId="{050103D3-0C4E-49F2-82B0-9E62EC651A27}" sibTransId="{39DBA6E3-5902-49FF-8F12-F54830A2B0C0}"/>
    <dgm:cxn modelId="{5B0AD1F4-7DA8-4C2C-A8C0-3F0A62ACA683}" type="presOf" srcId="{D9D6BF7F-9E9A-4686-8CB1-368144F06015}" destId="{AD7B0AFD-08C9-4895-B51A-C5D8BFC606F3}" srcOrd="0" destOrd="0" presId="urn:microsoft.com/office/officeart/2005/8/layout/chevron1"/>
    <dgm:cxn modelId="{10E62589-4FF3-445B-B4AF-F9B658444F93}" type="presParOf" srcId="{A3508523-BD0B-476E-A523-BAEE30676370}" destId="{7CA80F99-B874-4502-ADAA-B23DA558860D}" srcOrd="0" destOrd="0" presId="urn:microsoft.com/office/officeart/2005/8/layout/chevron1"/>
    <dgm:cxn modelId="{9895892D-011C-4CED-9FA5-1A4461A24B4C}" type="presParOf" srcId="{A3508523-BD0B-476E-A523-BAEE30676370}" destId="{18CF6B1E-7E71-49F5-B7BE-A5F9E8F38DDA}" srcOrd="1" destOrd="0" presId="urn:microsoft.com/office/officeart/2005/8/layout/chevron1"/>
    <dgm:cxn modelId="{07D967C8-BA75-423A-BCD2-7B9598626508}" type="presParOf" srcId="{A3508523-BD0B-476E-A523-BAEE30676370}" destId="{B6EAA823-9AB6-46C5-A10F-CAE054BB28F0}" srcOrd="2" destOrd="0" presId="urn:microsoft.com/office/officeart/2005/8/layout/chevron1"/>
    <dgm:cxn modelId="{F99334E6-EF91-4F4F-A625-C88A9365E8B4}" type="presParOf" srcId="{A3508523-BD0B-476E-A523-BAEE30676370}" destId="{92B779E4-9204-45A7-8FF1-A1B5A8242EDF}" srcOrd="3" destOrd="0" presId="urn:microsoft.com/office/officeart/2005/8/layout/chevron1"/>
    <dgm:cxn modelId="{63EEF329-59EC-477A-87DE-24EE6787F20A}" type="presParOf" srcId="{A3508523-BD0B-476E-A523-BAEE30676370}" destId="{3C8F48EF-D230-41D2-B438-16F742D24833}" srcOrd="4" destOrd="0" presId="urn:microsoft.com/office/officeart/2005/8/layout/chevron1"/>
    <dgm:cxn modelId="{8623426A-D207-4D51-88A8-AE26C203AB59}" type="presParOf" srcId="{A3508523-BD0B-476E-A523-BAEE30676370}" destId="{ED001354-D57C-48A5-B2C2-7E58FD87A8FD}" srcOrd="5" destOrd="0" presId="urn:microsoft.com/office/officeart/2005/8/layout/chevron1"/>
    <dgm:cxn modelId="{A59E2B8C-A254-4C38-B48C-5B46BA221E79}" type="presParOf" srcId="{A3508523-BD0B-476E-A523-BAEE30676370}" destId="{AD7B0AFD-08C9-4895-B51A-C5D8BFC606F3}" srcOrd="6" destOrd="0" presId="urn:microsoft.com/office/officeart/2005/8/layout/chevron1"/>
    <dgm:cxn modelId="{3B0968F3-87A2-4AC7-A4D2-EA8FEE6190B0}" type="presParOf" srcId="{A3508523-BD0B-476E-A523-BAEE30676370}" destId="{9DDBBE14-B016-4CB7-ACF3-A6DE445AD32A}" srcOrd="7" destOrd="0" presId="urn:microsoft.com/office/officeart/2005/8/layout/chevron1"/>
    <dgm:cxn modelId="{B7E9FBBA-DB87-4965-A795-97632E6C252A}" type="presParOf" srcId="{A3508523-BD0B-476E-A523-BAEE30676370}" destId="{618F3D7A-4DDE-48CB-BBEF-ADD38B3522CB}" srcOrd="8" destOrd="0" presId="urn:microsoft.com/office/officeart/2005/8/layout/chevron1"/>
    <dgm:cxn modelId="{ABA7C464-21FB-41C7-BBE1-DF76D126558C}" type="presParOf" srcId="{A3508523-BD0B-476E-A523-BAEE30676370}" destId="{DE097769-6711-487A-BA18-DB3A53A4F293}" srcOrd="9" destOrd="0" presId="urn:microsoft.com/office/officeart/2005/8/layout/chevron1"/>
    <dgm:cxn modelId="{AA6E0DE2-D5CF-4952-AF22-AD36D19D0BBA}" type="presParOf" srcId="{A3508523-BD0B-476E-A523-BAEE30676370}" destId="{80D8306C-B84D-4DD5-B686-5A6F9914E68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6C0381F-B940-4364-9249-955406D1253B}" type="doc">
      <dgm:prSet loTypeId="urn:microsoft.com/office/officeart/2005/8/layout/vList4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DAE4E2CF-631D-47F9-9B32-C4E617F35C0C}">
      <dgm:prSet phldrT="[Texte]"/>
      <dgm:spPr/>
      <dgm:t>
        <a:bodyPr/>
        <a:lstStyle/>
        <a:p>
          <a:r>
            <a:rPr lang="fr-FR" b="1" dirty="0">
              <a:latin typeface="Fira Sans Extra Condensed" panose="020B0503050000020004" pitchFamily="34" charset="0"/>
            </a:rPr>
            <a:t>Personnel</a:t>
          </a:r>
        </a:p>
      </dgm:t>
    </dgm:pt>
    <dgm:pt modelId="{02B5578C-F0A8-443D-A9EA-BC90C7BDD0FC}" type="parTrans" cxnId="{FD6B9CE6-B68E-44E7-B5B6-E538FC507B85}">
      <dgm:prSet/>
      <dgm:spPr/>
      <dgm:t>
        <a:bodyPr/>
        <a:lstStyle/>
        <a:p>
          <a:endParaRPr lang="fr-FR"/>
        </a:p>
      </dgm:t>
    </dgm:pt>
    <dgm:pt modelId="{0641BB5D-9F7F-463D-86AB-CE520D5C0CE4}" type="sibTrans" cxnId="{FD6B9CE6-B68E-44E7-B5B6-E538FC507B85}">
      <dgm:prSet/>
      <dgm:spPr/>
      <dgm:t>
        <a:bodyPr/>
        <a:lstStyle/>
        <a:p>
          <a:endParaRPr lang="fr-FR"/>
        </a:p>
      </dgm:t>
    </dgm:pt>
    <dgm:pt modelId="{1CFF668B-A8B6-4A5B-8E3E-BC2F7B133978}">
      <dgm:prSet phldrT="[Texte]"/>
      <dgm:spPr/>
      <dgm:t>
        <a:bodyPr/>
        <a:lstStyle/>
        <a:p>
          <a:r>
            <a:rPr lang="fr-FR" b="0" i="0" dirty="0">
              <a:latin typeface="Fira Sans Extra Condensed" panose="020B0503050000020004" pitchFamily="34" charset="0"/>
            </a:rPr>
            <a:t>Autonomie</a:t>
          </a:r>
          <a:endParaRPr lang="fr-FR" b="0" dirty="0">
            <a:latin typeface="Fira Sans Extra Condensed" panose="020B0503050000020004" pitchFamily="34" charset="0"/>
          </a:endParaRPr>
        </a:p>
      </dgm:t>
    </dgm:pt>
    <dgm:pt modelId="{14376962-75DD-43B1-A658-B8C09B7B6590}" type="parTrans" cxnId="{E3D1ADBF-63E0-43A6-8BA5-10E486B63BFB}">
      <dgm:prSet/>
      <dgm:spPr/>
      <dgm:t>
        <a:bodyPr/>
        <a:lstStyle/>
        <a:p>
          <a:endParaRPr lang="fr-FR"/>
        </a:p>
      </dgm:t>
    </dgm:pt>
    <dgm:pt modelId="{324201D2-EAB5-47F5-902A-A67FAAC125ED}" type="sibTrans" cxnId="{E3D1ADBF-63E0-43A6-8BA5-10E486B63BFB}">
      <dgm:prSet/>
      <dgm:spPr/>
      <dgm:t>
        <a:bodyPr/>
        <a:lstStyle/>
        <a:p>
          <a:endParaRPr lang="fr-FR"/>
        </a:p>
      </dgm:t>
    </dgm:pt>
    <dgm:pt modelId="{FECE5E88-7A42-48F8-A8AB-656D58E7A7EB}">
      <dgm:prSet phldrT="[Texte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b="0" i="0" dirty="0">
              <a:latin typeface="Fira Sans Extra Condensed" panose="020B0503050000020004" pitchFamily="34" charset="0"/>
            </a:rPr>
            <a:t>Esprit d’analyse</a:t>
          </a:r>
          <a:endParaRPr lang="fr-FR" b="0" dirty="0">
            <a:latin typeface="Fira Sans Extra Condensed" panose="020B0503050000020004" pitchFamily="34" charset="0"/>
          </a:endParaRPr>
        </a:p>
      </dgm:t>
    </dgm:pt>
    <dgm:pt modelId="{F5A3ED6A-6011-4348-86A8-70B292F22FB4}" type="parTrans" cxnId="{6C842E4B-03D4-4CA9-8D1C-BD5541F6DF57}">
      <dgm:prSet/>
      <dgm:spPr/>
      <dgm:t>
        <a:bodyPr/>
        <a:lstStyle/>
        <a:p>
          <a:endParaRPr lang="fr-FR"/>
        </a:p>
      </dgm:t>
    </dgm:pt>
    <dgm:pt modelId="{AD395DB6-3238-4F7C-9D43-B5CB27CF9788}" type="sibTrans" cxnId="{6C842E4B-03D4-4CA9-8D1C-BD5541F6DF57}">
      <dgm:prSet/>
      <dgm:spPr/>
      <dgm:t>
        <a:bodyPr/>
        <a:lstStyle/>
        <a:p>
          <a:endParaRPr lang="fr-FR"/>
        </a:p>
      </dgm:t>
    </dgm:pt>
    <dgm:pt modelId="{16D462DC-5422-4059-AD1D-ECAC0C20AB6C}">
      <dgm:prSet phldrT="[Texte]"/>
      <dgm:spPr/>
      <dgm:t>
        <a:bodyPr/>
        <a:lstStyle/>
        <a:p>
          <a:r>
            <a:rPr lang="fr-FR" b="1" dirty="0">
              <a:latin typeface="Fira Sans Extra Condensed" panose="020B0503050000020004" pitchFamily="34" charset="0"/>
            </a:rPr>
            <a:t>professionnel</a:t>
          </a:r>
        </a:p>
      </dgm:t>
    </dgm:pt>
    <dgm:pt modelId="{7357DF22-5982-4AA1-8D8C-1223A3B431B7}" type="parTrans" cxnId="{57991BCB-9761-4572-9CC9-676428A1E24A}">
      <dgm:prSet/>
      <dgm:spPr/>
      <dgm:t>
        <a:bodyPr/>
        <a:lstStyle/>
        <a:p>
          <a:endParaRPr lang="fr-FR"/>
        </a:p>
      </dgm:t>
    </dgm:pt>
    <dgm:pt modelId="{E5CF0F03-BE75-4F01-A84D-5783EC945C05}" type="sibTrans" cxnId="{57991BCB-9761-4572-9CC9-676428A1E24A}">
      <dgm:prSet/>
      <dgm:spPr/>
      <dgm:t>
        <a:bodyPr/>
        <a:lstStyle/>
        <a:p>
          <a:endParaRPr lang="fr-FR"/>
        </a:p>
      </dgm:t>
    </dgm:pt>
    <dgm:pt modelId="{66863F63-D2E4-42A2-908E-DEBCB8F78D7B}">
      <dgm:prSet phldrT="[Texte]"/>
      <dgm:spPr/>
      <dgm:t>
        <a:bodyPr/>
        <a:lstStyle/>
        <a:p>
          <a:r>
            <a:rPr lang="fr-FR" b="0" i="0" dirty="0">
              <a:latin typeface="Fira Sans Extra Condensed" panose="020B0503050000020004" pitchFamily="34" charset="0"/>
            </a:rPr>
            <a:t>Mettre en pratique mes connaissances </a:t>
          </a:r>
          <a:endParaRPr lang="fr-FR" dirty="0">
            <a:latin typeface="Fira Sans Extra Condensed" panose="020B0503050000020004" pitchFamily="34" charset="0"/>
          </a:endParaRPr>
        </a:p>
      </dgm:t>
    </dgm:pt>
    <dgm:pt modelId="{8C596271-5DCE-4BDA-A274-967DBC118045}" type="parTrans" cxnId="{13B5287C-4900-410A-B3B5-02AB5C13B8B0}">
      <dgm:prSet/>
      <dgm:spPr/>
      <dgm:t>
        <a:bodyPr/>
        <a:lstStyle/>
        <a:p>
          <a:endParaRPr lang="fr-FR"/>
        </a:p>
      </dgm:t>
    </dgm:pt>
    <dgm:pt modelId="{FBF5B9CB-DA8E-4BC1-9209-D4F3DA40BC74}" type="sibTrans" cxnId="{13B5287C-4900-410A-B3B5-02AB5C13B8B0}">
      <dgm:prSet/>
      <dgm:spPr/>
      <dgm:t>
        <a:bodyPr/>
        <a:lstStyle/>
        <a:p>
          <a:endParaRPr lang="fr-FR"/>
        </a:p>
      </dgm:t>
    </dgm:pt>
    <dgm:pt modelId="{E9AE8059-27D1-4DDB-A403-283594770FAA}">
      <dgm:prSet phldrT="[Texte]"/>
      <dgm:spPr/>
      <dgm:t>
        <a:bodyPr/>
        <a:lstStyle/>
        <a:p>
          <a:r>
            <a:rPr lang="fr-FR" dirty="0">
              <a:latin typeface="Fira Sans Extra Condensed" panose="020B0503050000020004" pitchFamily="34" charset="0"/>
            </a:rPr>
            <a:t>Développer de nouvelles compétences en informatique </a:t>
          </a:r>
        </a:p>
      </dgm:t>
    </dgm:pt>
    <dgm:pt modelId="{B191F0FF-CBFF-4C9B-A0BB-673A06787EB6}" type="parTrans" cxnId="{D74C7ABB-A555-4948-94B7-2ACA38CE332D}">
      <dgm:prSet/>
      <dgm:spPr/>
      <dgm:t>
        <a:bodyPr/>
        <a:lstStyle/>
        <a:p>
          <a:endParaRPr lang="fr-FR"/>
        </a:p>
      </dgm:t>
    </dgm:pt>
    <dgm:pt modelId="{A75E3F6C-9860-44EF-AF53-4C9AA64B9EB0}" type="sibTrans" cxnId="{D74C7ABB-A555-4948-94B7-2ACA38CE332D}">
      <dgm:prSet/>
      <dgm:spPr/>
      <dgm:t>
        <a:bodyPr/>
        <a:lstStyle/>
        <a:p>
          <a:endParaRPr lang="fr-FR"/>
        </a:p>
      </dgm:t>
    </dgm:pt>
    <dgm:pt modelId="{C9078CCF-C0A8-4D23-A1F4-35E8D78A5D9C}">
      <dgm:prSet phldrT="[Texte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b="0" i="0" dirty="0">
              <a:latin typeface="Fira Sans Extra Condensed" panose="020B0503050000020004" pitchFamily="34" charset="0"/>
            </a:rPr>
            <a:t>Créativité</a:t>
          </a:r>
          <a:endParaRPr lang="fr-FR" b="0" dirty="0">
            <a:latin typeface="Fira Sans Extra Condensed" panose="020B0503050000020004" pitchFamily="34" charset="0"/>
          </a:endParaRPr>
        </a:p>
      </dgm:t>
    </dgm:pt>
    <dgm:pt modelId="{D93A54D5-7DAD-44EC-AE55-093B47E93CD3}" type="parTrans" cxnId="{7F703D54-598A-4EE3-AA4E-7F75DFC7723C}">
      <dgm:prSet/>
      <dgm:spPr/>
      <dgm:t>
        <a:bodyPr/>
        <a:lstStyle/>
        <a:p>
          <a:endParaRPr lang="fr-FR"/>
        </a:p>
      </dgm:t>
    </dgm:pt>
    <dgm:pt modelId="{2F196F7F-9BC6-4E93-B321-ACE41DCBBC9C}" type="sibTrans" cxnId="{7F703D54-598A-4EE3-AA4E-7F75DFC7723C}">
      <dgm:prSet/>
      <dgm:spPr/>
      <dgm:t>
        <a:bodyPr/>
        <a:lstStyle/>
        <a:p>
          <a:endParaRPr lang="fr-FR"/>
        </a:p>
      </dgm:t>
    </dgm:pt>
    <dgm:pt modelId="{92AB8B33-2FEF-494C-BDB3-BA1DBD53FEC4}">
      <dgm:prSet phldrT="[Texte]"/>
      <dgm:spPr/>
      <dgm:t>
        <a:bodyPr/>
        <a:lstStyle/>
        <a:p>
          <a:r>
            <a:rPr lang="fr-FR" dirty="0">
              <a:latin typeface="Fira Sans Extra Condensed" panose="020B0503050000020004" pitchFamily="34" charset="0"/>
            </a:rPr>
            <a:t>Développer mes compétences en analyse des données</a:t>
          </a:r>
        </a:p>
      </dgm:t>
    </dgm:pt>
    <dgm:pt modelId="{92F08640-44D8-4FD0-A153-3B96A2F293C3}" type="parTrans" cxnId="{12C93DF5-5EF3-449F-B990-B3BA665FE8BE}">
      <dgm:prSet/>
      <dgm:spPr/>
      <dgm:t>
        <a:bodyPr/>
        <a:lstStyle/>
        <a:p>
          <a:endParaRPr lang="fr-FR"/>
        </a:p>
      </dgm:t>
    </dgm:pt>
    <dgm:pt modelId="{91E43552-F991-44F0-9ABA-78B616E47C8D}" type="sibTrans" cxnId="{12C93DF5-5EF3-449F-B990-B3BA665FE8BE}">
      <dgm:prSet/>
      <dgm:spPr/>
      <dgm:t>
        <a:bodyPr/>
        <a:lstStyle/>
        <a:p>
          <a:endParaRPr lang="fr-FR"/>
        </a:p>
      </dgm:t>
    </dgm:pt>
    <dgm:pt modelId="{6D9C242C-3E30-43FC-A250-1123BD1E2013}" type="pres">
      <dgm:prSet presAssocID="{E6C0381F-B940-4364-9249-955406D1253B}" presName="linear" presStyleCnt="0">
        <dgm:presLayoutVars>
          <dgm:dir/>
          <dgm:resizeHandles val="exact"/>
        </dgm:presLayoutVars>
      </dgm:prSet>
      <dgm:spPr/>
    </dgm:pt>
    <dgm:pt modelId="{6EBDB34C-3B7A-490A-A72B-5EFEFCC3C33F}" type="pres">
      <dgm:prSet presAssocID="{DAE4E2CF-631D-47F9-9B32-C4E617F35C0C}" presName="comp" presStyleCnt="0"/>
      <dgm:spPr/>
    </dgm:pt>
    <dgm:pt modelId="{7B8AD441-C435-4FAA-8D94-416843B77021}" type="pres">
      <dgm:prSet presAssocID="{DAE4E2CF-631D-47F9-9B32-C4E617F35C0C}" presName="box" presStyleLbl="node1" presStyleIdx="0" presStyleCnt="2" custLinFactNeighborX="0" custLinFactNeighborY="4264"/>
      <dgm:spPr/>
    </dgm:pt>
    <dgm:pt modelId="{60D492F2-7676-49E9-BEF2-D3777059CD24}" type="pres">
      <dgm:prSet presAssocID="{DAE4E2CF-631D-47F9-9B32-C4E617F35C0C}" presName="img" presStyleLbl="fgImgPlace1" presStyleIdx="0" presStyleCnt="2" custLinFactNeighborY="426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8000" b="-18000"/>
          </a:stretch>
        </a:blipFill>
      </dgm:spPr>
      <dgm:extLst>
        <a:ext uri="{E40237B7-FDA0-4F09-8148-C483321AD2D9}">
          <dgm14:cNvPr xmlns:dgm14="http://schemas.microsoft.com/office/drawing/2010/diagram" id="0" name="" descr="Croissance de l'activité avec un remplissage uni"/>
        </a:ext>
      </dgm:extLst>
    </dgm:pt>
    <dgm:pt modelId="{30E06705-BB22-41C3-87A8-0DFB60DF1914}" type="pres">
      <dgm:prSet presAssocID="{DAE4E2CF-631D-47F9-9B32-C4E617F35C0C}" presName="text" presStyleLbl="node1" presStyleIdx="0" presStyleCnt="2">
        <dgm:presLayoutVars>
          <dgm:bulletEnabled val="1"/>
        </dgm:presLayoutVars>
      </dgm:prSet>
      <dgm:spPr/>
    </dgm:pt>
    <dgm:pt modelId="{728CD840-9030-4487-B480-DB82B5C5A187}" type="pres">
      <dgm:prSet presAssocID="{0641BB5D-9F7F-463D-86AB-CE520D5C0CE4}" presName="spacer" presStyleCnt="0"/>
      <dgm:spPr/>
    </dgm:pt>
    <dgm:pt modelId="{7875E893-8ED1-4D5D-9007-0C72BAC650FF}" type="pres">
      <dgm:prSet presAssocID="{16D462DC-5422-4059-AD1D-ECAC0C20AB6C}" presName="comp" presStyleCnt="0"/>
      <dgm:spPr/>
    </dgm:pt>
    <dgm:pt modelId="{23E8D219-291F-4273-85DD-5C89024C19F5}" type="pres">
      <dgm:prSet presAssocID="{16D462DC-5422-4059-AD1D-ECAC0C20AB6C}" presName="box" presStyleLbl="node1" presStyleIdx="1" presStyleCnt="2"/>
      <dgm:spPr/>
    </dgm:pt>
    <dgm:pt modelId="{155F40EC-5881-4DDC-935E-818EC498AEE7}" type="pres">
      <dgm:prSet presAssocID="{16D462DC-5422-4059-AD1D-ECAC0C20AB6C}" presName="img" presStyleLbl="fgImgPlac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8000" b="-18000"/>
          </a:stretch>
        </a:blipFill>
      </dgm:spPr>
    </dgm:pt>
    <dgm:pt modelId="{CBE88F44-60B4-4BBA-B526-72094586FEBC}" type="pres">
      <dgm:prSet presAssocID="{16D462DC-5422-4059-AD1D-ECAC0C20AB6C}" presName="text" presStyleLbl="node1" presStyleIdx="1" presStyleCnt="2">
        <dgm:presLayoutVars>
          <dgm:bulletEnabled val="1"/>
        </dgm:presLayoutVars>
      </dgm:prSet>
      <dgm:spPr/>
    </dgm:pt>
  </dgm:ptLst>
  <dgm:cxnLst>
    <dgm:cxn modelId="{67F47711-91A7-4D1A-B206-C6B28A6E94A1}" type="presOf" srcId="{DAE4E2CF-631D-47F9-9B32-C4E617F35C0C}" destId="{30E06705-BB22-41C3-87A8-0DFB60DF1914}" srcOrd="1" destOrd="0" presId="urn:microsoft.com/office/officeart/2005/8/layout/vList4"/>
    <dgm:cxn modelId="{0342DE1F-C269-49F4-95CD-F49A3B510842}" type="presOf" srcId="{C9078CCF-C0A8-4D23-A1F4-35E8D78A5D9C}" destId="{7B8AD441-C435-4FAA-8D94-416843B77021}" srcOrd="0" destOrd="3" presId="urn:microsoft.com/office/officeart/2005/8/layout/vList4"/>
    <dgm:cxn modelId="{4A458B20-9C5E-4BB0-81FE-507F175CD51B}" type="presOf" srcId="{16D462DC-5422-4059-AD1D-ECAC0C20AB6C}" destId="{23E8D219-291F-4273-85DD-5C89024C19F5}" srcOrd="0" destOrd="0" presId="urn:microsoft.com/office/officeart/2005/8/layout/vList4"/>
    <dgm:cxn modelId="{E0FAF13B-E51B-4ECB-85F9-F15A0C5E3E91}" type="presOf" srcId="{66863F63-D2E4-42A2-908E-DEBCB8F78D7B}" destId="{23E8D219-291F-4273-85DD-5C89024C19F5}" srcOrd="0" destOrd="1" presId="urn:microsoft.com/office/officeart/2005/8/layout/vList4"/>
    <dgm:cxn modelId="{81BCA83D-1DA3-4C9C-91AE-BF4598A37830}" type="presOf" srcId="{66863F63-D2E4-42A2-908E-DEBCB8F78D7B}" destId="{CBE88F44-60B4-4BBA-B526-72094586FEBC}" srcOrd="1" destOrd="1" presId="urn:microsoft.com/office/officeart/2005/8/layout/vList4"/>
    <dgm:cxn modelId="{72283E5C-2CF5-498C-A622-1011BE48A457}" type="presOf" srcId="{E6C0381F-B940-4364-9249-955406D1253B}" destId="{6D9C242C-3E30-43FC-A250-1123BD1E2013}" srcOrd="0" destOrd="0" presId="urn:microsoft.com/office/officeart/2005/8/layout/vList4"/>
    <dgm:cxn modelId="{3570F864-8F92-4253-B7A3-EB0C9241CD2B}" type="presOf" srcId="{C9078CCF-C0A8-4D23-A1F4-35E8D78A5D9C}" destId="{30E06705-BB22-41C3-87A8-0DFB60DF1914}" srcOrd="1" destOrd="3" presId="urn:microsoft.com/office/officeart/2005/8/layout/vList4"/>
    <dgm:cxn modelId="{6C842E4B-03D4-4CA9-8D1C-BD5541F6DF57}" srcId="{DAE4E2CF-631D-47F9-9B32-C4E617F35C0C}" destId="{FECE5E88-7A42-48F8-A8AB-656D58E7A7EB}" srcOrd="1" destOrd="0" parTransId="{F5A3ED6A-6011-4348-86A8-70B292F22FB4}" sibTransId="{AD395DB6-3238-4F7C-9D43-B5CB27CF9788}"/>
    <dgm:cxn modelId="{8150426E-D88D-4AE2-AD69-F59A38A8D51D}" type="presOf" srcId="{1CFF668B-A8B6-4A5B-8E3E-BC2F7B133978}" destId="{30E06705-BB22-41C3-87A8-0DFB60DF1914}" srcOrd="1" destOrd="1" presId="urn:microsoft.com/office/officeart/2005/8/layout/vList4"/>
    <dgm:cxn modelId="{7F703D54-598A-4EE3-AA4E-7F75DFC7723C}" srcId="{DAE4E2CF-631D-47F9-9B32-C4E617F35C0C}" destId="{C9078CCF-C0A8-4D23-A1F4-35E8D78A5D9C}" srcOrd="2" destOrd="0" parTransId="{D93A54D5-7DAD-44EC-AE55-093B47E93CD3}" sibTransId="{2F196F7F-9BC6-4E93-B321-ACE41DCBBC9C}"/>
    <dgm:cxn modelId="{97F2D378-9FFC-424A-8687-BC54F9019FFD}" type="presOf" srcId="{FECE5E88-7A42-48F8-A8AB-656D58E7A7EB}" destId="{30E06705-BB22-41C3-87A8-0DFB60DF1914}" srcOrd="1" destOrd="2" presId="urn:microsoft.com/office/officeart/2005/8/layout/vList4"/>
    <dgm:cxn modelId="{13B5287C-4900-410A-B3B5-02AB5C13B8B0}" srcId="{16D462DC-5422-4059-AD1D-ECAC0C20AB6C}" destId="{66863F63-D2E4-42A2-908E-DEBCB8F78D7B}" srcOrd="0" destOrd="0" parTransId="{8C596271-5DCE-4BDA-A274-967DBC118045}" sibTransId="{FBF5B9CB-DA8E-4BC1-9209-D4F3DA40BC74}"/>
    <dgm:cxn modelId="{EC3ECE84-9F56-4A09-A23F-02F36145C5D9}" type="presOf" srcId="{E9AE8059-27D1-4DDB-A403-283594770FAA}" destId="{23E8D219-291F-4273-85DD-5C89024C19F5}" srcOrd="0" destOrd="2" presId="urn:microsoft.com/office/officeart/2005/8/layout/vList4"/>
    <dgm:cxn modelId="{FDC0698A-5AF3-4E48-A1AF-8909D8DF0AC0}" type="presOf" srcId="{92AB8B33-2FEF-494C-BDB3-BA1DBD53FEC4}" destId="{CBE88F44-60B4-4BBA-B526-72094586FEBC}" srcOrd="1" destOrd="3" presId="urn:microsoft.com/office/officeart/2005/8/layout/vList4"/>
    <dgm:cxn modelId="{CE013496-8EA5-410E-862C-9DEBB659AB7D}" type="presOf" srcId="{E9AE8059-27D1-4DDB-A403-283594770FAA}" destId="{CBE88F44-60B4-4BBA-B526-72094586FEBC}" srcOrd="1" destOrd="2" presId="urn:microsoft.com/office/officeart/2005/8/layout/vList4"/>
    <dgm:cxn modelId="{E8BCDDB3-CE6F-4D1F-BFDA-1567E7A16575}" type="presOf" srcId="{16D462DC-5422-4059-AD1D-ECAC0C20AB6C}" destId="{CBE88F44-60B4-4BBA-B526-72094586FEBC}" srcOrd="1" destOrd="0" presId="urn:microsoft.com/office/officeart/2005/8/layout/vList4"/>
    <dgm:cxn modelId="{D74C7ABB-A555-4948-94B7-2ACA38CE332D}" srcId="{16D462DC-5422-4059-AD1D-ECAC0C20AB6C}" destId="{E9AE8059-27D1-4DDB-A403-283594770FAA}" srcOrd="1" destOrd="0" parTransId="{B191F0FF-CBFF-4C9B-A0BB-673A06787EB6}" sibTransId="{A75E3F6C-9860-44EF-AF53-4C9AA64B9EB0}"/>
    <dgm:cxn modelId="{E3D1ADBF-63E0-43A6-8BA5-10E486B63BFB}" srcId="{DAE4E2CF-631D-47F9-9B32-C4E617F35C0C}" destId="{1CFF668B-A8B6-4A5B-8E3E-BC2F7B133978}" srcOrd="0" destOrd="0" parTransId="{14376962-75DD-43B1-A658-B8C09B7B6590}" sibTransId="{324201D2-EAB5-47F5-902A-A67FAAC125ED}"/>
    <dgm:cxn modelId="{57991BCB-9761-4572-9CC9-676428A1E24A}" srcId="{E6C0381F-B940-4364-9249-955406D1253B}" destId="{16D462DC-5422-4059-AD1D-ECAC0C20AB6C}" srcOrd="1" destOrd="0" parTransId="{7357DF22-5982-4AA1-8D8C-1223A3B431B7}" sibTransId="{E5CF0F03-BE75-4F01-A84D-5783EC945C05}"/>
    <dgm:cxn modelId="{9DB8CDD7-3D3B-43C3-AD18-C869D7FCD4CA}" type="presOf" srcId="{FECE5E88-7A42-48F8-A8AB-656D58E7A7EB}" destId="{7B8AD441-C435-4FAA-8D94-416843B77021}" srcOrd="0" destOrd="2" presId="urn:microsoft.com/office/officeart/2005/8/layout/vList4"/>
    <dgm:cxn modelId="{4DE5CDDB-D299-4247-B5CC-800ACF949E5F}" type="presOf" srcId="{92AB8B33-2FEF-494C-BDB3-BA1DBD53FEC4}" destId="{23E8D219-291F-4273-85DD-5C89024C19F5}" srcOrd="0" destOrd="3" presId="urn:microsoft.com/office/officeart/2005/8/layout/vList4"/>
    <dgm:cxn modelId="{DF0D4FDE-3558-43D3-AC24-9CD989CBB7B9}" type="presOf" srcId="{1CFF668B-A8B6-4A5B-8E3E-BC2F7B133978}" destId="{7B8AD441-C435-4FAA-8D94-416843B77021}" srcOrd="0" destOrd="1" presId="urn:microsoft.com/office/officeart/2005/8/layout/vList4"/>
    <dgm:cxn modelId="{FD6B9CE6-B68E-44E7-B5B6-E538FC507B85}" srcId="{E6C0381F-B940-4364-9249-955406D1253B}" destId="{DAE4E2CF-631D-47F9-9B32-C4E617F35C0C}" srcOrd="0" destOrd="0" parTransId="{02B5578C-F0A8-443D-A9EA-BC90C7BDD0FC}" sibTransId="{0641BB5D-9F7F-463D-86AB-CE520D5C0CE4}"/>
    <dgm:cxn modelId="{12C93DF5-5EF3-449F-B990-B3BA665FE8BE}" srcId="{16D462DC-5422-4059-AD1D-ECAC0C20AB6C}" destId="{92AB8B33-2FEF-494C-BDB3-BA1DBD53FEC4}" srcOrd="2" destOrd="0" parTransId="{92F08640-44D8-4FD0-A153-3B96A2F293C3}" sibTransId="{91E43552-F991-44F0-9ABA-78B616E47C8D}"/>
    <dgm:cxn modelId="{E14224F9-0C3F-48B2-A158-ECBFC5871B05}" type="presOf" srcId="{DAE4E2CF-631D-47F9-9B32-C4E617F35C0C}" destId="{7B8AD441-C435-4FAA-8D94-416843B77021}" srcOrd="0" destOrd="0" presId="urn:microsoft.com/office/officeart/2005/8/layout/vList4"/>
    <dgm:cxn modelId="{C5157696-EF74-431B-AD20-4816DE47D13F}" type="presParOf" srcId="{6D9C242C-3E30-43FC-A250-1123BD1E2013}" destId="{6EBDB34C-3B7A-490A-A72B-5EFEFCC3C33F}" srcOrd="0" destOrd="0" presId="urn:microsoft.com/office/officeart/2005/8/layout/vList4"/>
    <dgm:cxn modelId="{53854D83-5DB5-4EDC-B772-DF37E42AA29E}" type="presParOf" srcId="{6EBDB34C-3B7A-490A-A72B-5EFEFCC3C33F}" destId="{7B8AD441-C435-4FAA-8D94-416843B77021}" srcOrd="0" destOrd="0" presId="urn:microsoft.com/office/officeart/2005/8/layout/vList4"/>
    <dgm:cxn modelId="{D032DDEF-F2BD-4272-BD7E-701AE1598947}" type="presParOf" srcId="{6EBDB34C-3B7A-490A-A72B-5EFEFCC3C33F}" destId="{60D492F2-7676-49E9-BEF2-D3777059CD24}" srcOrd="1" destOrd="0" presId="urn:microsoft.com/office/officeart/2005/8/layout/vList4"/>
    <dgm:cxn modelId="{E16FDB90-8167-4ADF-B776-6F0E5AD13986}" type="presParOf" srcId="{6EBDB34C-3B7A-490A-A72B-5EFEFCC3C33F}" destId="{30E06705-BB22-41C3-87A8-0DFB60DF1914}" srcOrd="2" destOrd="0" presId="urn:microsoft.com/office/officeart/2005/8/layout/vList4"/>
    <dgm:cxn modelId="{3D09640A-E39F-4433-A125-515095C7150A}" type="presParOf" srcId="{6D9C242C-3E30-43FC-A250-1123BD1E2013}" destId="{728CD840-9030-4487-B480-DB82B5C5A187}" srcOrd="1" destOrd="0" presId="urn:microsoft.com/office/officeart/2005/8/layout/vList4"/>
    <dgm:cxn modelId="{3C4ACBFB-0FF7-4177-8FF4-5BC0C1074046}" type="presParOf" srcId="{6D9C242C-3E30-43FC-A250-1123BD1E2013}" destId="{7875E893-8ED1-4D5D-9007-0C72BAC650FF}" srcOrd="2" destOrd="0" presId="urn:microsoft.com/office/officeart/2005/8/layout/vList4"/>
    <dgm:cxn modelId="{8865EB5B-1202-4BF8-A05C-D730BBA90800}" type="presParOf" srcId="{7875E893-8ED1-4D5D-9007-0C72BAC650FF}" destId="{23E8D219-291F-4273-85DD-5C89024C19F5}" srcOrd="0" destOrd="0" presId="urn:microsoft.com/office/officeart/2005/8/layout/vList4"/>
    <dgm:cxn modelId="{8D49ADCE-08D6-453C-BF4F-FD0073ECD40A}" type="presParOf" srcId="{7875E893-8ED1-4D5D-9007-0C72BAC650FF}" destId="{155F40EC-5881-4DDC-935E-818EC498AEE7}" srcOrd="1" destOrd="0" presId="urn:microsoft.com/office/officeart/2005/8/layout/vList4"/>
    <dgm:cxn modelId="{B071A7E3-AD08-45D3-9D67-944C137949B4}" type="presParOf" srcId="{7875E893-8ED1-4D5D-9007-0C72BAC650FF}" destId="{CBE88F44-60B4-4BBA-B526-72094586FEB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54626BF-7810-4056-B977-B010070DCAB2}" type="doc">
      <dgm:prSet loTypeId="urn:microsoft.com/office/officeart/2005/8/layout/chevron1" loCatId="process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60AF47B1-4E3F-4DCD-98AA-A488ED8FB70E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gm:t>
    </dgm:pt>
    <dgm:pt modelId="{1F74F172-2935-4273-86DE-1D1E819EB1F8}" type="par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CEF2E5FD-4377-4FC0-8EBD-A3AB52247939}" type="sib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26FA973-F03F-47B2-936F-30D4B719E58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gm:t>
    </dgm:pt>
    <dgm:pt modelId="{5864FB72-89F5-472F-9AE1-2EFC1288C51A}" type="par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E590AC74-A49D-41AD-99DF-05234F136FC9}" type="sib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2EE4730D-994E-4DDE-AD6A-37EC271C2B6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50103D3-0C4E-49F2-82B0-9E62EC651A27}" type="par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9DBA6E3-5902-49FF-8F12-F54830A2B0C0}" type="sib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9D6BF7F-9E9A-4686-8CB1-368144F0601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BC26C1C7-50FF-48C8-9F88-C53E4F490B8B}" type="par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4C2087B-CE93-4D4D-95D8-DE056AAD8444}" type="sib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3D45362-3F97-4FD8-81DD-321698DBE7C9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7EEFC8CB-A000-4928-9BA2-780D7D2B7F1E}" type="par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A6405EC-F768-41C9-928E-87100382C057}" type="sib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617C44C-B139-42D1-86D7-DDB726947434}">
      <dgm:prSet phldrT="[Texte]"/>
      <dgm:spPr>
        <a:solidFill>
          <a:srgbClr val="4A66AC"/>
        </a:solidFill>
      </dgm:spPr>
      <dgm:t>
        <a:bodyPr/>
        <a:lstStyle/>
        <a:p>
          <a:r>
            <a:rPr lang="fr-FR" b="1" dirty="0">
              <a:solidFill>
                <a:schemeClr val="bg1"/>
              </a:solidFill>
              <a:latin typeface="Fira Sans Extra Condensed" panose="020B0503050000020004" pitchFamily="34" charset="0"/>
            </a:rPr>
            <a:t>  Discussion, apports et limites</a:t>
          </a:r>
        </a:p>
      </dgm:t>
    </dgm:pt>
    <dgm:pt modelId="{3E5D0FED-FF0F-415C-8B6F-CFFD6499073A}" type="par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88DBCE2-D687-420D-B7B9-7E8652B0B17B}" type="sib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A3508523-BD0B-476E-A523-BAEE30676370}" type="pres">
      <dgm:prSet presAssocID="{854626BF-7810-4056-B977-B010070DCAB2}" presName="Name0" presStyleCnt="0">
        <dgm:presLayoutVars>
          <dgm:dir/>
          <dgm:animLvl val="lvl"/>
          <dgm:resizeHandles val="exact"/>
        </dgm:presLayoutVars>
      </dgm:prSet>
      <dgm:spPr/>
    </dgm:pt>
    <dgm:pt modelId="{7CA80F99-B874-4502-ADAA-B23DA558860D}" type="pres">
      <dgm:prSet presAssocID="{60AF47B1-4E3F-4DCD-98AA-A488ED8FB70E}" presName="parTxOnly" presStyleLbl="node1" presStyleIdx="0" presStyleCnt="6" custLinFactNeighborX="-2688" custLinFactNeighborY="302">
        <dgm:presLayoutVars>
          <dgm:chMax val="0"/>
          <dgm:chPref val="0"/>
          <dgm:bulletEnabled val="1"/>
        </dgm:presLayoutVars>
      </dgm:prSet>
      <dgm:spPr/>
    </dgm:pt>
    <dgm:pt modelId="{18CF6B1E-7E71-49F5-B7BE-A5F9E8F38DDA}" type="pres">
      <dgm:prSet presAssocID="{CEF2E5FD-4377-4FC0-8EBD-A3AB52247939}" presName="parTxOnlySpace" presStyleCnt="0"/>
      <dgm:spPr/>
    </dgm:pt>
    <dgm:pt modelId="{B6EAA823-9AB6-46C5-A10F-CAE054BB28F0}" type="pres">
      <dgm:prSet presAssocID="{D26FA973-F03F-47B2-936F-30D4B719E58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2B779E4-9204-45A7-8FF1-A1B5A8242EDF}" type="pres">
      <dgm:prSet presAssocID="{E590AC74-A49D-41AD-99DF-05234F136FC9}" presName="parTxOnlySpace" presStyleCnt="0"/>
      <dgm:spPr/>
    </dgm:pt>
    <dgm:pt modelId="{3C8F48EF-D230-41D2-B438-16F742D24833}" type="pres">
      <dgm:prSet presAssocID="{2EE4730D-994E-4DDE-AD6A-37EC271C2B6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D001354-D57C-48A5-B2C2-7E58FD87A8FD}" type="pres">
      <dgm:prSet presAssocID="{39DBA6E3-5902-49FF-8F12-F54830A2B0C0}" presName="parTxOnlySpace" presStyleCnt="0"/>
      <dgm:spPr/>
    </dgm:pt>
    <dgm:pt modelId="{AD7B0AFD-08C9-4895-B51A-C5D8BFC606F3}" type="pres">
      <dgm:prSet presAssocID="{D9D6BF7F-9E9A-4686-8CB1-368144F0601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DDBBE14-B016-4CB7-ACF3-A6DE445AD32A}" type="pres">
      <dgm:prSet presAssocID="{64C2087B-CE93-4D4D-95D8-DE056AAD8444}" presName="parTxOnlySpace" presStyleCnt="0"/>
      <dgm:spPr/>
    </dgm:pt>
    <dgm:pt modelId="{618F3D7A-4DDE-48CB-BBEF-ADD38B3522CB}" type="pres">
      <dgm:prSet presAssocID="{63D45362-3F97-4FD8-81DD-321698DBE7C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E097769-6711-487A-BA18-DB3A53A4F293}" type="pres">
      <dgm:prSet presAssocID="{3A6405EC-F768-41C9-928E-87100382C057}" presName="parTxOnlySpace" presStyleCnt="0"/>
      <dgm:spPr/>
    </dgm:pt>
    <dgm:pt modelId="{80D8306C-B84D-4DD5-B686-5A6F9914E687}" type="pres">
      <dgm:prSet presAssocID="{3617C44C-B139-42D1-86D7-DDB726947434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25DD2F-77FB-4960-B93A-A3EFE44CE928}" type="presOf" srcId="{3617C44C-B139-42D1-86D7-DDB726947434}" destId="{80D8306C-B84D-4DD5-B686-5A6F9914E687}" srcOrd="0" destOrd="0" presId="urn:microsoft.com/office/officeart/2005/8/layout/chevron1"/>
    <dgm:cxn modelId="{E0A6305C-3840-4D67-8139-57B38C9DFAB6}" type="presOf" srcId="{60AF47B1-4E3F-4DCD-98AA-A488ED8FB70E}" destId="{7CA80F99-B874-4502-ADAA-B23DA558860D}" srcOrd="0" destOrd="0" presId="urn:microsoft.com/office/officeart/2005/8/layout/chevron1"/>
    <dgm:cxn modelId="{DE143C62-5541-4DCC-B502-C07958AC2560}" srcId="{854626BF-7810-4056-B977-B010070DCAB2}" destId="{D9D6BF7F-9E9A-4686-8CB1-368144F06015}" srcOrd="3" destOrd="0" parTransId="{BC26C1C7-50FF-48C8-9F88-C53E4F490B8B}" sibTransId="{64C2087B-CE93-4D4D-95D8-DE056AAD8444}"/>
    <dgm:cxn modelId="{A6E9AA6B-AFC6-4D3C-888A-6AF93418C6A4}" type="presOf" srcId="{63D45362-3F97-4FD8-81DD-321698DBE7C9}" destId="{618F3D7A-4DDE-48CB-BBEF-ADD38B3522CB}" srcOrd="0" destOrd="0" presId="urn:microsoft.com/office/officeart/2005/8/layout/chevron1"/>
    <dgm:cxn modelId="{A901CA4D-B719-46D7-8B8F-E547603916B7}" type="presOf" srcId="{D26FA973-F03F-47B2-936F-30D4B719E584}" destId="{B6EAA823-9AB6-46C5-A10F-CAE054BB28F0}" srcOrd="0" destOrd="0" presId="urn:microsoft.com/office/officeart/2005/8/layout/chevron1"/>
    <dgm:cxn modelId="{1F6FAF59-AE88-4096-8316-EB22618EF767}" srcId="{854626BF-7810-4056-B977-B010070DCAB2}" destId="{D26FA973-F03F-47B2-936F-30D4B719E584}" srcOrd="1" destOrd="0" parTransId="{5864FB72-89F5-472F-9AE1-2EFC1288C51A}" sibTransId="{E590AC74-A49D-41AD-99DF-05234F136FC9}"/>
    <dgm:cxn modelId="{D64DB882-27B1-42E1-9230-826AED5A4487}" type="presOf" srcId="{2EE4730D-994E-4DDE-AD6A-37EC271C2B65}" destId="{3C8F48EF-D230-41D2-B438-16F742D24833}" srcOrd="0" destOrd="0" presId="urn:microsoft.com/office/officeart/2005/8/layout/chevron1"/>
    <dgm:cxn modelId="{35557488-E753-4919-86D8-77EB4E961E85}" srcId="{854626BF-7810-4056-B977-B010070DCAB2}" destId="{63D45362-3F97-4FD8-81DD-321698DBE7C9}" srcOrd="4" destOrd="0" parTransId="{7EEFC8CB-A000-4928-9BA2-780D7D2B7F1E}" sibTransId="{3A6405EC-F768-41C9-928E-87100382C057}"/>
    <dgm:cxn modelId="{97319590-A5A1-40BF-9D29-053866FF3CF8}" srcId="{854626BF-7810-4056-B977-B010070DCAB2}" destId="{3617C44C-B139-42D1-86D7-DDB726947434}" srcOrd="5" destOrd="0" parTransId="{3E5D0FED-FF0F-415C-8B6F-CFFD6499073A}" sibTransId="{088DBCE2-D687-420D-B7B9-7E8652B0B17B}"/>
    <dgm:cxn modelId="{AD8262AF-EC51-48B3-B001-506DDDA9507F}" type="presOf" srcId="{854626BF-7810-4056-B977-B010070DCAB2}" destId="{A3508523-BD0B-476E-A523-BAEE30676370}" srcOrd="0" destOrd="0" presId="urn:microsoft.com/office/officeart/2005/8/layout/chevron1"/>
    <dgm:cxn modelId="{9EA48ABC-0B4B-4185-AA2F-BC1767D4EC02}" srcId="{854626BF-7810-4056-B977-B010070DCAB2}" destId="{60AF47B1-4E3F-4DCD-98AA-A488ED8FB70E}" srcOrd="0" destOrd="0" parTransId="{1F74F172-2935-4273-86DE-1D1E819EB1F8}" sibTransId="{CEF2E5FD-4377-4FC0-8EBD-A3AB52247939}"/>
    <dgm:cxn modelId="{1C64F2C6-5AC3-4142-9F24-056F8CDCB747}" srcId="{854626BF-7810-4056-B977-B010070DCAB2}" destId="{2EE4730D-994E-4DDE-AD6A-37EC271C2B65}" srcOrd="2" destOrd="0" parTransId="{050103D3-0C4E-49F2-82B0-9E62EC651A27}" sibTransId="{39DBA6E3-5902-49FF-8F12-F54830A2B0C0}"/>
    <dgm:cxn modelId="{5B0AD1F4-7DA8-4C2C-A8C0-3F0A62ACA683}" type="presOf" srcId="{D9D6BF7F-9E9A-4686-8CB1-368144F06015}" destId="{AD7B0AFD-08C9-4895-B51A-C5D8BFC606F3}" srcOrd="0" destOrd="0" presId="urn:microsoft.com/office/officeart/2005/8/layout/chevron1"/>
    <dgm:cxn modelId="{10E62589-4FF3-445B-B4AF-F9B658444F93}" type="presParOf" srcId="{A3508523-BD0B-476E-A523-BAEE30676370}" destId="{7CA80F99-B874-4502-ADAA-B23DA558860D}" srcOrd="0" destOrd="0" presId="urn:microsoft.com/office/officeart/2005/8/layout/chevron1"/>
    <dgm:cxn modelId="{9895892D-011C-4CED-9FA5-1A4461A24B4C}" type="presParOf" srcId="{A3508523-BD0B-476E-A523-BAEE30676370}" destId="{18CF6B1E-7E71-49F5-B7BE-A5F9E8F38DDA}" srcOrd="1" destOrd="0" presId="urn:microsoft.com/office/officeart/2005/8/layout/chevron1"/>
    <dgm:cxn modelId="{07D967C8-BA75-423A-BCD2-7B9598626508}" type="presParOf" srcId="{A3508523-BD0B-476E-A523-BAEE30676370}" destId="{B6EAA823-9AB6-46C5-A10F-CAE054BB28F0}" srcOrd="2" destOrd="0" presId="urn:microsoft.com/office/officeart/2005/8/layout/chevron1"/>
    <dgm:cxn modelId="{F99334E6-EF91-4F4F-A625-C88A9365E8B4}" type="presParOf" srcId="{A3508523-BD0B-476E-A523-BAEE30676370}" destId="{92B779E4-9204-45A7-8FF1-A1B5A8242EDF}" srcOrd="3" destOrd="0" presId="urn:microsoft.com/office/officeart/2005/8/layout/chevron1"/>
    <dgm:cxn modelId="{63EEF329-59EC-477A-87DE-24EE6787F20A}" type="presParOf" srcId="{A3508523-BD0B-476E-A523-BAEE30676370}" destId="{3C8F48EF-D230-41D2-B438-16F742D24833}" srcOrd="4" destOrd="0" presId="urn:microsoft.com/office/officeart/2005/8/layout/chevron1"/>
    <dgm:cxn modelId="{8623426A-D207-4D51-88A8-AE26C203AB59}" type="presParOf" srcId="{A3508523-BD0B-476E-A523-BAEE30676370}" destId="{ED001354-D57C-48A5-B2C2-7E58FD87A8FD}" srcOrd="5" destOrd="0" presId="urn:microsoft.com/office/officeart/2005/8/layout/chevron1"/>
    <dgm:cxn modelId="{A59E2B8C-A254-4C38-B48C-5B46BA221E79}" type="presParOf" srcId="{A3508523-BD0B-476E-A523-BAEE30676370}" destId="{AD7B0AFD-08C9-4895-B51A-C5D8BFC606F3}" srcOrd="6" destOrd="0" presId="urn:microsoft.com/office/officeart/2005/8/layout/chevron1"/>
    <dgm:cxn modelId="{3B0968F3-87A2-4AC7-A4D2-EA8FEE6190B0}" type="presParOf" srcId="{A3508523-BD0B-476E-A523-BAEE30676370}" destId="{9DDBBE14-B016-4CB7-ACF3-A6DE445AD32A}" srcOrd="7" destOrd="0" presId="urn:microsoft.com/office/officeart/2005/8/layout/chevron1"/>
    <dgm:cxn modelId="{B7E9FBBA-DB87-4965-A795-97632E6C252A}" type="presParOf" srcId="{A3508523-BD0B-476E-A523-BAEE30676370}" destId="{618F3D7A-4DDE-48CB-BBEF-ADD38B3522CB}" srcOrd="8" destOrd="0" presId="urn:microsoft.com/office/officeart/2005/8/layout/chevron1"/>
    <dgm:cxn modelId="{ABA7C464-21FB-41C7-BBE1-DF76D126558C}" type="presParOf" srcId="{A3508523-BD0B-476E-A523-BAEE30676370}" destId="{DE097769-6711-487A-BA18-DB3A53A4F293}" srcOrd="9" destOrd="0" presId="urn:microsoft.com/office/officeart/2005/8/layout/chevron1"/>
    <dgm:cxn modelId="{AA6E0DE2-D5CF-4952-AF22-AD36D19D0BBA}" type="presParOf" srcId="{A3508523-BD0B-476E-A523-BAEE30676370}" destId="{80D8306C-B84D-4DD5-B686-5A6F9914E68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4626BF-7810-4056-B977-B010070DCAB2}" type="doc">
      <dgm:prSet loTypeId="urn:microsoft.com/office/officeart/2005/8/layout/chevron1" loCatId="process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60AF47B1-4E3F-4DCD-98AA-A488ED8FB70E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gm:t>
    </dgm:pt>
    <dgm:pt modelId="{1F74F172-2935-4273-86DE-1D1E819EB1F8}" type="par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CEF2E5FD-4377-4FC0-8EBD-A3AB52247939}" type="sib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26FA973-F03F-47B2-936F-30D4B719E584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>
              <a:solidFill>
                <a:schemeClr val="bg1"/>
              </a:solidFill>
              <a:latin typeface="Fira Sans Extra Condensed" panose="020B0503050000020004" pitchFamily="34" charset="0"/>
            </a:rPr>
            <a:t>Problématiques</a:t>
          </a:r>
        </a:p>
      </dgm:t>
    </dgm:pt>
    <dgm:pt modelId="{5864FB72-89F5-472F-9AE1-2EFC1288C51A}" type="par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E590AC74-A49D-41AD-99DF-05234F136FC9}" type="sib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2EE4730D-994E-4DDE-AD6A-37EC271C2B6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50103D3-0C4E-49F2-82B0-9E62EC651A27}" type="par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9DBA6E3-5902-49FF-8F12-F54830A2B0C0}" type="sib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9D6BF7F-9E9A-4686-8CB1-368144F0601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BC26C1C7-50FF-48C8-9F88-C53E4F490B8B}" type="par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4C2087B-CE93-4D4D-95D8-DE056AAD8444}" type="sib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3D45362-3F97-4FD8-81DD-321698DBE7C9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7EEFC8CB-A000-4928-9BA2-780D7D2B7F1E}" type="par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A6405EC-F768-41C9-928E-87100382C057}" type="sib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617C44C-B139-42D1-86D7-DDB72694743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  Discussion, apports et limites</a:t>
          </a:r>
        </a:p>
      </dgm:t>
    </dgm:pt>
    <dgm:pt modelId="{3E5D0FED-FF0F-415C-8B6F-CFFD6499073A}" type="par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88DBCE2-D687-420D-B7B9-7E8652B0B17B}" type="sib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A3508523-BD0B-476E-A523-BAEE30676370}" type="pres">
      <dgm:prSet presAssocID="{854626BF-7810-4056-B977-B010070DCAB2}" presName="Name0" presStyleCnt="0">
        <dgm:presLayoutVars>
          <dgm:dir/>
          <dgm:animLvl val="lvl"/>
          <dgm:resizeHandles val="exact"/>
        </dgm:presLayoutVars>
      </dgm:prSet>
      <dgm:spPr/>
    </dgm:pt>
    <dgm:pt modelId="{7CA80F99-B874-4502-ADAA-B23DA558860D}" type="pres">
      <dgm:prSet presAssocID="{60AF47B1-4E3F-4DCD-98AA-A488ED8FB70E}" presName="parTxOnly" presStyleLbl="node1" presStyleIdx="0" presStyleCnt="6" custLinFactNeighborX="-2688" custLinFactNeighborY="302">
        <dgm:presLayoutVars>
          <dgm:chMax val="0"/>
          <dgm:chPref val="0"/>
          <dgm:bulletEnabled val="1"/>
        </dgm:presLayoutVars>
      </dgm:prSet>
      <dgm:spPr/>
    </dgm:pt>
    <dgm:pt modelId="{18CF6B1E-7E71-49F5-B7BE-A5F9E8F38DDA}" type="pres">
      <dgm:prSet presAssocID="{CEF2E5FD-4377-4FC0-8EBD-A3AB52247939}" presName="parTxOnlySpace" presStyleCnt="0"/>
      <dgm:spPr/>
    </dgm:pt>
    <dgm:pt modelId="{B6EAA823-9AB6-46C5-A10F-CAE054BB28F0}" type="pres">
      <dgm:prSet presAssocID="{D26FA973-F03F-47B2-936F-30D4B719E58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2B779E4-9204-45A7-8FF1-A1B5A8242EDF}" type="pres">
      <dgm:prSet presAssocID="{E590AC74-A49D-41AD-99DF-05234F136FC9}" presName="parTxOnlySpace" presStyleCnt="0"/>
      <dgm:spPr/>
    </dgm:pt>
    <dgm:pt modelId="{3C8F48EF-D230-41D2-B438-16F742D24833}" type="pres">
      <dgm:prSet presAssocID="{2EE4730D-994E-4DDE-AD6A-37EC271C2B6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D001354-D57C-48A5-B2C2-7E58FD87A8FD}" type="pres">
      <dgm:prSet presAssocID="{39DBA6E3-5902-49FF-8F12-F54830A2B0C0}" presName="parTxOnlySpace" presStyleCnt="0"/>
      <dgm:spPr/>
    </dgm:pt>
    <dgm:pt modelId="{AD7B0AFD-08C9-4895-B51A-C5D8BFC606F3}" type="pres">
      <dgm:prSet presAssocID="{D9D6BF7F-9E9A-4686-8CB1-368144F0601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DDBBE14-B016-4CB7-ACF3-A6DE445AD32A}" type="pres">
      <dgm:prSet presAssocID="{64C2087B-CE93-4D4D-95D8-DE056AAD8444}" presName="parTxOnlySpace" presStyleCnt="0"/>
      <dgm:spPr/>
    </dgm:pt>
    <dgm:pt modelId="{618F3D7A-4DDE-48CB-BBEF-ADD38B3522CB}" type="pres">
      <dgm:prSet presAssocID="{63D45362-3F97-4FD8-81DD-321698DBE7C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E097769-6711-487A-BA18-DB3A53A4F293}" type="pres">
      <dgm:prSet presAssocID="{3A6405EC-F768-41C9-928E-87100382C057}" presName="parTxOnlySpace" presStyleCnt="0"/>
      <dgm:spPr/>
    </dgm:pt>
    <dgm:pt modelId="{80D8306C-B84D-4DD5-B686-5A6F9914E687}" type="pres">
      <dgm:prSet presAssocID="{3617C44C-B139-42D1-86D7-DDB726947434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25DD2F-77FB-4960-B93A-A3EFE44CE928}" type="presOf" srcId="{3617C44C-B139-42D1-86D7-DDB726947434}" destId="{80D8306C-B84D-4DD5-B686-5A6F9914E687}" srcOrd="0" destOrd="0" presId="urn:microsoft.com/office/officeart/2005/8/layout/chevron1"/>
    <dgm:cxn modelId="{E0A6305C-3840-4D67-8139-57B38C9DFAB6}" type="presOf" srcId="{60AF47B1-4E3F-4DCD-98AA-A488ED8FB70E}" destId="{7CA80F99-B874-4502-ADAA-B23DA558860D}" srcOrd="0" destOrd="0" presId="urn:microsoft.com/office/officeart/2005/8/layout/chevron1"/>
    <dgm:cxn modelId="{DE143C62-5541-4DCC-B502-C07958AC2560}" srcId="{854626BF-7810-4056-B977-B010070DCAB2}" destId="{D9D6BF7F-9E9A-4686-8CB1-368144F06015}" srcOrd="3" destOrd="0" parTransId="{BC26C1C7-50FF-48C8-9F88-C53E4F490B8B}" sibTransId="{64C2087B-CE93-4D4D-95D8-DE056AAD8444}"/>
    <dgm:cxn modelId="{A6E9AA6B-AFC6-4D3C-888A-6AF93418C6A4}" type="presOf" srcId="{63D45362-3F97-4FD8-81DD-321698DBE7C9}" destId="{618F3D7A-4DDE-48CB-BBEF-ADD38B3522CB}" srcOrd="0" destOrd="0" presId="urn:microsoft.com/office/officeart/2005/8/layout/chevron1"/>
    <dgm:cxn modelId="{A901CA4D-B719-46D7-8B8F-E547603916B7}" type="presOf" srcId="{D26FA973-F03F-47B2-936F-30D4B719E584}" destId="{B6EAA823-9AB6-46C5-A10F-CAE054BB28F0}" srcOrd="0" destOrd="0" presId="urn:microsoft.com/office/officeart/2005/8/layout/chevron1"/>
    <dgm:cxn modelId="{1F6FAF59-AE88-4096-8316-EB22618EF767}" srcId="{854626BF-7810-4056-B977-B010070DCAB2}" destId="{D26FA973-F03F-47B2-936F-30D4B719E584}" srcOrd="1" destOrd="0" parTransId="{5864FB72-89F5-472F-9AE1-2EFC1288C51A}" sibTransId="{E590AC74-A49D-41AD-99DF-05234F136FC9}"/>
    <dgm:cxn modelId="{D64DB882-27B1-42E1-9230-826AED5A4487}" type="presOf" srcId="{2EE4730D-994E-4DDE-AD6A-37EC271C2B65}" destId="{3C8F48EF-D230-41D2-B438-16F742D24833}" srcOrd="0" destOrd="0" presId="urn:microsoft.com/office/officeart/2005/8/layout/chevron1"/>
    <dgm:cxn modelId="{35557488-E753-4919-86D8-77EB4E961E85}" srcId="{854626BF-7810-4056-B977-B010070DCAB2}" destId="{63D45362-3F97-4FD8-81DD-321698DBE7C9}" srcOrd="4" destOrd="0" parTransId="{7EEFC8CB-A000-4928-9BA2-780D7D2B7F1E}" sibTransId="{3A6405EC-F768-41C9-928E-87100382C057}"/>
    <dgm:cxn modelId="{97319590-A5A1-40BF-9D29-053866FF3CF8}" srcId="{854626BF-7810-4056-B977-B010070DCAB2}" destId="{3617C44C-B139-42D1-86D7-DDB726947434}" srcOrd="5" destOrd="0" parTransId="{3E5D0FED-FF0F-415C-8B6F-CFFD6499073A}" sibTransId="{088DBCE2-D687-420D-B7B9-7E8652B0B17B}"/>
    <dgm:cxn modelId="{AD8262AF-EC51-48B3-B001-506DDDA9507F}" type="presOf" srcId="{854626BF-7810-4056-B977-B010070DCAB2}" destId="{A3508523-BD0B-476E-A523-BAEE30676370}" srcOrd="0" destOrd="0" presId="urn:microsoft.com/office/officeart/2005/8/layout/chevron1"/>
    <dgm:cxn modelId="{9EA48ABC-0B4B-4185-AA2F-BC1767D4EC02}" srcId="{854626BF-7810-4056-B977-B010070DCAB2}" destId="{60AF47B1-4E3F-4DCD-98AA-A488ED8FB70E}" srcOrd="0" destOrd="0" parTransId="{1F74F172-2935-4273-86DE-1D1E819EB1F8}" sibTransId="{CEF2E5FD-4377-4FC0-8EBD-A3AB52247939}"/>
    <dgm:cxn modelId="{1C64F2C6-5AC3-4142-9F24-056F8CDCB747}" srcId="{854626BF-7810-4056-B977-B010070DCAB2}" destId="{2EE4730D-994E-4DDE-AD6A-37EC271C2B65}" srcOrd="2" destOrd="0" parTransId="{050103D3-0C4E-49F2-82B0-9E62EC651A27}" sibTransId="{39DBA6E3-5902-49FF-8F12-F54830A2B0C0}"/>
    <dgm:cxn modelId="{5B0AD1F4-7DA8-4C2C-A8C0-3F0A62ACA683}" type="presOf" srcId="{D9D6BF7F-9E9A-4686-8CB1-368144F06015}" destId="{AD7B0AFD-08C9-4895-B51A-C5D8BFC606F3}" srcOrd="0" destOrd="0" presId="urn:microsoft.com/office/officeart/2005/8/layout/chevron1"/>
    <dgm:cxn modelId="{10E62589-4FF3-445B-B4AF-F9B658444F93}" type="presParOf" srcId="{A3508523-BD0B-476E-A523-BAEE30676370}" destId="{7CA80F99-B874-4502-ADAA-B23DA558860D}" srcOrd="0" destOrd="0" presId="urn:microsoft.com/office/officeart/2005/8/layout/chevron1"/>
    <dgm:cxn modelId="{9895892D-011C-4CED-9FA5-1A4461A24B4C}" type="presParOf" srcId="{A3508523-BD0B-476E-A523-BAEE30676370}" destId="{18CF6B1E-7E71-49F5-B7BE-A5F9E8F38DDA}" srcOrd="1" destOrd="0" presId="urn:microsoft.com/office/officeart/2005/8/layout/chevron1"/>
    <dgm:cxn modelId="{07D967C8-BA75-423A-BCD2-7B9598626508}" type="presParOf" srcId="{A3508523-BD0B-476E-A523-BAEE30676370}" destId="{B6EAA823-9AB6-46C5-A10F-CAE054BB28F0}" srcOrd="2" destOrd="0" presId="urn:microsoft.com/office/officeart/2005/8/layout/chevron1"/>
    <dgm:cxn modelId="{F99334E6-EF91-4F4F-A625-C88A9365E8B4}" type="presParOf" srcId="{A3508523-BD0B-476E-A523-BAEE30676370}" destId="{92B779E4-9204-45A7-8FF1-A1B5A8242EDF}" srcOrd="3" destOrd="0" presId="urn:microsoft.com/office/officeart/2005/8/layout/chevron1"/>
    <dgm:cxn modelId="{63EEF329-59EC-477A-87DE-24EE6787F20A}" type="presParOf" srcId="{A3508523-BD0B-476E-A523-BAEE30676370}" destId="{3C8F48EF-D230-41D2-B438-16F742D24833}" srcOrd="4" destOrd="0" presId="urn:microsoft.com/office/officeart/2005/8/layout/chevron1"/>
    <dgm:cxn modelId="{8623426A-D207-4D51-88A8-AE26C203AB59}" type="presParOf" srcId="{A3508523-BD0B-476E-A523-BAEE30676370}" destId="{ED001354-D57C-48A5-B2C2-7E58FD87A8FD}" srcOrd="5" destOrd="0" presId="urn:microsoft.com/office/officeart/2005/8/layout/chevron1"/>
    <dgm:cxn modelId="{A59E2B8C-A254-4C38-B48C-5B46BA221E79}" type="presParOf" srcId="{A3508523-BD0B-476E-A523-BAEE30676370}" destId="{AD7B0AFD-08C9-4895-B51A-C5D8BFC606F3}" srcOrd="6" destOrd="0" presId="urn:microsoft.com/office/officeart/2005/8/layout/chevron1"/>
    <dgm:cxn modelId="{3B0968F3-87A2-4AC7-A4D2-EA8FEE6190B0}" type="presParOf" srcId="{A3508523-BD0B-476E-A523-BAEE30676370}" destId="{9DDBBE14-B016-4CB7-ACF3-A6DE445AD32A}" srcOrd="7" destOrd="0" presId="urn:microsoft.com/office/officeart/2005/8/layout/chevron1"/>
    <dgm:cxn modelId="{B7E9FBBA-DB87-4965-A795-97632E6C252A}" type="presParOf" srcId="{A3508523-BD0B-476E-A523-BAEE30676370}" destId="{618F3D7A-4DDE-48CB-BBEF-ADD38B3522CB}" srcOrd="8" destOrd="0" presId="urn:microsoft.com/office/officeart/2005/8/layout/chevron1"/>
    <dgm:cxn modelId="{ABA7C464-21FB-41C7-BBE1-DF76D126558C}" type="presParOf" srcId="{A3508523-BD0B-476E-A523-BAEE30676370}" destId="{DE097769-6711-487A-BA18-DB3A53A4F293}" srcOrd="9" destOrd="0" presId="urn:microsoft.com/office/officeart/2005/8/layout/chevron1"/>
    <dgm:cxn modelId="{AA6E0DE2-D5CF-4952-AF22-AD36D19D0BBA}" type="presParOf" srcId="{A3508523-BD0B-476E-A523-BAEE30676370}" destId="{80D8306C-B84D-4DD5-B686-5A6F9914E68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4626BF-7810-4056-B977-B010070DCAB2}" type="doc">
      <dgm:prSet loTypeId="urn:microsoft.com/office/officeart/2005/8/layout/chevron1" loCatId="process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60AF47B1-4E3F-4DCD-98AA-A488ED8FB70E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gm:t>
    </dgm:pt>
    <dgm:pt modelId="{1F74F172-2935-4273-86DE-1D1E819EB1F8}" type="par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CEF2E5FD-4377-4FC0-8EBD-A3AB52247939}" type="sib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26FA973-F03F-47B2-936F-30D4B719E58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gm:t>
    </dgm:pt>
    <dgm:pt modelId="{5864FB72-89F5-472F-9AE1-2EFC1288C51A}" type="par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E590AC74-A49D-41AD-99DF-05234F136FC9}" type="sib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2EE4730D-994E-4DDE-AD6A-37EC271C2B65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>
              <a:solidFill>
                <a:schemeClr val="bg1"/>
              </a:solidFill>
              <a:latin typeface="Fira Sans Extra Condensed" panose="020B0503050000020004" pitchFamily="34" charset="0"/>
            </a:rPr>
            <a:t>Méthodologie</a:t>
          </a:r>
          <a:endParaRPr lang="fr-FR" b="1" dirty="0">
            <a:solidFill>
              <a:schemeClr val="bg1"/>
            </a:solidFill>
            <a:latin typeface="Fira Sans Extra Condensed" panose="020B0503050000020004" pitchFamily="34" charset="0"/>
          </a:endParaRPr>
        </a:p>
      </dgm:t>
    </dgm:pt>
    <dgm:pt modelId="{050103D3-0C4E-49F2-82B0-9E62EC651A27}" type="par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9DBA6E3-5902-49FF-8F12-F54830A2B0C0}" type="sib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9D6BF7F-9E9A-4686-8CB1-368144F0601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BC26C1C7-50FF-48C8-9F88-C53E4F490B8B}" type="par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4C2087B-CE93-4D4D-95D8-DE056AAD8444}" type="sib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3D45362-3F97-4FD8-81DD-321698DBE7C9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7EEFC8CB-A000-4928-9BA2-780D7D2B7F1E}" type="par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A6405EC-F768-41C9-928E-87100382C057}" type="sib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617C44C-B139-42D1-86D7-DDB72694743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  Discussion, apports et limites</a:t>
          </a:r>
        </a:p>
      </dgm:t>
    </dgm:pt>
    <dgm:pt modelId="{3E5D0FED-FF0F-415C-8B6F-CFFD6499073A}" type="par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88DBCE2-D687-420D-B7B9-7E8652B0B17B}" type="sib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A3508523-BD0B-476E-A523-BAEE30676370}" type="pres">
      <dgm:prSet presAssocID="{854626BF-7810-4056-B977-B010070DCAB2}" presName="Name0" presStyleCnt="0">
        <dgm:presLayoutVars>
          <dgm:dir/>
          <dgm:animLvl val="lvl"/>
          <dgm:resizeHandles val="exact"/>
        </dgm:presLayoutVars>
      </dgm:prSet>
      <dgm:spPr/>
    </dgm:pt>
    <dgm:pt modelId="{7CA80F99-B874-4502-ADAA-B23DA558860D}" type="pres">
      <dgm:prSet presAssocID="{60AF47B1-4E3F-4DCD-98AA-A488ED8FB70E}" presName="parTxOnly" presStyleLbl="node1" presStyleIdx="0" presStyleCnt="6" custLinFactNeighborX="-2688" custLinFactNeighborY="302">
        <dgm:presLayoutVars>
          <dgm:chMax val="0"/>
          <dgm:chPref val="0"/>
          <dgm:bulletEnabled val="1"/>
        </dgm:presLayoutVars>
      </dgm:prSet>
      <dgm:spPr/>
    </dgm:pt>
    <dgm:pt modelId="{18CF6B1E-7E71-49F5-B7BE-A5F9E8F38DDA}" type="pres">
      <dgm:prSet presAssocID="{CEF2E5FD-4377-4FC0-8EBD-A3AB52247939}" presName="parTxOnlySpace" presStyleCnt="0"/>
      <dgm:spPr/>
    </dgm:pt>
    <dgm:pt modelId="{B6EAA823-9AB6-46C5-A10F-CAE054BB28F0}" type="pres">
      <dgm:prSet presAssocID="{D26FA973-F03F-47B2-936F-30D4B719E58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2B779E4-9204-45A7-8FF1-A1B5A8242EDF}" type="pres">
      <dgm:prSet presAssocID="{E590AC74-A49D-41AD-99DF-05234F136FC9}" presName="parTxOnlySpace" presStyleCnt="0"/>
      <dgm:spPr/>
    </dgm:pt>
    <dgm:pt modelId="{3C8F48EF-D230-41D2-B438-16F742D24833}" type="pres">
      <dgm:prSet presAssocID="{2EE4730D-994E-4DDE-AD6A-37EC271C2B6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D001354-D57C-48A5-B2C2-7E58FD87A8FD}" type="pres">
      <dgm:prSet presAssocID="{39DBA6E3-5902-49FF-8F12-F54830A2B0C0}" presName="parTxOnlySpace" presStyleCnt="0"/>
      <dgm:spPr/>
    </dgm:pt>
    <dgm:pt modelId="{AD7B0AFD-08C9-4895-B51A-C5D8BFC606F3}" type="pres">
      <dgm:prSet presAssocID="{D9D6BF7F-9E9A-4686-8CB1-368144F0601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DDBBE14-B016-4CB7-ACF3-A6DE445AD32A}" type="pres">
      <dgm:prSet presAssocID="{64C2087B-CE93-4D4D-95D8-DE056AAD8444}" presName="parTxOnlySpace" presStyleCnt="0"/>
      <dgm:spPr/>
    </dgm:pt>
    <dgm:pt modelId="{618F3D7A-4DDE-48CB-BBEF-ADD38B3522CB}" type="pres">
      <dgm:prSet presAssocID="{63D45362-3F97-4FD8-81DD-321698DBE7C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E097769-6711-487A-BA18-DB3A53A4F293}" type="pres">
      <dgm:prSet presAssocID="{3A6405EC-F768-41C9-928E-87100382C057}" presName="parTxOnlySpace" presStyleCnt="0"/>
      <dgm:spPr/>
    </dgm:pt>
    <dgm:pt modelId="{80D8306C-B84D-4DD5-B686-5A6F9914E687}" type="pres">
      <dgm:prSet presAssocID="{3617C44C-B139-42D1-86D7-DDB726947434}" presName="parTxOnly" presStyleLbl="node1" presStyleIdx="5" presStyleCnt="6" custLinFactNeighborX="2689" custLinFactNeighborY="2336">
        <dgm:presLayoutVars>
          <dgm:chMax val="0"/>
          <dgm:chPref val="0"/>
          <dgm:bulletEnabled val="1"/>
        </dgm:presLayoutVars>
      </dgm:prSet>
      <dgm:spPr/>
    </dgm:pt>
  </dgm:ptLst>
  <dgm:cxnLst>
    <dgm:cxn modelId="{1F25DD2F-77FB-4960-B93A-A3EFE44CE928}" type="presOf" srcId="{3617C44C-B139-42D1-86D7-DDB726947434}" destId="{80D8306C-B84D-4DD5-B686-5A6F9914E687}" srcOrd="0" destOrd="0" presId="urn:microsoft.com/office/officeart/2005/8/layout/chevron1"/>
    <dgm:cxn modelId="{E0A6305C-3840-4D67-8139-57B38C9DFAB6}" type="presOf" srcId="{60AF47B1-4E3F-4DCD-98AA-A488ED8FB70E}" destId="{7CA80F99-B874-4502-ADAA-B23DA558860D}" srcOrd="0" destOrd="0" presId="urn:microsoft.com/office/officeart/2005/8/layout/chevron1"/>
    <dgm:cxn modelId="{DE143C62-5541-4DCC-B502-C07958AC2560}" srcId="{854626BF-7810-4056-B977-B010070DCAB2}" destId="{D9D6BF7F-9E9A-4686-8CB1-368144F06015}" srcOrd="3" destOrd="0" parTransId="{BC26C1C7-50FF-48C8-9F88-C53E4F490B8B}" sibTransId="{64C2087B-CE93-4D4D-95D8-DE056AAD8444}"/>
    <dgm:cxn modelId="{A6E9AA6B-AFC6-4D3C-888A-6AF93418C6A4}" type="presOf" srcId="{63D45362-3F97-4FD8-81DD-321698DBE7C9}" destId="{618F3D7A-4DDE-48CB-BBEF-ADD38B3522CB}" srcOrd="0" destOrd="0" presId="urn:microsoft.com/office/officeart/2005/8/layout/chevron1"/>
    <dgm:cxn modelId="{A901CA4D-B719-46D7-8B8F-E547603916B7}" type="presOf" srcId="{D26FA973-F03F-47B2-936F-30D4B719E584}" destId="{B6EAA823-9AB6-46C5-A10F-CAE054BB28F0}" srcOrd="0" destOrd="0" presId="urn:microsoft.com/office/officeart/2005/8/layout/chevron1"/>
    <dgm:cxn modelId="{1F6FAF59-AE88-4096-8316-EB22618EF767}" srcId="{854626BF-7810-4056-B977-B010070DCAB2}" destId="{D26FA973-F03F-47B2-936F-30D4B719E584}" srcOrd="1" destOrd="0" parTransId="{5864FB72-89F5-472F-9AE1-2EFC1288C51A}" sibTransId="{E590AC74-A49D-41AD-99DF-05234F136FC9}"/>
    <dgm:cxn modelId="{D64DB882-27B1-42E1-9230-826AED5A4487}" type="presOf" srcId="{2EE4730D-994E-4DDE-AD6A-37EC271C2B65}" destId="{3C8F48EF-D230-41D2-B438-16F742D24833}" srcOrd="0" destOrd="0" presId="urn:microsoft.com/office/officeart/2005/8/layout/chevron1"/>
    <dgm:cxn modelId="{35557488-E753-4919-86D8-77EB4E961E85}" srcId="{854626BF-7810-4056-B977-B010070DCAB2}" destId="{63D45362-3F97-4FD8-81DD-321698DBE7C9}" srcOrd="4" destOrd="0" parTransId="{7EEFC8CB-A000-4928-9BA2-780D7D2B7F1E}" sibTransId="{3A6405EC-F768-41C9-928E-87100382C057}"/>
    <dgm:cxn modelId="{97319590-A5A1-40BF-9D29-053866FF3CF8}" srcId="{854626BF-7810-4056-B977-B010070DCAB2}" destId="{3617C44C-B139-42D1-86D7-DDB726947434}" srcOrd="5" destOrd="0" parTransId="{3E5D0FED-FF0F-415C-8B6F-CFFD6499073A}" sibTransId="{088DBCE2-D687-420D-B7B9-7E8652B0B17B}"/>
    <dgm:cxn modelId="{AD8262AF-EC51-48B3-B001-506DDDA9507F}" type="presOf" srcId="{854626BF-7810-4056-B977-B010070DCAB2}" destId="{A3508523-BD0B-476E-A523-BAEE30676370}" srcOrd="0" destOrd="0" presId="urn:microsoft.com/office/officeart/2005/8/layout/chevron1"/>
    <dgm:cxn modelId="{9EA48ABC-0B4B-4185-AA2F-BC1767D4EC02}" srcId="{854626BF-7810-4056-B977-B010070DCAB2}" destId="{60AF47B1-4E3F-4DCD-98AA-A488ED8FB70E}" srcOrd="0" destOrd="0" parTransId="{1F74F172-2935-4273-86DE-1D1E819EB1F8}" sibTransId="{CEF2E5FD-4377-4FC0-8EBD-A3AB52247939}"/>
    <dgm:cxn modelId="{1C64F2C6-5AC3-4142-9F24-056F8CDCB747}" srcId="{854626BF-7810-4056-B977-B010070DCAB2}" destId="{2EE4730D-994E-4DDE-AD6A-37EC271C2B65}" srcOrd="2" destOrd="0" parTransId="{050103D3-0C4E-49F2-82B0-9E62EC651A27}" sibTransId="{39DBA6E3-5902-49FF-8F12-F54830A2B0C0}"/>
    <dgm:cxn modelId="{5B0AD1F4-7DA8-4C2C-A8C0-3F0A62ACA683}" type="presOf" srcId="{D9D6BF7F-9E9A-4686-8CB1-368144F06015}" destId="{AD7B0AFD-08C9-4895-B51A-C5D8BFC606F3}" srcOrd="0" destOrd="0" presId="urn:microsoft.com/office/officeart/2005/8/layout/chevron1"/>
    <dgm:cxn modelId="{10E62589-4FF3-445B-B4AF-F9B658444F93}" type="presParOf" srcId="{A3508523-BD0B-476E-A523-BAEE30676370}" destId="{7CA80F99-B874-4502-ADAA-B23DA558860D}" srcOrd="0" destOrd="0" presId="urn:microsoft.com/office/officeart/2005/8/layout/chevron1"/>
    <dgm:cxn modelId="{9895892D-011C-4CED-9FA5-1A4461A24B4C}" type="presParOf" srcId="{A3508523-BD0B-476E-A523-BAEE30676370}" destId="{18CF6B1E-7E71-49F5-B7BE-A5F9E8F38DDA}" srcOrd="1" destOrd="0" presId="urn:microsoft.com/office/officeart/2005/8/layout/chevron1"/>
    <dgm:cxn modelId="{07D967C8-BA75-423A-BCD2-7B9598626508}" type="presParOf" srcId="{A3508523-BD0B-476E-A523-BAEE30676370}" destId="{B6EAA823-9AB6-46C5-A10F-CAE054BB28F0}" srcOrd="2" destOrd="0" presId="urn:microsoft.com/office/officeart/2005/8/layout/chevron1"/>
    <dgm:cxn modelId="{F99334E6-EF91-4F4F-A625-C88A9365E8B4}" type="presParOf" srcId="{A3508523-BD0B-476E-A523-BAEE30676370}" destId="{92B779E4-9204-45A7-8FF1-A1B5A8242EDF}" srcOrd="3" destOrd="0" presId="urn:microsoft.com/office/officeart/2005/8/layout/chevron1"/>
    <dgm:cxn modelId="{63EEF329-59EC-477A-87DE-24EE6787F20A}" type="presParOf" srcId="{A3508523-BD0B-476E-A523-BAEE30676370}" destId="{3C8F48EF-D230-41D2-B438-16F742D24833}" srcOrd="4" destOrd="0" presId="urn:microsoft.com/office/officeart/2005/8/layout/chevron1"/>
    <dgm:cxn modelId="{8623426A-D207-4D51-88A8-AE26C203AB59}" type="presParOf" srcId="{A3508523-BD0B-476E-A523-BAEE30676370}" destId="{ED001354-D57C-48A5-B2C2-7E58FD87A8FD}" srcOrd="5" destOrd="0" presId="urn:microsoft.com/office/officeart/2005/8/layout/chevron1"/>
    <dgm:cxn modelId="{A59E2B8C-A254-4C38-B48C-5B46BA221E79}" type="presParOf" srcId="{A3508523-BD0B-476E-A523-BAEE30676370}" destId="{AD7B0AFD-08C9-4895-B51A-C5D8BFC606F3}" srcOrd="6" destOrd="0" presId="urn:microsoft.com/office/officeart/2005/8/layout/chevron1"/>
    <dgm:cxn modelId="{3B0968F3-87A2-4AC7-A4D2-EA8FEE6190B0}" type="presParOf" srcId="{A3508523-BD0B-476E-A523-BAEE30676370}" destId="{9DDBBE14-B016-4CB7-ACF3-A6DE445AD32A}" srcOrd="7" destOrd="0" presId="urn:microsoft.com/office/officeart/2005/8/layout/chevron1"/>
    <dgm:cxn modelId="{B7E9FBBA-DB87-4965-A795-97632E6C252A}" type="presParOf" srcId="{A3508523-BD0B-476E-A523-BAEE30676370}" destId="{618F3D7A-4DDE-48CB-BBEF-ADD38B3522CB}" srcOrd="8" destOrd="0" presId="urn:microsoft.com/office/officeart/2005/8/layout/chevron1"/>
    <dgm:cxn modelId="{ABA7C464-21FB-41C7-BBE1-DF76D126558C}" type="presParOf" srcId="{A3508523-BD0B-476E-A523-BAEE30676370}" destId="{DE097769-6711-487A-BA18-DB3A53A4F293}" srcOrd="9" destOrd="0" presId="urn:microsoft.com/office/officeart/2005/8/layout/chevron1"/>
    <dgm:cxn modelId="{AA6E0DE2-D5CF-4952-AF22-AD36D19D0BBA}" type="presParOf" srcId="{A3508523-BD0B-476E-A523-BAEE30676370}" destId="{80D8306C-B84D-4DD5-B686-5A6F9914E68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0AD0AE6-0C4F-4B1B-A129-35F7A6B1441F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C9E0A50-89EE-4D49-8C07-4E3A09381564}">
      <dgm:prSet phldrT="[Texte]"/>
      <dgm:spPr/>
      <dgm:t>
        <a:bodyPr/>
        <a:lstStyle/>
        <a:p>
          <a:r>
            <a:rPr lang="fr-FR" dirty="0">
              <a:latin typeface="Fira Sans Extra Condensed" panose="020B0503050000020004" pitchFamily="34" charset="0"/>
              <a:cs typeface="Times New Roman" panose="02020603050405020304" pitchFamily="18" charset="0"/>
            </a:rPr>
            <a:t>Tanguy, 2002</a:t>
          </a:r>
        </a:p>
      </dgm:t>
    </dgm:pt>
    <dgm:pt modelId="{0B3967C8-F5E0-4D02-AD97-A59A1584C332}" type="parTrans" cxnId="{FF9C1E80-A29E-48AC-87AF-DE5E42B72FE6}">
      <dgm:prSet/>
      <dgm:spPr/>
      <dgm:t>
        <a:bodyPr/>
        <a:lstStyle/>
        <a:p>
          <a:endParaRPr lang="fr-FR"/>
        </a:p>
      </dgm:t>
    </dgm:pt>
    <dgm:pt modelId="{0C08ACDD-B561-45FD-A796-7CD1D2B55401}" type="sibTrans" cxnId="{FF9C1E80-A29E-48AC-87AF-DE5E42B72FE6}">
      <dgm:prSet/>
      <dgm:spPr/>
      <dgm:t>
        <a:bodyPr/>
        <a:lstStyle/>
        <a:p>
          <a:endParaRPr lang="fr-FR"/>
        </a:p>
      </dgm:t>
    </dgm:pt>
    <dgm:pt modelId="{D63A367A-544B-4BFD-9A92-44B72788CB85}">
      <dgm:prSet phldrT="[Texte]" custT="1"/>
      <dgm:spPr/>
      <dgm:t>
        <a:bodyPr/>
        <a:lstStyle/>
        <a:p>
          <a:r>
            <a:rPr lang="fr-FR" sz="1400" b="1" dirty="0">
              <a:latin typeface="Fira Sans Extra Condensed" panose="020B0503050000020004" pitchFamily="34" charset="0"/>
            </a:rPr>
            <a:t>Représentation de IP chez les diplômés</a:t>
          </a:r>
        </a:p>
      </dgm:t>
    </dgm:pt>
    <dgm:pt modelId="{DA6B4EB4-3E9A-4D0D-8215-179F2EC34B6E}" type="parTrans" cxnId="{25424630-7610-4BB5-96B2-125501986E3C}">
      <dgm:prSet/>
      <dgm:spPr/>
      <dgm:t>
        <a:bodyPr/>
        <a:lstStyle/>
        <a:p>
          <a:endParaRPr lang="fr-FR"/>
        </a:p>
      </dgm:t>
    </dgm:pt>
    <dgm:pt modelId="{BD91AF9F-CE2C-44D7-BC45-9747BD77B39A}" type="sibTrans" cxnId="{25424630-7610-4BB5-96B2-125501986E3C}">
      <dgm:prSet/>
      <dgm:spPr/>
      <dgm:t>
        <a:bodyPr/>
        <a:lstStyle/>
        <a:p>
          <a:endParaRPr lang="fr-FR"/>
        </a:p>
      </dgm:t>
    </dgm:pt>
    <dgm:pt modelId="{DB2F9271-2A2C-4B85-961E-7B06C783CB1F}">
      <dgm:prSet phldrT="[Texte]"/>
      <dgm:spPr/>
      <dgm:t>
        <a:bodyPr/>
        <a:lstStyle/>
        <a:p>
          <a:r>
            <a:rPr lang="fr-FR" dirty="0">
              <a:latin typeface="Fira Sans Extra Condensed" panose="020B0503050000020004" pitchFamily="34" charset="0"/>
              <a:cs typeface="Times New Roman" panose="02020603050405020304" pitchFamily="18" charset="0"/>
            </a:rPr>
            <a:t>Hypothèse 1 : </a:t>
          </a:r>
          <a:r>
            <a:rPr lang="fr-FR" dirty="0">
              <a:effectLst/>
              <a:latin typeface="Fira Sans Extra Condensed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L'objectif du processus d'intégration professionnelle est de créer une adéquation entre le niveau de formation et les exigences du marché </a:t>
          </a:r>
          <a:endParaRPr lang="fr-FR" dirty="0">
            <a:latin typeface="Fira Sans Extra Condensed" panose="020B0503050000020004" pitchFamily="34" charset="0"/>
            <a:cs typeface="Times New Roman" panose="02020603050405020304" pitchFamily="18" charset="0"/>
          </a:endParaRPr>
        </a:p>
      </dgm:t>
    </dgm:pt>
    <dgm:pt modelId="{01366249-7BE8-4AF0-8028-7A6A8979930E}" type="parTrans" cxnId="{8E88A476-8FD3-41E8-AAF7-FD03660A530A}">
      <dgm:prSet/>
      <dgm:spPr/>
      <dgm:t>
        <a:bodyPr/>
        <a:lstStyle/>
        <a:p>
          <a:endParaRPr lang="fr-FR"/>
        </a:p>
      </dgm:t>
    </dgm:pt>
    <dgm:pt modelId="{10410752-0B4D-4E4F-8520-C2BC41E546DB}" type="sibTrans" cxnId="{8E88A476-8FD3-41E8-AAF7-FD03660A530A}">
      <dgm:prSet/>
      <dgm:spPr/>
      <dgm:t>
        <a:bodyPr/>
        <a:lstStyle/>
        <a:p>
          <a:endParaRPr lang="fr-FR"/>
        </a:p>
      </dgm:t>
    </dgm:pt>
    <dgm:pt modelId="{738C83A2-3C90-4C5D-805A-A88C8F8B970E}">
      <dgm:prSet/>
      <dgm:spPr/>
      <dgm:t>
        <a:bodyPr/>
        <a:lstStyle/>
        <a:p>
          <a:r>
            <a:rPr lang="fr-FR" dirty="0">
              <a:effectLst/>
              <a:latin typeface="Fira Sans Extra Condensed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Trottier, Laforce et Cloutier (1997) </a:t>
          </a:r>
          <a:endParaRPr lang="fr-FR" dirty="0">
            <a:latin typeface="Fira Sans Extra Condensed" panose="020B0503050000020004" pitchFamily="34" charset="0"/>
            <a:cs typeface="Times New Roman" panose="02020603050405020304" pitchFamily="18" charset="0"/>
          </a:endParaRPr>
        </a:p>
      </dgm:t>
    </dgm:pt>
    <dgm:pt modelId="{3CED10D6-A2BD-4D88-9C60-9459E8537CD7}" type="parTrans" cxnId="{E686FC20-6A97-4AAE-B186-16722F7D2DD7}">
      <dgm:prSet/>
      <dgm:spPr/>
      <dgm:t>
        <a:bodyPr/>
        <a:lstStyle/>
        <a:p>
          <a:endParaRPr lang="fr-FR"/>
        </a:p>
      </dgm:t>
    </dgm:pt>
    <dgm:pt modelId="{FFD734DF-4CED-4F02-9222-1654FF41A4D4}" type="sibTrans" cxnId="{E686FC20-6A97-4AAE-B186-16722F7D2DD7}">
      <dgm:prSet/>
      <dgm:spPr/>
      <dgm:t>
        <a:bodyPr/>
        <a:lstStyle/>
        <a:p>
          <a:endParaRPr lang="fr-FR"/>
        </a:p>
      </dgm:t>
    </dgm:pt>
    <dgm:pt modelId="{002481BF-2C14-4E7E-83F4-9A34E91D9186}">
      <dgm:prSet/>
      <dgm:spPr/>
      <dgm:t>
        <a:bodyPr/>
        <a:lstStyle/>
        <a:p>
          <a:r>
            <a:rPr lang="fr-FR" dirty="0">
              <a:effectLst/>
              <a:latin typeface="Fira Sans Extra Condensed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La stabilité de l'emploi, l'adéquation entre la formation et l'emploi, et la socialisation professionnelle</a:t>
          </a:r>
          <a:endParaRPr lang="fr-FR" dirty="0">
            <a:latin typeface="Fira Sans Extra Condensed" panose="020B0503050000020004" pitchFamily="34" charset="0"/>
            <a:cs typeface="Times New Roman" panose="02020603050405020304" pitchFamily="18" charset="0"/>
          </a:endParaRPr>
        </a:p>
      </dgm:t>
    </dgm:pt>
    <dgm:pt modelId="{185B994C-4A5E-4718-8158-7B4B810F03A6}" type="parTrans" cxnId="{EC86E7E2-908D-4B56-8B4C-CA47C1FA9D36}">
      <dgm:prSet/>
      <dgm:spPr/>
      <dgm:t>
        <a:bodyPr/>
        <a:lstStyle/>
        <a:p>
          <a:endParaRPr lang="fr-FR"/>
        </a:p>
      </dgm:t>
    </dgm:pt>
    <dgm:pt modelId="{CE8BA956-F770-4ED9-9B3E-6754B15562F9}" type="sibTrans" cxnId="{EC86E7E2-908D-4B56-8B4C-CA47C1FA9D36}">
      <dgm:prSet/>
      <dgm:spPr/>
      <dgm:t>
        <a:bodyPr/>
        <a:lstStyle/>
        <a:p>
          <a:endParaRPr lang="fr-FR"/>
        </a:p>
      </dgm:t>
    </dgm:pt>
    <dgm:pt modelId="{F5930894-7585-4788-81EE-02536F1B939B}">
      <dgm:prSet/>
      <dgm:spPr/>
      <dgm:t>
        <a:bodyPr/>
        <a:lstStyle/>
        <a:p>
          <a:r>
            <a:rPr lang="fr-FR" b="0" i="0" dirty="0">
              <a:latin typeface="Fira Sans Extra Condensed" panose="020B0503050000020004" pitchFamily="34" charset="0"/>
              <a:cs typeface="Times New Roman" panose="02020603050405020304" pitchFamily="18" charset="0"/>
            </a:rPr>
            <a:t>Hypothèse 2 : </a:t>
          </a:r>
          <a:r>
            <a:rPr lang="fr-FR" b="0" i="0" dirty="0">
              <a:effectLst/>
              <a:latin typeface="Fira Sans Extra Condensed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Le processus d'intégration professionnelle est subjectif et individualiste</a:t>
          </a:r>
          <a:endParaRPr lang="fr-FR" b="0" i="0" dirty="0">
            <a:latin typeface="Fira Sans Extra Condensed" panose="020B0503050000020004" pitchFamily="34" charset="0"/>
            <a:cs typeface="Times New Roman" panose="02020603050405020304" pitchFamily="18" charset="0"/>
          </a:endParaRPr>
        </a:p>
      </dgm:t>
    </dgm:pt>
    <dgm:pt modelId="{CB635CB0-5B4F-4E61-9F50-9AE61550CD39}" type="parTrans" cxnId="{B2647787-8F04-4825-9E11-5BD5ECBFD540}">
      <dgm:prSet/>
      <dgm:spPr/>
      <dgm:t>
        <a:bodyPr/>
        <a:lstStyle/>
        <a:p>
          <a:endParaRPr lang="fr-FR"/>
        </a:p>
      </dgm:t>
    </dgm:pt>
    <dgm:pt modelId="{4D0E4C90-17A9-4946-8AA0-5EC2BE1388B5}" type="sibTrans" cxnId="{B2647787-8F04-4825-9E11-5BD5ECBFD540}">
      <dgm:prSet/>
      <dgm:spPr/>
      <dgm:t>
        <a:bodyPr/>
        <a:lstStyle/>
        <a:p>
          <a:endParaRPr lang="fr-FR"/>
        </a:p>
      </dgm:t>
    </dgm:pt>
    <dgm:pt modelId="{E6A0B2C9-6913-46EE-9DDB-240129937AB8}">
      <dgm:prSet phldrT="[Texte]" custT="1"/>
      <dgm:spPr/>
      <dgm:t>
        <a:bodyPr/>
        <a:lstStyle/>
        <a:p>
          <a:r>
            <a:rPr lang="fr-FR" sz="1400" b="1" dirty="0">
              <a:latin typeface="Fira Sans Extra Condensed" panose="020B0503050000020004" pitchFamily="34" charset="0"/>
            </a:rPr>
            <a:t>Le processus IP</a:t>
          </a:r>
        </a:p>
      </dgm:t>
    </dgm:pt>
    <dgm:pt modelId="{68111A43-10E5-4A67-B496-67D05661A8DA}" type="sibTrans" cxnId="{BACC4E69-138B-4C1F-8C1D-9169173271A1}">
      <dgm:prSet/>
      <dgm:spPr/>
      <dgm:t>
        <a:bodyPr/>
        <a:lstStyle/>
        <a:p>
          <a:endParaRPr lang="fr-FR"/>
        </a:p>
      </dgm:t>
    </dgm:pt>
    <dgm:pt modelId="{35950543-78EF-4B33-A4A2-2AF10D659764}" type="parTrans" cxnId="{BACC4E69-138B-4C1F-8C1D-9169173271A1}">
      <dgm:prSet/>
      <dgm:spPr/>
      <dgm:t>
        <a:bodyPr/>
        <a:lstStyle/>
        <a:p>
          <a:endParaRPr lang="fr-FR"/>
        </a:p>
      </dgm:t>
    </dgm:pt>
    <dgm:pt modelId="{9070155D-6F83-4C06-9D87-6E05A3A0687E}" type="pres">
      <dgm:prSet presAssocID="{60AD0AE6-0C4F-4B1B-A129-35F7A6B1441F}" presName="linearFlow" presStyleCnt="0">
        <dgm:presLayoutVars>
          <dgm:dir/>
          <dgm:animLvl val="lvl"/>
          <dgm:resizeHandles val="exact"/>
        </dgm:presLayoutVars>
      </dgm:prSet>
      <dgm:spPr/>
    </dgm:pt>
    <dgm:pt modelId="{1780DDF4-EE5C-4F7D-8BE4-B398253990F4}" type="pres">
      <dgm:prSet presAssocID="{E6A0B2C9-6913-46EE-9DDB-240129937AB8}" presName="composite" presStyleCnt="0"/>
      <dgm:spPr/>
    </dgm:pt>
    <dgm:pt modelId="{1640421D-3680-42F1-AA26-2844CE6A8935}" type="pres">
      <dgm:prSet presAssocID="{E6A0B2C9-6913-46EE-9DDB-240129937AB8}" presName="parentText" presStyleLbl="alignNode1" presStyleIdx="0" presStyleCnt="2" custLinFactNeighborY="-88">
        <dgm:presLayoutVars>
          <dgm:chMax val="1"/>
          <dgm:bulletEnabled val="1"/>
        </dgm:presLayoutVars>
      </dgm:prSet>
      <dgm:spPr/>
    </dgm:pt>
    <dgm:pt modelId="{FD138470-B464-48AD-B90F-981F005C6DE0}" type="pres">
      <dgm:prSet presAssocID="{E6A0B2C9-6913-46EE-9DDB-240129937AB8}" presName="descendantText" presStyleLbl="alignAcc1" presStyleIdx="0" presStyleCnt="2">
        <dgm:presLayoutVars>
          <dgm:bulletEnabled val="1"/>
        </dgm:presLayoutVars>
      </dgm:prSet>
      <dgm:spPr/>
    </dgm:pt>
    <dgm:pt modelId="{71C78337-4DF4-4673-B9CC-8462E4BFA754}" type="pres">
      <dgm:prSet presAssocID="{68111A43-10E5-4A67-B496-67D05661A8DA}" presName="sp" presStyleCnt="0"/>
      <dgm:spPr/>
    </dgm:pt>
    <dgm:pt modelId="{C689D8B1-9BDA-476D-8E6F-63BD11AE3BC9}" type="pres">
      <dgm:prSet presAssocID="{D63A367A-544B-4BFD-9A92-44B72788CB85}" presName="composite" presStyleCnt="0"/>
      <dgm:spPr/>
    </dgm:pt>
    <dgm:pt modelId="{24DE04F5-4C57-4902-A536-24A0B5717C0B}" type="pres">
      <dgm:prSet presAssocID="{D63A367A-544B-4BFD-9A92-44B72788CB85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54B874A6-AFEA-4B79-BAAB-E99ED9BE3980}" type="pres">
      <dgm:prSet presAssocID="{D63A367A-544B-4BFD-9A92-44B72788CB85}" presName="descendantText" presStyleLbl="alignAcc1" presStyleIdx="1" presStyleCnt="2" custLinFactNeighborX="0" custLinFactNeighborY="2236">
        <dgm:presLayoutVars>
          <dgm:bulletEnabled val="1"/>
        </dgm:presLayoutVars>
      </dgm:prSet>
      <dgm:spPr/>
    </dgm:pt>
  </dgm:ptLst>
  <dgm:cxnLst>
    <dgm:cxn modelId="{E686FC20-6A97-4AAE-B186-16722F7D2DD7}" srcId="{D63A367A-544B-4BFD-9A92-44B72788CB85}" destId="{738C83A2-3C90-4C5D-805A-A88C8F8B970E}" srcOrd="0" destOrd="0" parTransId="{3CED10D6-A2BD-4D88-9C60-9459E8537CD7}" sibTransId="{FFD734DF-4CED-4F02-9222-1654FF41A4D4}"/>
    <dgm:cxn modelId="{25424630-7610-4BB5-96B2-125501986E3C}" srcId="{60AD0AE6-0C4F-4B1B-A129-35F7A6B1441F}" destId="{D63A367A-544B-4BFD-9A92-44B72788CB85}" srcOrd="1" destOrd="0" parTransId="{DA6B4EB4-3E9A-4D0D-8215-179F2EC34B6E}" sibTransId="{BD91AF9F-CE2C-44D7-BC45-9747BD77B39A}"/>
    <dgm:cxn modelId="{ABDECF34-524B-4B03-A06D-CF6CBE7C2BC3}" type="presOf" srcId="{AC9E0A50-89EE-4D49-8C07-4E3A09381564}" destId="{FD138470-B464-48AD-B90F-981F005C6DE0}" srcOrd="0" destOrd="0" presId="urn:microsoft.com/office/officeart/2005/8/layout/chevron2"/>
    <dgm:cxn modelId="{ACA3FD60-0BB7-484F-833B-E4683BFF08BF}" type="presOf" srcId="{60AD0AE6-0C4F-4B1B-A129-35F7A6B1441F}" destId="{9070155D-6F83-4C06-9D87-6E05A3A0687E}" srcOrd="0" destOrd="0" presId="urn:microsoft.com/office/officeart/2005/8/layout/chevron2"/>
    <dgm:cxn modelId="{08742F47-D892-40ED-BAFA-7763C0D040E3}" type="presOf" srcId="{E6A0B2C9-6913-46EE-9DDB-240129937AB8}" destId="{1640421D-3680-42F1-AA26-2844CE6A8935}" srcOrd="0" destOrd="0" presId="urn:microsoft.com/office/officeart/2005/8/layout/chevron2"/>
    <dgm:cxn modelId="{12E71769-C561-4291-99D7-0021060FFA33}" type="presOf" srcId="{738C83A2-3C90-4C5D-805A-A88C8F8B970E}" destId="{54B874A6-AFEA-4B79-BAAB-E99ED9BE3980}" srcOrd="0" destOrd="0" presId="urn:microsoft.com/office/officeart/2005/8/layout/chevron2"/>
    <dgm:cxn modelId="{BACC4E69-138B-4C1F-8C1D-9169173271A1}" srcId="{60AD0AE6-0C4F-4B1B-A129-35F7A6B1441F}" destId="{E6A0B2C9-6913-46EE-9DDB-240129937AB8}" srcOrd="0" destOrd="0" parTransId="{35950543-78EF-4B33-A4A2-2AF10D659764}" sibTransId="{68111A43-10E5-4A67-B496-67D05661A8DA}"/>
    <dgm:cxn modelId="{6EBA566B-0BF4-4999-86F4-79EBD4A610A0}" type="presOf" srcId="{002481BF-2C14-4E7E-83F4-9A34E91D9186}" destId="{54B874A6-AFEA-4B79-BAAB-E99ED9BE3980}" srcOrd="0" destOrd="1" presId="urn:microsoft.com/office/officeart/2005/8/layout/chevron2"/>
    <dgm:cxn modelId="{8E88A476-8FD3-41E8-AAF7-FD03660A530A}" srcId="{E6A0B2C9-6913-46EE-9DDB-240129937AB8}" destId="{DB2F9271-2A2C-4B85-961E-7B06C783CB1F}" srcOrd="1" destOrd="0" parTransId="{01366249-7BE8-4AF0-8028-7A6A8979930E}" sibTransId="{10410752-0B4D-4E4F-8520-C2BC41E546DB}"/>
    <dgm:cxn modelId="{AC655159-1B79-4EC9-8E59-9BA1B597B52C}" type="presOf" srcId="{DB2F9271-2A2C-4B85-961E-7B06C783CB1F}" destId="{FD138470-B464-48AD-B90F-981F005C6DE0}" srcOrd="0" destOrd="1" presId="urn:microsoft.com/office/officeart/2005/8/layout/chevron2"/>
    <dgm:cxn modelId="{FF9C1E80-A29E-48AC-87AF-DE5E42B72FE6}" srcId="{E6A0B2C9-6913-46EE-9DDB-240129937AB8}" destId="{AC9E0A50-89EE-4D49-8C07-4E3A09381564}" srcOrd="0" destOrd="0" parTransId="{0B3967C8-F5E0-4D02-AD97-A59A1584C332}" sibTransId="{0C08ACDD-B561-45FD-A796-7CD1D2B55401}"/>
    <dgm:cxn modelId="{5A842F87-F8F2-4CE3-884A-5B994597CB63}" type="presOf" srcId="{F5930894-7585-4788-81EE-02536F1B939B}" destId="{54B874A6-AFEA-4B79-BAAB-E99ED9BE3980}" srcOrd="0" destOrd="2" presId="urn:microsoft.com/office/officeart/2005/8/layout/chevron2"/>
    <dgm:cxn modelId="{B2647787-8F04-4825-9E11-5BD5ECBFD540}" srcId="{D63A367A-544B-4BFD-9A92-44B72788CB85}" destId="{F5930894-7585-4788-81EE-02536F1B939B}" srcOrd="2" destOrd="0" parTransId="{CB635CB0-5B4F-4E61-9F50-9AE61550CD39}" sibTransId="{4D0E4C90-17A9-4946-8AA0-5EC2BE1388B5}"/>
    <dgm:cxn modelId="{48BFBFD0-546D-4F68-9C02-0F0A65C77EE0}" type="presOf" srcId="{D63A367A-544B-4BFD-9A92-44B72788CB85}" destId="{24DE04F5-4C57-4902-A536-24A0B5717C0B}" srcOrd="0" destOrd="0" presId="urn:microsoft.com/office/officeart/2005/8/layout/chevron2"/>
    <dgm:cxn modelId="{EC86E7E2-908D-4B56-8B4C-CA47C1FA9D36}" srcId="{D63A367A-544B-4BFD-9A92-44B72788CB85}" destId="{002481BF-2C14-4E7E-83F4-9A34E91D9186}" srcOrd="1" destOrd="0" parTransId="{185B994C-4A5E-4718-8158-7B4B810F03A6}" sibTransId="{CE8BA956-F770-4ED9-9B3E-6754B15562F9}"/>
    <dgm:cxn modelId="{B3338871-37E7-43BE-B729-B2CC4E168B78}" type="presParOf" srcId="{9070155D-6F83-4C06-9D87-6E05A3A0687E}" destId="{1780DDF4-EE5C-4F7D-8BE4-B398253990F4}" srcOrd="0" destOrd="0" presId="urn:microsoft.com/office/officeart/2005/8/layout/chevron2"/>
    <dgm:cxn modelId="{588257B6-7631-4322-8934-0D29D3F85BC1}" type="presParOf" srcId="{1780DDF4-EE5C-4F7D-8BE4-B398253990F4}" destId="{1640421D-3680-42F1-AA26-2844CE6A8935}" srcOrd="0" destOrd="0" presId="urn:microsoft.com/office/officeart/2005/8/layout/chevron2"/>
    <dgm:cxn modelId="{C826009B-2564-4A80-B598-CDD5A658911B}" type="presParOf" srcId="{1780DDF4-EE5C-4F7D-8BE4-B398253990F4}" destId="{FD138470-B464-48AD-B90F-981F005C6DE0}" srcOrd="1" destOrd="0" presId="urn:microsoft.com/office/officeart/2005/8/layout/chevron2"/>
    <dgm:cxn modelId="{965DCF88-FA80-4A40-BA34-7FAD99C223DB}" type="presParOf" srcId="{9070155D-6F83-4C06-9D87-6E05A3A0687E}" destId="{71C78337-4DF4-4673-B9CC-8462E4BFA754}" srcOrd="1" destOrd="0" presId="urn:microsoft.com/office/officeart/2005/8/layout/chevron2"/>
    <dgm:cxn modelId="{D89311D1-F4D7-4A13-ABA8-E241A962935F}" type="presParOf" srcId="{9070155D-6F83-4C06-9D87-6E05A3A0687E}" destId="{C689D8B1-9BDA-476D-8E6F-63BD11AE3BC9}" srcOrd="2" destOrd="0" presId="urn:microsoft.com/office/officeart/2005/8/layout/chevron2"/>
    <dgm:cxn modelId="{B423F18A-F935-4C6B-884A-7FE79E4C5995}" type="presParOf" srcId="{C689D8B1-9BDA-476D-8E6F-63BD11AE3BC9}" destId="{24DE04F5-4C57-4902-A536-24A0B5717C0B}" srcOrd="0" destOrd="0" presId="urn:microsoft.com/office/officeart/2005/8/layout/chevron2"/>
    <dgm:cxn modelId="{308B20C7-F16F-48A9-8EBF-819AB3B3AFC4}" type="presParOf" srcId="{C689D8B1-9BDA-476D-8E6F-63BD11AE3BC9}" destId="{54B874A6-AFEA-4B79-BAAB-E99ED9BE398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54626BF-7810-4056-B977-B010070DCAB2}" type="doc">
      <dgm:prSet loTypeId="urn:microsoft.com/office/officeart/2005/8/layout/chevron1" loCatId="process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60AF47B1-4E3F-4DCD-98AA-A488ED8FB70E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gm:t>
    </dgm:pt>
    <dgm:pt modelId="{1F74F172-2935-4273-86DE-1D1E819EB1F8}" type="par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CEF2E5FD-4377-4FC0-8EBD-A3AB52247939}" type="sib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26FA973-F03F-47B2-936F-30D4B719E58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gm:t>
    </dgm:pt>
    <dgm:pt modelId="{5864FB72-89F5-472F-9AE1-2EFC1288C51A}" type="par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E590AC74-A49D-41AD-99DF-05234F136FC9}" type="sib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2EE4730D-994E-4DDE-AD6A-37EC271C2B6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50103D3-0C4E-49F2-82B0-9E62EC651A27}" type="par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9DBA6E3-5902-49FF-8F12-F54830A2B0C0}" type="sib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9D6BF7F-9E9A-4686-8CB1-368144F06015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>
              <a:solidFill>
                <a:schemeClr val="bg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b="1" dirty="0">
            <a:solidFill>
              <a:schemeClr val="bg1"/>
            </a:solidFill>
            <a:latin typeface="Fira Sans Extra Condensed" panose="020B0503050000020004" pitchFamily="34" charset="0"/>
          </a:endParaRPr>
        </a:p>
      </dgm:t>
    </dgm:pt>
    <dgm:pt modelId="{BC26C1C7-50FF-48C8-9F88-C53E4F490B8B}" type="par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4C2087B-CE93-4D4D-95D8-DE056AAD8444}" type="sib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3D45362-3F97-4FD8-81DD-321698DBE7C9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7EEFC8CB-A000-4928-9BA2-780D7D2B7F1E}" type="par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A6405EC-F768-41C9-928E-87100382C057}" type="sib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617C44C-B139-42D1-86D7-DDB72694743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  Discussion, apports et limites</a:t>
          </a:r>
        </a:p>
      </dgm:t>
    </dgm:pt>
    <dgm:pt modelId="{3E5D0FED-FF0F-415C-8B6F-CFFD6499073A}" type="par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88DBCE2-D687-420D-B7B9-7E8652B0B17B}" type="sib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A3508523-BD0B-476E-A523-BAEE30676370}" type="pres">
      <dgm:prSet presAssocID="{854626BF-7810-4056-B977-B010070DCAB2}" presName="Name0" presStyleCnt="0">
        <dgm:presLayoutVars>
          <dgm:dir/>
          <dgm:animLvl val="lvl"/>
          <dgm:resizeHandles val="exact"/>
        </dgm:presLayoutVars>
      </dgm:prSet>
      <dgm:spPr/>
    </dgm:pt>
    <dgm:pt modelId="{7CA80F99-B874-4502-ADAA-B23DA558860D}" type="pres">
      <dgm:prSet presAssocID="{60AF47B1-4E3F-4DCD-98AA-A488ED8FB70E}" presName="parTxOnly" presStyleLbl="node1" presStyleIdx="0" presStyleCnt="6" custLinFactNeighborX="-2688" custLinFactNeighborY="302">
        <dgm:presLayoutVars>
          <dgm:chMax val="0"/>
          <dgm:chPref val="0"/>
          <dgm:bulletEnabled val="1"/>
        </dgm:presLayoutVars>
      </dgm:prSet>
      <dgm:spPr/>
    </dgm:pt>
    <dgm:pt modelId="{18CF6B1E-7E71-49F5-B7BE-A5F9E8F38DDA}" type="pres">
      <dgm:prSet presAssocID="{CEF2E5FD-4377-4FC0-8EBD-A3AB52247939}" presName="parTxOnlySpace" presStyleCnt="0"/>
      <dgm:spPr/>
    </dgm:pt>
    <dgm:pt modelId="{B6EAA823-9AB6-46C5-A10F-CAE054BB28F0}" type="pres">
      <dgm:prSet presAssocID="{D26FA973-F03F-47B2-936F-30D4B719E58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2B779E4-9204-45A7-8FF1-A1B5A8242EDF}" type="pres">
      <dgm:prSet presAssocID="{E590AC74-A49D-41AD-99DF-05234F136FC9}" presName="parTxOnlySpace" presStyleCnt="0"/>
      <dgm:spPr/>
    </dgm:pt>
    <dgm:pt modelId="{3C8F48EF-D230-41D2-B438-16F742D24833}" type="pres">
      <dgm:prSet presAssocID="{2EE4730D-994E-4DDE-AD6A-37EC271C2B6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D001354-D57C-48A5-B2C2-7E58FD87A8FD}" type="pres">
      <dgm:prSet presAssocID="{39DBA6E3-5902-49FF-8F12-F54830A2B0C0}" presName="parTxOnlySpace" presStyleCnt="0"/>
      <dgm:spPr/>
    </dgm:pt>
    <dgm:pt modelId="{AD7B0AFD-08C9-4895-B51A-C5D8BFC606F3}" type="pres">
      <dgm:prSet presAssocID="{D9D6BF7F-9E9A-4686-8CB1-368144F0601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DDBBE14-B016-4CB7-ACF3-A6DE445AD32A}" type="pres">
      <dgm:prSet presAssocID="{64C2087B-CE93-4D4D-95D8-DE056AAD8444}" presName="parTxOnlySpace" presStyleCnt="0"/>
      <dgm:spPr/>
    </dgm:pt>
    <dgm:pt modelId="{618F3D7A-4DDE-48CB-BBEF-ADD38B3522CB}" type="pres">
      <dgm:prSet presAssocID="{63D45362-3F97-4FD8-81DD-321698DBE7C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E097769-6711-487A-BA18-DB3A53A4F293}" type="pres">
      <dgm:prSet presAssocID="{3A6405EC-F768-41C9-928E-87100382C057}" presName="parTxOnlySpace" presStyleCnt="0"/>
      <dgm:spPr/>
    </dgm:pt>
    <dgm:pt modelId="{80D8306C-B84D-4DD5-B686-5A6F9914E687}" type="pres">
      <dgm:prSet presAssocID="{3617C44C-B139-42D1-86D7-DDB726947434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25DD2F-77FB-4960-B93A-A3EFE44CE928}" type="presOf" srcId="{3617C44C-B139-42D1-86D7-DDB726947434}" destId="{80D8306C-B84D-4DD5-B686-5A6F9914E687}" srcOrd="0" destOrd="0" presId="urn:microsoft.com/office/officeart/2005/8/layout/chevron1"/>
    <dgm:cxn modelId="{E0A6305C-3840-4D67-8139-57B38C9DFAB6}" type="presOf" srcId="{60AF47B1-4E3F-4DCD-98AA-A488ED8FB70E}" destId="{7CA80F99-B874-4502-ADAA-B23DA558860D}" srcOrd="0" destOrd="0" presId="urn:microsoft.com/office/officeart/2005/8/layout/chevron1"/>
    <dgm:cxn modelId="{DE143C62-5541-4DCC-B502-C07958AC2560}" srcId="{854626BF-7810-4056-B977-B010070DCAB2}" destId="{D9D6BF7F-9E9A-4686-8CB1-368144F06015}" srcOrd="3" destOrd="0" parTransId="{BC26C1C7-50FF-48C8-9F88-C53E4F490B8B}" sibTransId="{64C2087B-CE93-4D4D-95D8-DE056AAD8444}"/>
    <dgm:cxn modelId="{A6E9AA6B-AFC6-4D3C-888A-6AF93418C6A4}" type="presOf" srcId="{63D45362-3F97-4FD8-81DD-321698DBE7C9}" destId="{618F3D7A-4DDE-48CB-BBEF-ADD38B3522CB}" srcOrd="0" destOrd="0" presId="urn:microsoft.com/office/officeart/2005/8/layout/chevron1"/>
    <dgm:cxn modelId="{A901CA4D-B719-46D7-8B8F-E547603916B7}" type="presOf" srcId="{D26FA973-F03F-47B2-936F-30D4B719E584}" destId="{B6EAA823-9AB6-46C5-A10F-CAE054BB28F0}" srcOrd="0" destOrd="0" presId="urn:microsoft.com/office/officeart/2005/8/layout/chevron1"/>
    <dgm:cxn modelId="{1F6FAF59-AE88-4096-8316-EB22618EF767}" srcId="{854626BF-7810-4056-B977-B010070DCAB2}" destId="{D26FA973-F03F-47B2-936F-30D4B719E584}" srcOrd="1" destOrd="0" parTransId="{5864FB72-89F5-472F-9AE1-2EFC1288C51A}" sibTransId="{E590AC74-A49D-41AD-99DF-05234F136FC9}"/>
    <dgm:cxn modelId="{D64DB882-27B1-42E1-9230-826AED5A4487}" type="presOf" srcId="{2EE4730D-994E-4DDE-AD6A-37EC271C2B65}" destId="{3C8F48EF-D230-41D2-B438-16F742D24833}" srcOrd="0" destOrd="0" presId="urn:microsoft.com/office/officeart/2005/8/layout/chevron1"/>
    <dgm:cxn modelId="{35557488-E753-4919-86D8-77EB4E961E85}" srcId="{854626BF-7810-4056-B977-B010070DCAB2}" destId="{63D45362-3F97-4FD8-81DD-321698DBE7C9}" srcOrd="4" destOrd="0" parTransId="{7EEFC8CB-A000-4928-9BA2-780D7D2B7F1E}" sibTransId="{3A6405EC-F768-41C9-928E-87100382C057}"/>
    <dgm:cxn modelId="{97319590-A5A1-40BF-9D29-053866FF3CF8}" srcId="{854626BF-7810-4056-B977-B010070DCAB2}" destId="{3617C44C-B139-42D1-86D7-DDB726947434}" srcOrd="5" destOrd="0" parTransId="{3E5D0FED-FF0F-415C-8B6F-CFFD6499073A}" sibTransId="{088DBCE2-D687-420D-B7B9-7E8652B0B17B}"/>
    <dgm:cxn modelId="{AD8262AF-EC51-48B3-B001-506DDDA9507F}" type="presOf" srcId="{854626BF-7810-4056-B977-B010070DCAB2}" destId="{A3508523-BD0B-476E-A523-BAEE30676370}" srcOrd="0" destOrd="0" presId="urn:microsoft.com/office/officeart/2005/8/layout/chevron1"/>
    <dgm:cxn modelId="{9EA48ABC-0B4B-4185-AA2F-BC1767D4EC02}" srcId="{854626BF-7810-4056-B977-B010070DCAB2}" destId="{60AF47B1-4E3F-4DCD-98AA-A488ED8FB70E}" srcOrd="0" destOrd="0" parTransId="{1F74F172-2935-4273-86DE-1D1E819EB1F8}" sibTransId="{CEF2E5FD-4377-4FC0-8EBD-A3AB52247939}"/>
    <dgm:cxn modelId="{1C64F2C6-5AC3-4142-9F24-056F8CDCB747}" srcId="{854626BF-7810-4056-B977-B010070DCAB2}" destId="{2EE4730D-994E-4DDE-AD6A-37EC271C2B65}" srcOrd="2" destOrd="0" parTransId="{050103D3-0C4E-49F2-82B0-9E62EC651A27}" sibTransId="{39DBA6E3-5902-49FF-8F12-F54830A2B0C0}"/>
    <dgm:cxn modelId="{5B0AD1F4-7DA8-4C2C-A8C0-3F0A62ACA683}" type="presOf" srcId="{D9D6BF7F-9E9A-4686-8CB1-368144F06015}" destId="{AD7B0AFD-08C9-4895-B51A-C5D8BFC606F3}" srcOrd="0" destOrd="0" presId="urn:microsoft.com/office/officeart/2005/8/layout/chevron1"/>
    <dgm:cxn modelId="{10E62589-4FF3-445B-B4AF-F9B658444F93}" type="presParOf" srcId="{A3508523-BD0B-476E-A523-BAEE30676370}" destId="{7CA80F99-B874-4502-ADAA-B23DA558860D}" srcOrd="0" destOrd="0" presId="urn:microsoft.com/office/officeart/2005/8/layout/chevron1"/>
    <dgm:cxn modelId="{9895892D-011C-4CED-9FA5-1A4461A24B4C}" type="presParOf" srcId="{A3508523-BD0B-476E-A523-BAEE30676370}" destId="{18CF6B1E-7E71-49F5-B7BE-A5F9E8F38DDA}" srcOrd="1" destOrd="0" presId="urn:microsoft.com/office/officeart/2005/8/layout/chevron1"/>
    <dgm:cxn modelId="{07D967C8-BA75-423A-BCD2-7B9598626508}" type="presParOf" srcId="{A3508523-BD0B-476E-A523-BAEE30676370}" destId="{B6EAA823-9AB6-46C5-A10F-CAE054BB28F0}" srcOrd="2" destOrd="0" presId="urn:microsoft.com/office/officeart/2005/8/layout/chevron1"/>
    <dgm:cxn modelId="{F99334E6-EF91-4F4F-A625-C88A9365E8B4}" type="presParOf" srcId="{A3508523-BD0B-476E-A523-BAEE30676370}" destId="{92B779E4-9204-45A7-8FF1-A1B5A8242EDF}" srcOrd="3" destOrd="0" presId="urn:microsoft.com/office/officeart/2005/8/layout/chevron1"/>
    <dgm:cxn modelId="{63EEF329-59EC-477A-87DE-24EE6787F20A}" type="presParOf" srcId="{A3508523-BD0B-476E-A523-BAEE30676370}" destId="{3C8F48EF-D230-41D2-B438-16F742D24833}" srcOrd="4" destOrd="0" presId="urn:microsoft.com/office/officeart/2005/8/layout/chevron1"/>
    <dgm:cxn modelId="{8623426A-D207-4D51-88A8-AE26C203AB59}" type="presParOf" srcId="{A3508523-BD0B-476E-A523-BAEE30676370}" destId="{ED001354-D57C-48A5-B2C2-7E58FD87A8FD}" srcOrd="5" destOrd="0" presId="urn:microsoft.com/office/officeart/2005/8/layout/chevron1"/>
    <dgm:cxn modelId="{A59E2B8C-A254-4C38-B48C-5B46BA221E79}" type="presParOf" srcId="{A3508523-BD0B-476E-A523-BAEE30676370}" destId="{AD7B0AFD-08C9-4895-B51A-C5D8BFC606F3}" srcOrd="6" destOrd="0" presId="urn:microsoft.com/office/officeart/2005/8/layout/chevron1"/>
    <dgm:cxn modelId="{3B0968F3-87A2-4AC7-A4D2-EA8FEE6190B0}" type="presParOf" srcId="{A3508523-BD0B-476E-A523-BAEE30676370}" destId="{9DDBBE14-B016-4CB7-ACF3-A6DE445AD32A}" srcOrd="7" destOrd="0" presId="urn:microsoft.com/office/officeart/2005/8/layout/chevron1"/>
    <dgm:cxn modelId="{B7E9FBBA-DB87-4965-A795-97632E6C252A}" type="presParOf" srcId="{A3508523-BD0B-476E-A523-BAEE30676370}" destId="{618F3D7A-4DDE-48CB-BBEF-ADD38B3522CB}" srcOrd="8" destOrd="0" presId="urn:microsoft.com/office/officeart/2005/8/layout/chevron1"/>
    <dgm:cxn modelId="{ABA7C464-21FB-41C7-BBE1-DF76D126558C}" type="presParOf" srcId="{A3508523-BD0B-476E-A523-BAEE30676370}" destId="{DE097769-6711-487A-BA18-DB3A53A4F293}" srcOrd="9" destOrd="0" presId="urn:microsoft.com/office/officeart/2005/8/layout/chevron1"/>
    <dgm:cxn modelId="{AA6E0DE2-D5CF-4952-AF22-AD36D19D0BBA}" type="presParOf" srcId="{A3508523-BD0B-476E-A523-BAEE30676370}" destId="{80D8306C-B84D-4DD5-B686-5A6F9914E68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0AD0AE6-0C4F-4B1B-A129-35F7A6B1441F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C9E0A50-89EE-4D49-8C07-4E3A09381564}">
      <dgm:prSet phldrT="[Texte]" custT="1"/>
      <dgm:spPr/>
      <dgm:t>
        <a:bodyPr/>
        <a:lstStyle/>
        <a:p>
          <a:r>
            <a:rPr lang="fr-FR" sz="1400" dirty="0">
              <a:latin typeface="Fira Sans Extra Condensed" panose="020B0503050000020004" pitchFamily="34" charset="0"/>
              <a:cs typeface="Times New Roman" panose="02020603050405020304" pitchFamily="18" charset="0"/>
            </a:rPr>
            <a:t>Gary Stanley Becker (1964), Webb (1891), Fawcett (1918), </a:t>
          </a:r>
        </a:p>
      </dgm:t>
    </dgm:pt>
    <dgm:pt modelId="{0B3967C8-F5E0-4D02-AD97-A59A1584C332}" type="parTrans" cxnId="{FF9C1E80-A29E-48AC-87AF-DE5E42B72FE6}">
      <dgm:prSet/>
      <dgm:spPr/>
      <dgm:t>
        <a:bodyPr/>
        <a:lstStyle/>
        <a:p>
          <a:endParaRPr lang="fr-FR"/>
        </a:p>
      </dgm:t>
    </dgm:pt>
    <dgm:pt modelId="{0C08ACDD-B561-45FD-A796-7CD1D2B55401}" type="sibTrans" cxnId="{FF9C1E80-A29E-48AC-87AF-DE5E42B72FE6}">
      <dgm:prSet/>
      <dgm:spPr/>
      <dgm:t>
        <a:bodyPr/>
        <a:lstStyle/>
        <a:p>
          <a:endParaRPr lang="fr-FR"/>
        </a:p>
      </dgm:t>
    </dgm:pt>
    <dgm:pt modelId="{D63A367A-544B-4BFD-9A92-44B72788CB85}">
      <dgm:prSet phldrT="[Texte]" custT="1"/>
      <dgm:spPr/>
      <dgm:t>
        <a:bodyPr/>
        <a:lstStyle/>
        <a:p>
          <a:r>
            <a:rPr lang="fr-FR" sz="1400" b="1" dirty="0">
              <a:effectLst/>
              <a:latin typeface="Fira Sans Extra Condensed" panose="020B0503050000020004" pitchFamily="34" charset="0"/>
              <a:ea typeface="Times New Roman" panose="02020603050405020304" pitchFamily="18" charset="0"/>
            </a:rPr>
            <a:t>Les théories de discriminations</a:t>
          </a:r>
          <a:endParaRPr lang="fr-FR" sz="1400" dirty="0">
            <a:latin typeface="Fira Sans Extra Condensed" panose="020B0503050000020004" pitchFamily="34" charset="0"/>
          </a:endParaRPr>
        </a:p>
      </dgm:t>
    </dgm:pt>
    <dgm:pt modelId="{DA6B4EB4-3E9A-4D0D-8215-179F2EC34B6E}" type="parTrans" cxnId="{25424630-7610-4BB5-96B2-125501986E3C}">
      <dgm:prSet/>
      <dgm:spPr/>
      <dgm:t>
        <a:bodyPr/>
        <a:lstStyle/>
        <a:p>
          <a:endParaRPr lang="fr-FR"/>
        </a:p>
      </dgm:t>
    </dgm:pt>
    <dgm:pt modelId="{BD91AF9F-CE2C-44D7-BC45-9747BD77B39A}" type="sibTrans" cxnId="{25424630-7610-4BB5-96B2-125501986E3C}">
      <dgm:prSet/>
      <dgm:spPr/>
      <dgm:t>
        <a:bodyPr/>
        <a:lstStyle/>
        <a:p>
          <a:endParaRPr lang="fr-FR"/>
        </a:p>
      </dgm:t>
    </dgm:pt>
    <dgm:pt modelId="{DB2F9271-2A2C-4B85-961E-7B06C783CB1F}">
      <dgm:prSet phldrT="[Texte]" custT="1"/>
      <dgm:spPr/>
      <dgm:t>
        <a:bodyPr/>
        <a:lstStyle/>
        <a:p>
          <a:r>
            <a:rPr lang="fr-FR" sz="1400" dirty="0">
              <a:latin typeface="Fira Sans Extra Condensed" panose="020B0503050000020004" pitchFamily="34" charset="0"/>
              <a:cs typeface="Times New Roman" panose="02020603050405020304" pitchFamily="18" charset="0"/>
            </a:rPr>
            <a:t>Hypothèse 5 : </a:t>
          </a:r>
          <a:r>
            <a:rPr lang="fr-FR" sz="1400" dirty="0">
              <a:effectLst/>
              <a:latin typeface="Fira Sans Extra Condensed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Les écarts de salaires peuvent être justifiés par un différentiel en termes d'investissement dans le capital humain</a:t>
          </a:r>
          <a:endParaRPr lang="fr-FR" sz="1400" dirty="0">
            <a:latin typeface="Fira Sans Extra Condensed" panose="020B0503050000020004" pitchFamily="34" charset="0"/>
            <a:cs typeface="Times New Roman" panose="02020603050405020304" pitchFamily="18" charset="0"/>
          </a:endParaRPr>
        </a:p>
      </dgm:t>
    </dgm:pt>
    <dgm:pt modelId="{01366249-7BE8-4AF0-8028-7A6A8979930E}" type="parTrans" cxnId="{8E88A476-8FD3-41E8-AAF7-FD03660A530A}">
      <dgm:prSet/>
      <dgm:spPr/>
      <dgm:t>
        <a:bodyPr/>
        <a:lstStyle/>
        <a:p>
          <a:endParaRPr lang="fr-FR"/>
        </a:p>
      </dgm:t>
    </dgm:pt>
    <dgm:pt modelId="{10410752-0B4D-4E4F-8520-C2BC41E546DB}" type="sibTrans" cxnId="{8E88A476-8FD3-41E8-AAF7-FD03660A530A}">
      <dgm:prSet/>
      <dgm:spPr/>
      <dgm:t>
        <a:bodyPr/>
        <a:lstStyle/>
        <a:p>
          <a:endParaRPr lang="fr-FR"/>
        </a:p>
      </dgm:t>
    </dgm:pt>
    <dgm:pt modelId="{738C83A2-3C90-4C5D-805A-A88C8F8B970E}">
      <dgm:prSet custT="1"/>
      <dgm:spPr/>
      <dgm:t>
        <a:bodyPr/>
        <a:lstStyle/>
        <a:p>
          <a:r>
            <a:rPr lang="fr-FR" sz="1400" dirty="0">
              <a:latin typeface="Fira Sans Extra Condensed" panose="020B0503050000020004" pitchFamily="34" charset="0"/>
              <a:cs typeface="Times New Roman" panose="02020603050405020304" pitchFamily="18" charset="0"/>
            </a:rPr>
            <a:t>Wolfelsperger (1980)</a:t>
          </a:r>
        </a:p>
      </dgm:t>
    </dgm:pt>
    <dgm:pt modelId="{3CED10D6-A2BD-4D88-9C60-9459E8537CD7}" type="parTrans" cxnId="{E686FC20-6A97-4AAE-B186-16722F7D2DD7}">
      <dgm:prSet/>
      <dgm:spPr/>
      <dgm:t>
        <a:bodyPr/>
        <a:lstStyle/>
        <a:p>
          <a:endParaRPr lang="fr-FR"/>
        </a:p>
      </dgm:t>
    </dgm:pt>
    <dgm:pt modelId="{FFD734DF-4CED-4F02-9222-1654FF41A4D4}" type="sibTrans" cxnId="{E686FC20-6A97-4AAE-B186-16722F7D2DD7}">
      <dgm:prSet/>
      <dgm:spPr/>
      <dgm:t>
        <a:bodyPr/>
        <a:lstStyle/>
        <a:p>
          <a:endParaRPr lang="fr-FR"/>
        </a:p>
      </dgm:t>
    </dgm:pt>
    <dgm:pt modelId="{E6A0B2C9-6913-46EE-9DDB-240129937AB8}">
      <dgm:prSet phldrT="[Texte]" custT="1"/>
      <dgm:spPr/>
      <dgm:t>
        <a:bodyPr/>
        <a:lstStyle/>
        <a:p>
          <a:r>
            <a:rPr lang="fr-FR" sz="1600" b="1" dirty="0">
              <a:effectLst/>
              <a:latin typeface="Fira Sans Extra Condensed" panose="020B0503050000020004" pitchFamily="34" charset="0"/>
              <a:ea typeface="Times New Roman" panose="02020603050405020304" pitchFamily="18" charset="0"/>
            </a:rPr>
            <a:t>La théorie de capital </a:t>
          </a:r>
          <a:endParaRPr lang="fr-FR" sz="1600" dirty="0">
            <a:latin typeface="Fira Sans Extra Condensed" panose="020B0503050000020004" pitchFamily="34" charset="0"/>
          </a:endParaRPr>
        </a:p>
      </dgm:t>
    </dgm:pt>
    <dgm:pt modelId="{68111A43-10E5-4A67-B496-67D05661A8DA}" type="sibTrans" cxnId="{BACC4E69-138B-4C1F-8C1D-9169173271A1}">
      <dgm:prSet/>
      <dgm:spPr/>
      <dgm:t>
        <a:bodyPr/>
        <a:lstStyle/>
        <a:p>
          <a:endParaRPr lang="fr-FR"/>
        </a:p>
      </dgm:t>
    </dgm:pt>
    <dgm:pt modelId="{35950543-78EF-4B33-A4A2-2AF10D659764}" type="parTrans" cxnId="{BACC4E69-138B-4C1F-8C1D-9169173271A1}">
      <dgm:prSet/>
      <dgm:spPr/>
      <dgm:t>
        <a:bodyPr/>
        <a:lstStyle/>
        <a:p>
          <a:endParaRPr lang="fr-FR"/>
        </a:p>
      </dgm:t>
    </dgm:pt>
    <dgm:pt modelId="{12CD2196-7174-4FA1-BAA7-4ABAFF960813}">
      <dgm:prSet custT="1"/>
      <dgm:spPr/>
      <dgm:t>
        <a:bodyPr/>
        <a:lstStyle/>
        <a:p>
          <a:r>
            <a:rPr lang="fr-FR" sz="1400" dirty="0">
              <a:effectLst/>
              <a:latin typeface="Fira Sans Extra Condensed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L’hypothèse 3 : Il existe une discrimination salariale entre deux personnes présentant des caractéristiques uniques</a:t>
          </a:r>
          <a:endParaRPr lang="fr-FR" sz="1400" dirty="0">
            <a:latin typeface="Fira Sans Extra Condensed" panose="020B0503050000020004" pitchFamily="34" charset="0"/>
            <a:cs typeface="Times New Roman" panose="02020603050405020304" pitchFamily="18" charset="0"/>
          </a:endParaRPr>
        </a:p>
      </dgm:t>
    </dgm:pt>
    <dgm:pt modelId="{99EC05D0-AEB8-4363-A884-3120B82CAE26}" type="parTrans" cxnId="{4AC765EB-4367-4BE7-A37C-83036F7B0107}">
      <dgm:prSet/>
      <dgm:spPr/>
      <dgm:t>
        <a:bodyPr/>
        <a:lstStyle/>
        <a:p>
          <a:endParaRPr lang="fr-FR"/>
        </a:p>
      </dgm:t>
    </dgm:pt>
    <dgm:pt modelId="{D8ED50DF-D8D8-4026-B635-EBA9D2754D64}" type="sibTrans" cxnId="{4AC765EB-4367-4BE7-A37C-83036F7B0107}">
      <dgm:prSet/>
      <dgm:spPr/>
      <dgm:t>
        <a:bodyPr/>
        <a:lstStyle/>
        <a:p>
          <a:endParaRPr lang="fr-FR"/>
        </a:p>
      </dgm:t>
    </dgm:pt>
    <dgm:pt modelId="{0FE39E76-DA67-42F5-B347-4570754F923B}">
      <dgm:prSet phldrT="[Texte]"/>
      <dgm:spPr/>
      <dgm:t>
        <a:bodyPr/>
        <a:lstStyle/>
        <a:p>
          <a:endParaRPr lang="fr-FR" sz="1300" dirty="0"/>
        </a:p>
      </dgm:t>
    </dgm:pt>
    <dgm:pt modelId="{9E206EE5-973D-4C38-80F3-65F02C0570F4}" type="parTrans" cxnId="{1CCBA3C9-7C34-441E-9FEA-C53461B68DF1}">
      <dgm:prSet/>
      <dgm:spPr/>
      <dgm:t>
        <a:bodyPr/>
        <a:lstStyle/>
        <a:p>
          <a:endParaRPr lang="fr-FR"/>
        </a:p>
      </dgm:t>
    </dgm:pt>
    <dgm:pt modelId="{FCF522B4-EF95-445D-988B-DC7DF057F154}" type="sibTrans" cxnId="{1CCBA3C9-7C34-441E-9FEA-C53461B68DF1}">
      <dgm:prSet/>
      <dgm:spPr/>
      <dgm:t>
        <a:bodyPr/>
        <a:lstStyle/>
        <a:p>
          <a:endParaRPr lang="fr-FR"/>
        </a:p>
      </dgm:t>
    </dgm:pt>
    <dgm:pt modelId="{1EBBE2F9-6C31-40EF-B74D-A3D247111854}">
      <dgm:prSet phldrT="[Texte]" custT="1"/>
      <dgm:spPr/>
      <dgm:t>
        <a:bodyPr/>
        <a:lstStyle/>
        <a:p>
          <a:r>
            <a:rPr lang="fr-FR" sz="1400" dirty="0">
              <a:effectLst/>
              <a:latin typeface="Fira Sans Extra Condensed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L’hypothèse (H4) : L'éducation mène à l'égalité salariale entre les hommes et les femmes </a:t>
          </a:r>
          <a:endParaRPr lang="fr-FR" sz="1400" dirty="0">
            <a:latin typeface="Fira Sans Extra Condensed" panose="020B0503050000020004" pitchFamily="34" charset="0"/>
            <a:cs typeface="Times New Roman" panose="02020603050405020304" pitchFamily="18" charset="0"/>
          </a:endParaRPr>
        </a:p>
      </dgm:t>
    </dgm:pt>
    <dgm:pt modelId="{45A2718C-F2E8-4373-B690-3AD5F6AA56B0}" type="parTrans" cxnId="{F8C7B2A3-84FC-43E2-A5D7-CD8FBE41FE80}">
      <dgm:prSet/>
      <dgm:spPr/>
      <dgm:t>
        <a:bodyPr/>
        <a:lstStyle/>
        <a:p>
          <a:endParaRPr lang="fr-FR"/>
        </a:p>
      </dgm:t>
    </dgm:pt>
    <dgm:pt modelId="{E03F4605-C43A-4A1B-89B7-F82F16FE7750}" type="sibTrans" cxnId="{F8C7B2A3-84FC-43E2-A5D7-CD8FBE41FE80}">
      <dgm:prSet/>
      <dgm:spPr/>
      <dgm:t>
        <a:bodyPr/>
        <a:lstStyle/>
        <a:p>
          <a:endParaRPr lang="fr-FR"/>
        </a:p>
      </dgm:t>
    </dgm:pt>
    <dgm:pt modelId="{21D7BDCA-C008-4221-B689-D49609B891C7}">
      <dgm:prSet custT="1"/>
      <dgm:spPr/>
      <dgm:t>
        <a:bodyPr/>
        <a:lstStyle/>
        <a:p>
          <a:r>
            <a:rPr lang="fr-FR" sz="1400" dirty="0">
              <a:effectLst/>
              <a:latin typeface="Fira Sans Extra Condensed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les préférences discriminatoires de "goût«  (</a:t>
          </a:r>
          <a:r>
            <a:rPr lang="fr-FR" sz="1400" dirty="0">
              <a:latin typeface="Fira Sans Extra Condensed" panose="020B0503050000020004" pitchFamily="34" charset="0"/>
              <a:cs typeface="Times New Roman" panose="02020603050405020304" pitchFamily="18" charset="0"/>
            </a:rPr>
            <a:t>Becker, 1957et Cain, 1986)</a:t>
          </a:r>
        </a:p>
      </dgm:t>
    </dgm:pt>
    <dgm:pt modelId="{10E11985-B4A8-4623-8D83-CF4313EBF66F}" type="parTrans" cxnId="{6636F01A-3FDD-4399-A7B8-AE2371121252}">
      <dgm:prSet/>
      <dgm:spPr/>
      <dgm:t>
        <a:bodyPr/>
        <a:lstStyle/>
        <a:p>
          <a:endParaRPr lang="fr-FR"/>
        </a:p>
      </dgm:t>
    </dgm:pt>
    <dgm:pt modelId="{D61B8383-A3BE-44D1-B1EB-581336AB0DCA}" type="sibTrans" cxnId="{6636F01A-3FDD-4399-A7B8-AE2371121252}">
      <dgm:prSet/>
      <dgm:spPr/>
      <dgm:t>
        <a:bodyPr/>
        <a:lstStyle/>
        <a:p>
          <a:endParaRPr lang="fr-FR"/>
        </a:p>
      </dgm:t>
    </dgm:pt>
    <dgm:pt modelId="{4BABC923-1245-4D9C-9DA1-2C947B187945}">
      <dgm:prSet custT="1"/>
      <dgm:spPr/>
      <dgm:t>
        <a:bodyPr/>
        <a:lstStyle/>
        <a:p>
          <a:r>
            <a:rPr lang="fr-FR" sz="1400" dirty="0">
              <a:effectLst/>
              <a:latin typeface="Fira Sans Extra Condensed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Une discrimination fondée sur des croyances (</a:t>
          </a:r>
          <a:r>
            <a:rPr lang="fr-FR" sz="1400" dirty="0">
              <a:latin typeface="Fira Sans Extra Condensed" panose="020B0503050000020004" pitchFamily="34" charset="0"/>
              <a:cs typeface="Times New Roman" panose="02020603050405020304" pitchFamily="18" charset="0"/>
            </a:rPr>
            <a:t>Arrow, 1972)</a:t>
          </a:r>
        </a:p>
      </dgm:t>
    </dgm:pt>
    <dgm:pt modelId="{C04D63CA-1246-472C-A364-06F98C6E6C04}" type="parTrans" cxnId="{A797EA7D-0FD0-439C-A549-185EFE51C582}">
      <dgm:prSet/>
      <dgm:spPr/>
      <dgm:t>
        <a:bodyPr/>
        <a:lstStyle/>
        <a:p>
          <a:endParaRPr lang="fr-FR"/>
        </a:p>
      </dgm:t>
    </dgm:pt>
    <dgm:pt modelId="{4F08EEC3-3615-41B6-9ED5-2360FD187CBD}" type="sibTrans" cxnId="{A797EA7D-0FD0-439C-A549-185EFE51C582}">
      <dgm:prSet/>
      <dgm:spPr/>
      <dgm:t>
        <a:bodyPr/>
        <a:lstStyle/>
        <a:p>
          <a:endParaRPr lang="fr-FR"/>
        </a:p>
      </dgm:t>
    </dgm:pt>
    <dgm:pt modelId="{5CBBAF1B-2003-44B5-B9FA-CB78D0FB4BAD}">
      <dgm:prSet phldrT="[Texte]" custT="1"/>
      <dgm:spPr/>
      <dgm:t>
        <a:bodyPr/>
        <a:lstStyle/>
        <a:p>
          <a:endParaRPr lang="fr-FR" sz="1400" dirty="0">
            <a:latin typeface="Fira Sans Extra Condensed" panose="020B0503050000020004" pitchFamily="34" charset="0"/>
            <a:cs typeface="Times New Roman" panose="02020603050405020304" pitchFamily="18" charset="0"/>
          </a:endParaRPr>
        </a:p>
      </dgm:t>
    </dgm:pt>
    <dgm:pt modelId="{70AD6C83-4291-4460-A1ED-667181C4FD80}" type="parTrans" cxnId="{BCFB3859-0079-46A9-9212-7D904EC93962}">
      <dgm:prSet/>
      <dgm:spPr/>
      <dgm:t>
        <a:bodyPr/>
        <a:lstStyle/>
        <a:p>
          <a:endParaRPr lang="fr-FR"/>
        </a:p>
      </dgm:t>
    </dgm:pt>
    <dgm:pt modelId="{77241F3B-358E-4FEE-B895-1EE0456F8B30}" type="sibTrans" cxnId="{BCFB3859-0079-46A9-9212-7D904EC93962}">
      <dgm:prSet/>
      <dgm:spPr/>
      <dgm:t>
        <a:bodyPr/>
        <a:lstStyle/>
        <a:p>
          <a:endParaRPr lang="fr-FR"/>
        </a:p>
      </dgm:t>
    </dgm:pt>
    <dgm:pt modelId="{9070155D-6F83-4C06-9D87-6E05A3A0687E}" type="pres">
      <dgm:prSet presAssocID="{60AD0AE6-0C4F-4B1B-A129-35F7A6B1441F}" presName="linearFlow" presStyleCnt="0">
        <dgm:presLayoutVars>
          <dgm:dir/>
          <dgm:animLvl val="lvl"/>
          <dgm:resizeHandles val="exact"/>
        </dgm:presLayoutVars>
      </dgm:prSet>
      <dgm:spPr/>
    </dgm:pt>
    <dgm:pt modelId="{1780DDF4-EE5C-4F7D-8BE4-B398253990F4}" type="pres">
      <dgm:prSet presAssocID="{E6A0B2C9-6913-46EE-9DDB-240129937AB8}" presName="composite" presStyleCnt="0"/>
      <dgm:spPr/>
    </dgm:pt>
    <dgm:pt modelId="{1640421D-3680-42F1-AA26-2844CE6A8935}" type="pres">
      <dgm:prSet presAssocID="{E6A0B2C9-6913-46EE-9DDB-240129937AB8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FD138470-B464-48AD-B90F-981F005C6DE0}" type="pres">
      <dgm:prSet presAssocID="{E6A0B2C9-6913-46EE-9DDB-240129937AB8}" presName="descendantText" presStyleLbl="alignAcc1" presStyleIdx="0" presStyleCnt="2" custScaleY="107073" custLinFactNeighborX="-212" custLinFactNeighborY="721">
        <dgm:presLayoutVars>
          <dgm:bulletEnabled val="1"/>
        </dgm:presLayoutVars>
      </dgm:prSet>
      <dgm:spPr/>
    </dgm:pt>
    <dgm:pt modelId="{71C78337-4DF4-4673-B9CC-8462E4BFA754}" type="pres">
      <dgm:prSet presAssocID="{68111A43-10E5-4A67-B496-67D05661A8DA}" presName="sp" presStyleCnt="0"/>
      <dgm:spPr/>
    </dgm:pt>
    <dgm:pt modelId="{C689D8B1-9BDA-476D-8E6F-63BD11AE3BC9}" type="pres">
      <dgm:prSet presAssocID="{D63A367A-544B-4BFD-9A92-44B72788CB85}" presName="composite" presStyleCnt="0"/>
      <dgm:spPr/>
    </dgm:pt>
    <dgm:pt modelId="{24DE04F5-4C57-4902-A536-24A0B5717C0B}" type="pres">
      <dgm:prSet presAssocID="{D63A367A-544B-4BFD-9A92-44B72788CB85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54B874A6-AFEA-4B79-BAAB-E99ED9BE3980}" type="pres">
      <dgm:prSet presAssocID="{D63A367A-544B-4BFD-9A92-44B72788CB85}" presName="descendantText" presStyleLbl="alignAcc1" presStyleIdx="1" presStyleCnt="2" custLinFactNeighborX="0" custLinFactNeighborY="2236">
        <dgm:presLayoutVars>
          <dgm:bulletEnabled val="1"/>
        </dgm:presLayoutVars>
      </dgm:prSet>
      <dgm:spPr/>
    </dgm:pt>
  </dgm:ptLst>
  <dgm:cxnLst>
    <dgm:cxn modelId="{6636F01A-3FDD-4399-A7B8-AE2371121252}" srcId="{D63A367A-544B-4BFD-9A92-44B72788CB85}" destId="{21D7BDCA-C008-4221-B689-D49609B891C7}" srcOrd="1" destOrd="0" parTransId="{10E11985-B4A8-4623-8D83-CF4313EBF66F}" sibTransId="{D61B8383-A3BE-44D1-B1EB-581336AB0DCA}"/>
    <dgm:cxn modelId="{E686FC20-6A97-4AAE-B186-16722F7D2DD7}" srcId="{D63A367A-544B-4BFD-9A92-44B72788CB85}" destId="{738C83A2-3C90-4C5D-805A-A88C8F8B970E}" srcOrd="0" destOrd="0" parTransId="{3CED10D6-A2BD-4D88-9C60-9459E8537CD7}" sibTransId="{FFD734DF-4CED-4F02-9222-1654FF41A4D4}"/>
    <dgm:cxn modelId="{25424630-7610-4BB5-96B2-125501986E3C}" srcId="{60AD0AE6-0C4F-4B1B-A129-35F7A6B1441F}" destId="{D63A367A-544B-4BFD-9A92-44B72788CB85}" srcOrd="1" destOrd="0" parTransId="{DA6B4EB4-3E9A-4D0D-8215-179F2EC34B6E}" sibTransId="{BD91AF9F-CE2C-44D7-BC45-9747BD77B39A}"/>
    <dgm:cxn modelId="{AC225331-5FA1-46F2-A34D-2D73D0974313}" type="presOf" srcId="{12CD2196-7174-4FA1-BAA7-4ABAFF960813}" destId="{54B874A6-AFEA-4B79-BAAB-E99ED9BE3980}" srcOrd="0" destOrd="3" presId="urn:microsoft.com/office/officeart/2005/8/layout/chevron2"/>
    <dgm:cxn modelId="{ABDECF34-524B-4B03-A06D-CF6CBE7C2BC3}" type="presOf" srcId="{AC9E0A50-89EE-4D49-8C07-4E3A09381564}" destId="{FD138470-B464-48AD-B90F-981F005C6DE0}" srcOrd="0" destOrd="1" presId="urn:microsoft.com/office/officeart/2005/8/layout/chevron2"/>
    <dgm:cxn modelId="{5D86845E-D870-44BA-AF72-E0052969E8D3}" type="presOf" srcId="{4BABC923-1245-4D9C-9DA1-2C947B187945}" destId="{54B874A6-AFEA-4B79-BAAB-E99ED9BE3980}" srcOrd="0" destOrd="2" presId="urn:microsoft.com/office/officeart/2005/8/layout/chevron2"/>
    <dgm:cxn modelId="{54F0825F-77E0-4E2D-BA33-37AE0D68950B}" type="presOf" srcId="{5CBBAF1B-2003-44B5-B9FA-CB78D0FB4BAD}" destId="{FD138470-B464-48AD-B90F-981F005C6DE0}" srcOrd="0" destOrd="0" presId="urn:microsoft.com/office/officeart/2005/8/layout/chevron2"/>
    <dgm:cxn modelId="{ACA3FD60-0BB7-484F-833B-E4683BFF08BF}" type="presOf" srcId="{60AD0AE6-0C4F-4B1B-A129-35F7A6B1441F}" destId="{9070155D-6F83-4C06-9D87-6E05A3A0687E}" srcOrd="0" destOrd="0" presId="urn:microsoft.com/office/officeart/2005/8/layout/chevron2"/>
    <dgm:cxn modelId="{08742F47-D892-40ED-BAFA-7763C0D040E3}" type="presOf" srcId="{E6A0B2C9-6913-46EE-9DDB-240129937AB8}" destId="{1640421D-3680-42F1-AA26-2844CE6A8935}" srcOrd="0" destOrd="0" presId="urn:microsoft.com/office/officeart/2005/8/layout/chevron2"/>
    <dgm:cxn modelId="{22E1D868-9B38-4713-BB6E-44C8604867D3}" type="presOf" srcId="{21D7BDCA-C008-4221-B689-D49609B891C7}" destId="{54B874A6-AFEA-4B79-BAAB-E99ED9BE3980}" srcOrd="0" destOrd="1" presId="urn:microsoft.com/office/officeart/2005/8/layout/chevron2"/>
    <dgm:cxn modelId="{12E71769-C561-4291-99D7-0021060FFA33}" type="presOf" srcId="{738C83A2-3C90-4C5D-805A-A88C8F8B970E}" destId="{54B874A6-AFEA-4B79-BAAB-E99ED9BE3980}" srcOrd="0" destOrd="0" presId="urn:microsoft.com/office/officeart/2005/8/layout/chevron2"/>
    <dgm:cxn modelId="{BACC4E69-138B-4C1F-8C1D-9169173271A1}" srcId="{60AD0AE6-0C4F-4B1B-A129-35F7A6B1441F}" destId="{E6A0B2C9-6913-46EE-9DDB-240129937AB8}" srcOrd="0" destOrd="0" parTransId="{35950543-78EF-4B33-A4A2-2AF10D659764}" sibTransId="{68111A43-10E5-4A67-B496-67D05661A8DA}"/>
    <dgm:cxn modelId="{8E88A476-8FD3-41E8-AAF7-FD03660A530A}" srcId="{E6A0B2C9-6913-46EE-9DDB-240129937AB8}" destId="{DB2F9271-2A2C-4B85-961E-7B06C783CB1F}" srcOrd="2" destOrd="0" parTransId="{01366249-7BE8-4AF0-8028-7A6A8979930E}" sibTransId="{10410752-0B4D-4E4F-8520-C2BC41E546DB}"/>
    <dgm:cxn modelId="{BCFB3859-0079-46A9-9212-7D904EC93962}" srcId="{E6A0B2C9-6913-46EE-9DDB-240129937AB8}" destId="{5CBBAF1B-2003-44B5-B9FA-CB78D0FB4BAD}" srcOrd="0" destOrd="0" parTransId="{70AD6C83-4291-4460-A1ED-667181C4FD80}" sibTransId="{77241F3B-358E-4FEE-B895-1EE0456F8B30}"/>
    <dgm:cxn modelId="{AC655159-1B79-4EC9-8E59-9BA1B597B52C}" type="presOf" srcId="{DB2F9271-2A2C-4B85-961E-7B06C783CB1F}" destId="{FD138470-B464-48AD-B90F-981F005C6DE0}" srcOrd="0" destOrd="2" presId="urn:microsoft.com/office/officeart/2005/8/layout/chevron2"/>
    <dgm:cxn modelId="{A797EA7D-0FD0-439C-A549-185EFE51C582}" srcId="{D63A367A-544B-4BFD-9A92-44B72788CB85}" destId="{4BABC923-1245-4D9C-9DA1-2C947B187945}" srcOrd="2" destOrd="0" parTransId="{C04D63CA-1246-472C-A364-06F98C6E6C04}" sibTransId="{4F08EEC3-3615-41B6-9ED5-2360FD187CBD}"/>
    <dgm:cxn modelId="{FF9C1E80-A29E-48AC-87AF-DE5E42B72FE6}" srcId="{E6A0B2C9-6913-46EE-9DDB-240129937AB8}" destId="{AC9E0A50-89EE-4D49-8C07-4E3A09381564}" srcOrd="1" destOrd="0" parTransId="{0B3967C8-F5E0-4D02-AD97-A59A1584C332}" sibTransId="{0C08ACDD-B561-45FD-A796-7CD1D2B55401}"/>
    <dgm:cxn modelId="{33282F93-6E4C-4449-93A8-881069FD9E6D}" type="presOf" srcId="{0FE39E76-DA67-42F5-B347-4570754F923B}" destId="{FD138470-B464-48AD-B90F-981F005C6DE0}" srcOrd="0" destOrd="4" presId="urn:microsoft.com/office/officeart/2005/8/layout/chevron2"/>
    <dgm:cxn modelId="{F8C7B2A3-84FC-43E2-A5D7-CD8FBE41FE80}" srcId="{E6A0B2C9-6913-46EE-9DDB-240129937AB8}" destId="{1EBBE2F9-6C31-40EF-B74D-A3D247111854}" srcOrd="3" destOrd="0" parTransId="{45A2718C-F2E8-4373-B690-3AD5F6AA56B0}" sibTransId="{E03F4605-C43A-4A1B-89B7-F82F16FE7750}"/>
    <dgm:cxn modelId="{C63451AC-59B7-497A-ACCD-E9757D290A49}" type="presOf" srcId="{1EBBE2F9-6C31-40EF-B74D-A3D247111854}" destId="{FD138470-B464-48AD-B90F-981F005C6DE0}" srcOrd="0" destOrd="3" presId="urn:microsoft.com/office/officeart/2005/8/layout/chevron2"/>
    <dgm:cxn modelId="{1CCBA3C9-7C34-441E-9FEA-C53461B68DF1}" srcId="{E6A0B2C9-6913-46EE-9DDB-240129937AB8}" destId="{0FE39E76-DA67-42F5-B347-4570754F923B}" srcOrd="4" destOrd="0" parTransId="{9E206EE5-973D-4C38-80F3-65F02C0570F4}" sibTransId="{FCF522B4-EF95-445D-988B-DC7DF057F154}"/>
    <dgm:cxn modelId="{48BFBFD0-546D-4F68-9C02-0F0A65C77EE0}" type="presOf" srcId="{D63A367A-544B-4BFD-9A92-44B72788CB85}" destId="{24DE04F5-4C57-4902-A536-24A0B5717C0B}" srcOrd="0" destOrd="0" presId="urn:microsoft.com/office/officeart/2005/8/layout/chevron2"/>
    <dgm:cxn modelId="{4AC765EB-4367-4BE7-A37C-83036F7B0107}" srcId="{D63A367A-544B-4BFD-9A92-44B72788CB85}" destId="{12CD2196-7174-4FA1-BAA7-4ABAFF960813}" srcOrd="3" destOrd="0" parTransId="{99EC05D0-AEB8-4363-A884-3120B82CAE26}" sibTransId="{D8ED50DF-D8D8-4026-B635-EBA9D2754D64}"/>
    <dgm:cxn modelId="{B3338871-37E7-43BE-B729-B2CC4E168B78}" type="presParOf" srcId="{9070155D-6F83-4C06-9D87-6E05A3A0687E}" destId="{1780DDF4-EE5C-4F7D-8BE4-B398253990F4}" srcOrd="0" destOrd="0" presId="urn:microsoft.com/office/officeart/2005/8/layout/chevron2"/>
    <dgm:cxn modelId="{588257B6-7631-4322-8934-0D29D3F85BC1}" type="presParOf" srcId="{1780DDF4-EE5C-4F7D-8BE4-B398253990F4}" destId="{1640421D-3680-42F1-AA26-2844CE6A8935}" srcOrd="0" destOrd="0" presId="urn:microsoft.com/office/officeart/2005/8/layout/chevron2"/>
    <dgm:cxn modelId="{C826009B-2564-4A80-B598-CDD5A658911B}" type="presParOf" srcId="{1780DDF4-EE5C-4F7D-8BE4-B398253990F4}" destId="{FD138470-B464-48AD-B90F-981F005C6DE0}" srcOrd="1" destOrd="0" presId="urn:microsoft.com/office/officeart/2005/8/layout/chevron2"/>
    <dgm:cxn modelId="{965DCF88-FA80-4A40-BA34-7FAD99C223DB}" type="presParOf" srcId="{9070155D-6F83-4C06-9D87-6E05A3A0687E}" destId="{71C78337-4DF4-4673-B9CC-8462E4BFA754}" srcOrd="1" destOrd="0" presId="urn:microsoft.com/office/officeart/2005/8/layout/chevron2"/>
    <dgm:cxn modelId="{D89311D1-F4D7-4A13-ABA8-E241A962935F}" type="presParOf" srcId="{9070155D-6F83-4C06-9D87-6E05A3A0687E}" destId="{C689D8B1-9BDA-476D-8E6F-63BD11AE3BC9}" srcOrd="2" destOrd="0" presId="urn:microsoft.com/office/officeart/2005/8/layout/chevron2"/>
    <dgm:cxn modelId="{B423F18A-F935-4C6B-884A-7FE79E4C5995}" type="presParOf" srcId="{C689D8B1-9BDA-476D-8E6F-63BD11AE3BC9}" destId="{24DE04F5-4C57-4902-A536-24A0B5717C0B}" srcOrd="0" destOrd="0" presId="urn:microsoft.com/office/officeart/2005/8/layout/chevron2"/>
    <dgm:cxn modelId="{308B20C7-F16F-48A9-8EBF-819AB3B3AFC4}" type="presParOf" srcId="{C689D8B1-9BDA-476D-8E6F-63BD11AE3BC9}" destId="{54B874A6-AFEA-4B79-BAAB-E99ED9BE398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54626BF-7810-4056-B977-B010070DCAB2}" type="doc">
      <dgm:prSet loTypeId="urn:microsoft.com/office/officeart/2005/8/layout/chevron1" loCatId="process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60AF47B1-4E3F-4DCD-98AA-A488ED8FB70E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gm:t>
    </dgm:pt>
    <dgm:pt modelId="{1F74F172-2935-4273-86DE-1D1E819EB1F8}" type="par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CEF2E5FD-4377-4FC0-8EBD-A3AB52247939}" type="sib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26FA973-F03F-47B2-936F-30D4B719E58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gm:t>
    </dgm:pt>
    <dgm:pt modelId="{5864FB72-89F5-472F-9AE1-2EFC1288C51A}" type="par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E590AC74-A49D-41AD-99DF-05234F136FC9}" type="sib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2EE4730D-994E-4DDE-AD6A-37EC271C2B6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50103D3-0C4E-49F2-82B0-9E62EC651A27}" type="par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9DBA6E3-5902-49FF-8F12-F54830A2B0C0}" type="sib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9D6BF7F-9E9A-4686-8CB1-368144F06015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>
              <a:solidFill>
                <a:schemeClr val="bg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b="1" dirty="0">
            <a:solidFill>
              <a:schemeClr val="bg1"/>
            </a:solidFill>
            <a:latin typeface="Fira Sans Extra Condensed" panose="020B0503050000020004" pitchFamily="34" charset="0"/>
          </a:endParaRPr>
        </a:p>
      </dgm:t>
    </dgm:pt>
    <dgm:pt modelId="{BC26C1C7-50FF-48C8-9F88-C53E4F490B8B}" type="par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4C2087B-CE93-4D4D-95D8-DE056AAD8444}" type="sib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3D45362-3F97-4FD8-81DD-321698DBE7C9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7EEFC8CB-A000-4928-9BA2-780D7D2B7F1E}" type="par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A6405EC-F768-41C9-928E-87100382C057}" type="sib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617C44C-B139-42D1-86D7-DDB72694743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  Discussion, apports et limites</a:t>
          </a:r>
        </a:p>
      </dgm:t>
    </dgm:pt>
    <dgm:pt modelId="{3E5D0FED-FF0F-415C-8B6F-CFFD6499073A}" type="par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88DBCE2-D687-420D-B7B9-7E8652B0B17B}" type="sib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A3508523-BD0B-476E-A523-BAEE30676370}" type="pres">
      <dgm:prSet presAssocID="{854626BF-7810-4056-B977-B010070DCAB2}" presName="Name0" presStyleCnt="0">
        <dgm:presLayoutVars>
          <dgm:dir/>
          <dgm:animLvl val="lvl"/>
          <dgm:resizeHandles val="exact"/>
        </dgm:presLayoutVars>
      </dgm:prSet>
      <dgm:spPr/>
    </dgm:pt>
    <dgm:pt modelId="{7CA80F99-B874-4502-ADAA-B23DA558860D}" type="pres">
      <dgm:prSet presAssocID="{60AF47B1-4E3F-4DCD-98AA-A488ED8FB70E}" presName="parTxOnly" presStyleLbl="node1" presStyleIdx="0" presStyleCnt="6" custLinFactNeighborX="-2688" custLinFactNeighborY="302">
        <dgm:presLayoutVars>
          <dgm:chMax val="0"/>
          <dgm:chPref val="0"/>
          <dgm:bulletEnabled val="1"/>
        </dgm:presLayoutVars>
      </dgm:prSet>
      <dgm:spPr/>
    </dgm:pt>
    <dgm:pt modelId="{18CF6B1E-7E71-49F5-B7BE-A5F9E8F38DDA}" type="pres">
      <dgm:prSet presAssocID="{CEF2E5FD-4377-4FC0-8EBD-A3AB52247939}" presName="parTxOnlySpace" presStyleCnt="0"/>
      <dgm:spPr/>
    </dgm:pt>
    <dgm:pt modelId="{B6EAA823-9AB6-46C5-A10F-CAE054BB28F0}" type="pres">
      <dgm:prSet presAssocID="{D26FA973-F03F-47B2-936F-30D4B719E58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2B779E4-9204-45A7-8FF1-A1B5A8242EDF}" type="pres">
      <dgm:prSet presAssocID="{E590AC74-A49D-41AD-99DF-05234F136FC9}" presName="parTxOnlySpace" presStyleCnt="0"/>
      <dgm:spPr/>
    </dgm:pt>
    <dgm:pt modelId="{3C8F48EF-D230-41D2-B438-16F742D24833}" type="pres">
      <dgm:prSet presAssocID="{2EE4730D-994E-4DDE-AD6A-37EC271C2B6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D001354-D57C-48A5-B2C2-7E58FD87A8FD}" type="pres">
      <dgm:prSet presAssocID="{39DBA6E3-5902-49FF-8F12-F54830A2B0C0}" presName="parTxOnlySpace" presStyleCnt="0"/>
      <dgm:spPr/>
    </dgm:pt>
    <dgm:pt modelId="{AD7B0AFD-08C9-4895-B51A-C5D8BFC606F3}" type="pres">
      <dgm:prSet presAssocID="{D9D6BF7F-9E9A-4686-8CB1-368144F0601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DDBBE14-B016-4CB7-ACF3-A6DE445AD32A}" type="pres">
      <dgm:prSet presAssocID="{64C2087B-CE93-4D4D-95D8-DE056AAD8444}" presName="parTxOnlySpace" presStyleCnt="0"/>
      <dgm:spPr/>
    </dgm:pt>
    <dgm:pt modelId="{618F3D7A-4DDE-48CB-BBEF-ADD38B3522CB}" type="pres">
      <dgm:prSet presAssocID="{63D45362-3F97-4FD8-81DD-321698DBE7C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E097769-6711-487A-BA18-DB3A53A4F293}" type="pres">
      <dgm:prSet presAssocID="{3A6405EC-F768-41C9-928E-87100382C057}" presName="parTxOnlySpace" presStyleCnt="0"/>
      <dgm:spPr/>
    </dgm:pt>
    <dgm:pt modelId="{80D8306C-B84D-4DD5-B686-5A6F9914E687}" type="pres">
      <dgm:prSet presAssocID="{3617C44C-B139-42D1-86D7-DDB726947434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25DD2F-77FB-4960-B93A-A3EFE44CE928}" type="presOf" srcId="{3617C44C-B139-42D1-86D7-DDB726947434}" destId="{80D8306C-B84D-4DD5-B686-5A6F9914E687}" srcOrd="0" destOrd="0" presId="urn:microsoft.com/office/officeart/2005/8/layout/chevron1"/>
    <dgm:cxn modelId="{E0A6305C-3840-4D67-8139-57B38C9DFAB6}" type="presOf" srcId="{60AF47B1-4E3F-4DCD-98AA-A488ED8FB70E}" destId="{7CA80F99-B874-4502-ADAA-B23DA558860D}" srcOrd="0" destOrd="0" presId="urn:microsoft.com/office/officeart/2005/8/layout/chevron1"/>
    <dgm:cxn modelId="{DE143C62-5541-4DCC-B502-C07958AC2560}" srcId="{854626BF-7810-4056-B977-B010070DCAB2}" destId="{D9D6BF7F-9E9A-4686-8CB1-368144F06015}" srcOrd="3" destOrd="0" parTransId="{BC26C1C7-50FF-48C8-9F88-C53E4F490B8B}" sibTransId="{64C2087B-CE93-4D4D-95D8-DE056AAD8444}"/>
    <dgm:cxn modelId="{A6E9AA6B-AFC6-4D3C-888A-6AF93418C6A4}" type="presOf" srcId="{63D45362-3F97-4FD8-81DD-321698DBE7C9}" destId="{618F3D7A-4DDE-48CB-BBEF-ADD38B3522CB}" srcOrd="0" destOrd="0" presId="urn:microsoft.com/office/officeart/2005/8/layout/chevron1"/>
    <dgm:cxn modelId="{A901CA4D-B719-46D7-8B8F-E547603916B7}" type="presOf" srcId="{D26FA973-F03F-47B2-936F-30D4B719E584}" destId="{B6EAA823-9AB6-46C5-A10F-CAE054BB28F0}" srcOrd="0" destOrd="0" presId="urn:microsoft.com/office/officeart/2005/8/layout/chevron1"/>
    <dgm:cxn modelId="{1F6FAF59-AE88-4096-8316-EB22618EF767}" srcId="{854626BF-7810-4056-B977-B010070DCAB2}" destId="{D26FA973-F03F-47B2-936F-30D4B719E584}" srcOrd="1" destOrd="0" parTransId="{5864FB72-89F5-472F-9AE1-2EFC1288C51A}" sibTransId="{E590AC74-A49D-41AD-99DF-05234F136FC9}"/>
    <dgm:cxn modelId="{D64DB882-27B1-42E1-9230-826AED5A4487}" type="presOf" srcId="{2EE4730D-994E-4DDE-AD6A-37EC271C2B65}" destId="{3C8F48EF-D230-41D2-B438-16F742D24833}" srcOrd="0" destOrd="0" presId="urn:microsoft.com/office/officeart/2005/8/layout/chevron1"/>
    <dgm:cxn modelId="{35557488-E753-4919-86D8-77EB4E961E85}" srcId="{854626BF-7810-4056-B977-B010070DCAB2}" destId="{63D45362-3F97-4FD8-81DD-321698DBE7C9}" srcOrd="4" destOrd="0" parTransId="{7EEFC8CB-A000-4928-9BA2-780D7D2B7F1E}" sibTransId="{3A6405EC-F768-41C9-928E-87100382C057}"/>
    <dgm:cxn modelId="{97319590-A5A1-40BF-9D29-053866FF3CF8}" srcId="{854626BF-7810-4056-B977-B010070DCAB2}" destId="{3617C44C-B139-42D1-86D7-DDB726947434}" srcOrd="5" destOrd="0" parTransId="{3E5D0FED-FF0F-415C-8B6F-CFFD6499073A}" sibTransId="{088DBCE2-D687-420D-B7B9-7E8652B0B17B}"/>
    <dgm:cxn modelId="{AD8262AF-EC51-48B3-B001-506DDDA9507F}" type="presOf" srcId="{854626BF-7810-4056-B977-B010070DCAB2}" destId="{A3508523-BD0B-476E-A523-BAEE30676370}" srcOrd="0" destOrd="0" presId="urn:microsoft.com/office/officeart/2005/8/layout/chevron1"/>
    <dgm:cxn modelId="{9EA48ABC-0B4B-4185-AA2F-BC1767D4EC02}" srcId="{854626BF-7810-4056-B977-B010070DCAB2}" destId="{60AF47B1-4E3F-4DCD-98AA-A488ED8FB70E}" srcOrd="0" destOrd="0" parTransId="{1F74F172-2935-4273-86DE-1D1E819EB1F8}" sibTransId="{CEF2E5FD-4377-4FC0-8EBD-A3AB52247939}"/>
    <dgm:cxn modelId="{1C64F2C6-5AC3-4142-9F24-056F8CDCB747}" srcId="{854626BF-7810-4056-B977-B010070DCAB2}" destId="{2EE4730D-994E-4DDE-AD6A-37EC271C2B65}" srcOrd="2" destOrd="0" parTransId="{050103D3-0C4E-49F2-82B0-9E62EC651A27}" sibTransId="{39DBA6E3-5902-49FF-8F12-F54830A2B0C0}"/>
    <dgm:cxn modelId="{5B0AD1F4-7DA8-4C2C-A8C0-3F0A62ACA683}" type="presOf" srcId="{D9D6BF7F-9E9A-4686-8CB1-368144F06015}" destId="{AD7B0AFD-08C9-4895-B51A-C5D8BFC606F3}" srcOrd="0" destOrd="0" presId="urn:microsoft.com/office/officeart/2005/8/layout/chevron1"/>
    <dgm:cxn modelId="{10E62589-4FF3-445B-B4AF-F9B658444F93}" type="presParOf" srcId="{A3508523-BD0B-476E-A523-BAEE30676370}" destId="{7CA80F99-B874-4502-ADAA-B23DA558860D}" srcOrd="0" destOrd="0" presId="urn:microsoft.com/office/officeart/2005/8/layout/chevron1"/>
    <dgm:cxn modelId="{9895892D-011C-4CED-9FA5-1A4461A24B4C}" type="presParOf" srcId="{A3508523-BD0B-476E-A523-BAEE30676370}" destId="{18CF6B1E-7E71-49F5-B7BE-A5F9E8F38DDA}" srcOrd="1" destOrd="0" presId="urn:microsoft.com/office/officeart/2005/8/layout/chevron1"/>
    <dgm:cxn modelId="{07D967C8-BA75-423A-BCD2-7B9598626508}" type="presParOf" srcId="{A3508523-BD0B-476E-A523-BAEE30676370}" destId="{B6EAA823-9AB6-46C5-A10F-CAE054BB28F0}" srcOrd="2" destOrd="0" presId="urn:microsoft.com/office/officeart/2005/8/layout/chevron1"/>
    <dgm:cxn modelId="{F99334E6-EF91-4F4F-A625-C88A9365E8B4}" type="presParOf" srcId="{A3508523-BD0B-476E-A523-BAEE30676370}" destId="{92B779E4-9204-45A7-8FF1-A1B5A8242EDF}" srcOrd="3" destOrd="0" presId="urn:microsoft.com/office/officeart/2005/8/layout/chevron1"/>
    <dgm:cxn modelId="{63EEF329-59EC-477A-87DE-24EE6787F20A}" type="presParOf" srcId="{A3508523-BD0B-476E-A523-BAEE30676370}" destId="{3C8F48EF-D230-41D2-B438-16F742D24833}" srcOrd="4" destOrd="0" presId="urn:microsoft.com/office/officeart/2005/8/layout/chevron1"/>
    <dgm:cxn modelId="{8623426A-D207-4D51-88A8-AE26C203AB59}" type="presParOf" srcId="{A3508523-BD0B-476E-A523-BAEE30676370}" destId="{ED001354-D57C-48A5-B2C2-7E58FD87A8FD}" srcOrd="5" destOrd="0" presId="urn:microsoft.com/office/officeart/2005/8/layout/chevron1"/>
    <dgm:cxn modelId="{A59E2B8C-A254-4C38-B48C-5B46BA221E79}" type="presParOf" srcId="{A3508523-BD0B-476E-A523-BAEE30676370}" destId="{AD7B0AFD-08C9-4895-B51A-C5D8BFC606F3}" srcOrd="6" destOrd="0" presId="urn:microsoft.com/office/officeart/2005/8/layout/chevron1"/>
    <dgm:cxn modelId="{3B0968F3-87A2-4AC7-A4D2-EA8FEE6190B0}" type="presParOf" srcId="{A3508523-BD0B-476E-A523-BAEE30676370}" destId="{9DDBBE14-B016-4CB7-ACF3-A6DE445AD32A}" srcOrd="7" destOrd="0" presId="urn:microsoft.com/office/officeart/2005/8/layout/chevron1"/>
    <dgm:cxn modelId="{B7E9FBBA-DB87-4965-A795-97632E6C252A}" type="presParOf" srcId="{A3508523-BD0B-476E-A523-BAEE30676370}" destId="{618F3D7A-4DDE-48CB-BBEF-ADD38B3522CB}" srcOrd="8" destOrd="0" presId="urn:microsoft.com/office/officeart/2005/8/layout/chevron1"/>
    <dgm:cxn modelId="{ABA7C464-21FB-41C7-BBE1-DF76D126558C}" type="presParOf" srcId="{A3508523-BD0B-476E-A523-BAEE30676370}" destId="{DE097769-6711-487A-BA18-DB3A53A4F293}" srcOrd="9" destOrd="0" presId="urn:microsoft.com/office/officeart/2005/8/layout/chevron1"/>
    <dgm:cxn modelId="{AA6E0DE2-D5CF-4952-AF22-AD36D19D0BBA}" type="presParOf" srcId="{A3508523-BD0B-476E-A523-BAEE30676370}" destId="{80D8306C-B84D-4DD5-B686-5A6F9914E68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54626BF-7810-4056-B977-B010070DCAB2}" type="doc">
      <dgm:prSet loTypeId="urn:microsoft.com/office/officeart/2005/8/layout/chevron1" loCatId="process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60AF47B1-4E3F-4DCD-98AA-A488ED8FB70E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gm:t>
    </dgm:pt>
    <dgm:pt modelId="{1F74F172-2935-4273-86DE-1D1E819EB1F8}" type="par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CEF2E5FD-4377-4FC0-8EBD-A3AB52247939}" type="sibTrans" cxnId="{9EA48ABC-0B4B-4185-AA2F-BC1767D4EC02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26FA973-F03F-47B2-936F-30D4B719E58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gm:t>
    </dgm:pt>
    <dgm:pt modelId="{5864FB72-89F5-472F-9AE1-2EFC1288C51A}" type="par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E590AC74-A49D-41AD-99DF-05234F136FC9}" type="sibTrans" cxnId="{1F6FAF59-AE88-4096-8316-EB22618EF76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2EE4730D-994E-4DDE-AD6A-37EC271C2B6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50103D3-0C4E-49F2-82B0-9E62EC651A27}" type="par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9DBA6E3-5902-49FF-8F12-F54830A2B0C0}" type="sibTrans" cxnId="{1C64F2C6-5AC3-4142-9F24-056F8CDCB747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D9D6BF7F-9E9A-4686-8CB1-368144F06015}">
      <dgm:prSet phldrT="[Texte]"/>
      <dgm:spPr>
        <a:solidFill>
          <a:schemeClr val="bg1"/>
        </a:solidFill>
      </dgm:spPr>
      <dgm:t>
        <a:bodyPr/>
        <a:lstStyle/>
        <a:p>
          <a:r>
            <a:rPr lang="fr-FR" b="1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b="1" dirty="0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BC26C1C7-50FF-48C8-9F88-C53E4F490B8B}" type="par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4C2087B-CE93-4D4D-95D8-DE056AAD8444}" type="sibTrans" cxnId="{DE143C62-5541-4DCC-B502-C07958AC2560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63D45362-3F97-4FD8-81DD-321698DBE7C9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>
              <a:solidFill>
                <a:schemeClr val="bg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b="1" dirty="0">
            <a:solidFill>
              <a:schemeClr val="bg1"/>
            </a:solidFill>
            <a:latin typeface="Fira Sans Extra Condensed" panose="020B0503050000020004" pitchFamily="34" charset="0"/>
          </a:endParaRPr>
        </a:p>
      </dgm:t>
    </dgm:pt>
    <dgm:pt modelId="{7EEFC8CB-A000-4928-9BA2-780D7D2B7F1E}" type="par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A6405EC-F768-41C9-928E-87100382C057}" type="sibTrans" cxnId="{35557488-E753-4919-86D8-77EB4E961E85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3617C44C-B139-42D1-86D7-DDB726947434}">
      <dgm:prSet phldrT="[Texte]"/>
      <dgm:spPr>
        <a:solidFill>
          <a:schemeClr val="bg1"/>
        </a:solidFill>
      </dgm:spPr>
      <dgm:t>
        <a:bodyPr/>
        <a:lstStyle/>
        <a:p>
          <a:r>
            <a:rPr lang="fr-FR" b="1" dirty="0">
              <a:solidFill>
                <a:schemeClr val="tx1"/>
              </a:solidFill>
              <a:latin typeface="Fira Sans Extra Condensed" panose="020B0503050000020004" pitchFamily="34" charset="0"/>
            </a:rPr>
            <a:t>  Discussion, apports et limites</a:t>
          </a:r>
        </a:p>
      </dgm:t>
    </dgm:pt>
    <dgm:pt modelId="{3E5D0FED-FF0F-415C-8B6F-CFFD6499073A}" type="par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088DBCE2-D687-420D-B7B9-7E8652B0B17B}" type="sibTrans" cxnId="{97319590-A5A1-40BF-9D29-053866FF3CF8}">
      <dgm:prSet/>
      <dgm:spPr/>
      <dgm:t>
        <a:bodyPr/>
        <a:lstStyle/>
        <a:p>
          <a:endParaRPr lang="fr-FR" b="1">
            <a:solidFill>
              <a:schemeClr val="tx1"/>
            </a:solidFill>
            <a:latin typeface="Fira Sans Extra Condensed" panose="020B0503050000020004" pitchFamily="34" charset="0"/>
          </a:endParaRPr>
        </a:p>
      </dgm:t>
    </dgm:pt>
    <dgm:pt modelId="{A3508523-BD0B-476E-A523-BAEE30676370}" type="pres">
      <dgm:prSet presAssocID="{854626BF-7810-4056-B977-B010070DCAB2}" presName="Name0" presStyleCnt="0">
        <dgm:presLayoutVars>
          <dgm:dir/>
          <dgm:animLvl val="lvl"/>
          <dgm:resizeHandles val="exact"/>
        </dgm:presLayoutVars>
      </dgm:prSet>
      <dgm:spPr/>
    </dgm:pt>
    <dgm:pt modelId="{7CA80F99-B874-4502-ADAA-B23DA558860D}" type="pres">
      <dgm:prSet presAssocID="{60AF47B1-4E3F-4DCD-98AA-A488ED8FB70E}" presName="parTxOnly" presStyleLbl="node1" presStyleIdx="0" presStyleCnt="6" custLinFactNeighborX="-2688" custLinFactNeighborY="302">
        <dgm:presLayoutVars>
          <dgm:chMax val="0"/>
          <dgm:chPref val="0"/>
          <dgm:bulletEnabled val="1"/>
        </dgm:presLayoutVars>
      </dgm:prSet>
      <dgm:spPr/>
    </dgm:pt>
    <dgm:pt modelId="{18CF6B1E-7E71-49F5-B7BE-A5F9E8F38DDA}" type="pres">
      <dgm:prSet presAssocID="{CEF2E5FD-4377-4FC0-8EBD-A3AB52247939}" presName="parTxOnlySpace" presStyleCnt="0"/>
      <dgm:spPr/>
    </dgm:pt>
    <dgm:pt modelId="{B6EAA823-9AB6-46C5-A10F-CAE054BB28F0}" type="pres">
      <dgm:prSet presAssocID="{D26FA973-F03F-47B2-936F-30D4B719E58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2B779E4-9204-45A7-8FF1-A1B5A8242EDF}" type="pres">
      <dgm:prSet presAssocID="{E590AC74-A49D-41AD-99DF-05234F136FC9}" presName="parTxOnlySpace" presStyleCnt="0"/>
      <dgm:spPr/>
    </dgm:pt>
    <dgm:pt modelId="{3C8F48EF-D230-41D2-B438-16F742D24833}" type="pres">
      <dgm:prSet presAssocID="{2EE4730D-994E-4DDE-AD6A-37EC271C2B6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D001354-D57C-48A5-B2C2-7E58FD87A8FD}" type="pres">
      <dgm:prSet presAssocID="{39DBA6E3-5902-49FF-8F12-F54830A2B0C0}" presName="parTxOnlySpace" presStyleCnt="0"/>
      <dgm:spPr/>
    </dgm:pt>
    <dgm:pt modelId="{AD7B0AFD-08C9-4895-B51A-C5D8BFC606F3}" type="pres">
      <dgm:prSet presAssocID="{D9D6BF7F-9E9A-4686-8CB1-368144F0601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DDBBE14-B016-4CB7-ACF3-A6DE445AD32A}" type="pres">
      <dgm:prSet presAssocID="{64C2087B-CE93-4D4D-95D8-DE056AAD8444}" presName="parTxOnlySpace" presStyleCnt="0"/>
      <dgm:spPr/>
    </dgm:pt>
    <dgm:pt modelId="{618F3D7A-4DDE-48CB-BBEF-ADD38B3522CB}" type="pres">
      <dgm:prSet presAssocID="{63D45362-3F97-4FD8-81DD-321698DBE7C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E097769-6711-487A-BA18-DB3A53A4F293}" type="pres">
      <dgm:prSet presAssocID="{3A6405EC-F768-41C9-928E-87100382C057}" presName="parTxOnlySpace" presStyleCnt="0"/>
      <dgm:spPr/>
    </dgm:pt>
    <dgm:pt modelId="{80D8306C-B84D-4DD5-B686-5A6F9914E687}" type="pres">
      <dgm:prSet presAssocID="{3617C44C-B139-42D1-86D7-DDB726947434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25DD2F-77FB-4960-B93A-A3EFE44CE928}" type="presOf" srcId="{3617C44C-B139-42D1-86D7-DDB726947434}" destId="{80D8306C-B84D-4DD5-B686-5A6F9914E687}" srcOrd="0" destOrd="0" presId="urn:microsoft.com/office/officeart/2005/8/layout/chevron1"/>
    <dgm:cxn modelId="{E0A6305C-3840-4D67-8139-57B38C9DFAB6}" type="presOf" srcId="{60AF47B1-4E3F-4DCD-98AA-A488ED8FB70E}" destId="{7CA80F99-B874-4502-ADAA-B23DA558860D}" srcOrd="0" destOrd="0" presId="urn:microsoft.com/office/officeart/2005/8/layout/chevron1"/>
    <dgm:cxn modelId="{DE143C62-5541-4DCC-B502-C07958AC2560}" srcId="{854626BF-7810-4056-B977-B010070DCAB2}" destId="{D9D6BF7F-9E9A-4686-8CB1-368144F06015}" srcOrd="3" destOrd="0" parTransId="{BC26C1C7-50FF-48C8-9F88-C53E4F490B8B}" sibTransId="{64C2087B-CE93-4D4D-95D8-DE056AAD8444}"/>
    <dgm:cxn modelId="{A6E9AA6B-AFC6-4D3C-888A-6AF93418C6A4}" type="presOf" srcId="{63D45362-3F97-4FD8-81DD-321698DBE7C9}" destId="{618F3D7A-4DDE-48CB-BBEF-ADD38B3522CB}" srcOrd="0" destOrd="0" presId="urn:microsoft.com/office/officeart/2005/8/layout/chevron1"/>
    <dgm:cxn modelId="{A901CA4D-B719-46D7-8B8F-E547603916B7}" type="presOf" srcId="{D26FA973-F03F-47B2-936F-30D4B719E584}" destId="{B6EAA823-9AB6-46C5-A10F-CAE054BB28F0}" srcOrd="0" destOrd="0" presId="urn:microsoft.com/office/officeart/2005/8/layout/chevron1"/>
    <dgm:cxn modelId="{1F6FAF59-AE88-4096-8316-EB22618EF767}" srcId="{854626BF-7810-4056-B977-B010070DCAB2}" destId="{D26FA973-F03F-47B2-936F-30D4B719E584}" srcOrd="1" destOrd="0" parTransId="{5864FB72-89F5-472F-9AE1-2EFC1288C51A}" sibTransId="{E590AC74-A49D-41AD-99DF-05234F136FC9}"/>
    <dgm:cxn modelId="{D64DB882-27B1-42E1-9230-826AED5A4487}" type="presOf" srcId="{2EE4730D-994E-4DDE-AD6A-37EC271C2B65}" destId="{3C8F48EF-D230-41D2-B438-16F742D24833}" srcOrd="0" destOrd="0" presId="urn:microsoft.com/office/officeart/2005/8/layout/chevron1"/>
    <dgm:cxn modelId="{35557488-E753-4919-86D8-77EB4E961E85}" srcId="{854626BF-7810-4056-B977-B010070DCAB2}" destId="{63D45362-3F97-4FD8-81DD-321698DBE7C9}" srcOrd="4" destOrd="0" parTransId="{7EEFC8CB-A000-4928-9BA2-780D7D2B7F1E}" sibTransId="{3A6405EC-F768-41C9-928E-87100382C057}"/>
    <dgm:cxn modelId="{97319590-A5A1-40BF-9D29-053866FF3CF8}" srcId="{854626BF-7810-4056-B977-B010070DCAB2}" destId="{3617C44C-B139-42D1-86D7-DDB726947434}" srcOrd="5" destOrd="0" parTransId="{3E5D0FED-FF0F-415C-8B6F-CFFD6499073A}" sibTransId="{088DBCE2-D687-420D-B7B9-7E8652B0B17B}"/>
    <dgm:cxn modelId="{AD8262AF-EC51-48B3-B001-506DDDA9507F}" type="presOf" srcId="{854626BF-7810-4056-B977-B010070DCAB2}" destId="{A3508523-BD0B-476E-A523-BAEE30676370}" srcOrd="0" destOrd="0" presId="urn:microsoft.com/office/officeart/2005/8/layout/chevron1"/>
    <dgm:cxn modelId="{9EA48ABC-0B4B-4185-AA2F-BC1767D4EC02}" srcId="{854626BF-7810-4056-B977-B010070DCAB2}" destId="{60AF47B1-4E3F-4DCD-98AA-A488ED8FB70E}" srcOrd="0" destOrd="0" parTransId="{1F74F172-2935-4273-86DE-1D1E819EB1F8}" sibTransId="{CEF2E5FD-4377-4FC0-8EBD-A3AB52247939}"/>
    <dgm:cxn modelId="{1C64F2C6-5AC3-4142-9F24-056F8CDCB747}" srcId="{854626BF-7810-4056-B977-B010070DCAB2}" destId="{2EE4730D-994E-4DDE-AD6A-37EC271C2B65}" srcOrd="2" destOrd="0" parTransId="{050103D3-0C4E-49F2-82B0-9E62EC651A27}" sibTransId="{39DBA6E3-5902-49FF-8F12-F54830A2B0C0}"/>
    <dgm:cxn modelId="{5B0AD1F4-7DA8-4C2C-A8C0-3F0A62ACA683}" type="presOf" srcId="{D9D6BF7F-9E9A-4686-8CB1-368144F06015}" destId="{AD7B0AFD-08C9-4895-B51A-C5D8BFC606F3}" srcOrd="0" destOrd="0" presId="urn:microsoft.com/office/officeart/2005/8/layout/chevron1"/>
    <dgm:cxn modelId="{10E62589-4FF3-445B-B4AF-F9B658444F93}" type="presParOf" srcId="{A3508523-BD0B-476E-A523-BAEE30676370}" destId="{7CA80F99-B874-4502-ADAA-B23DA558860D}" srcOrd="0" destOrd="0" presId="urn:microsoft.com/office/officeart/2005/8/layout/chevron1"/>
    <dgm:cxn modelId="{9895892D-011C-4CED-9FA5-1A4461A24B4C}" type="presParOf" srcId="{A3508523-BD0B-476E-A523-BAEE30676370}" destId="{18CF6B1E-7E71-49F5-B7BE-A5F9E8F38DDA}" srcOrd="1" destOrd="0" presId="urn:microsoft.com/office/officeart/2005/8/layout/chevron1"/>
    <dgm:cxn modelId="{07D967C8-BA75-423A-BCD2-7B9598626508}" type="presParOf" srcId="{A3508523-BD0B-476E-A523-BAEE30676370}" destId="{B6EAA823-9AB6-46C5-A10F-CAE054BB28F0}" srcOrd="2" destOrd="0" presId="urn:microsoft.com/office/officeart/2005/8/layout/chevron1"/>
    <dgm:cxn modelId="{F99334E6-EF91-4F4F-A625-C88A9365E8B4}" type="presParOf" srcId="{A3508523-BD0B-476E-A523-BAEE30676370}" destId="{92B779E4-9204-45A7-8FF1-A1B5A8242EDF}" srcOrd="3" destOrd="0" presId="urn:microsoft.com/office/officeart/2005/8/layout/chevron1"/>
    <dgm:cxn modelId="{63EEF329-59EC-477A-87DE-24EE6787F20A}" type="presParOf" srcId="{A3508523-BD0B-476E-A523-BAEE30676370}" destId="{3C8F48EF-D230-41D2-B438-16F742D24833}" srcOrd="4" destOrd="0" presId="urn:microsoft.com/office/officeart/2005/8/layout/chevron1"/>
    <dgm:cxn modelId="{8623426A-D207-4D51-88A8-AE26C203AB59}" type="presParOf" srcId="{A3508523-BD0B-476E-A523-BAEE30676370}" destId="{ED001354-D57C-48A5-B2C2-7E58FD87A8FD}" srcOrd="5" destOrd="0" presId="urn:microsoft.com/office/officeart/2005/8/layout/chevron1"/>
    <dgm:cxn modelId="{A59E2B8C-A254-4C38-B48C-5B46BA221E79}" type="presParOf" srcId="{A3508523-BD0B-476E-A523-BAEE30676370}" destId="{AD7B0AFD-08C9-4895-B51A-C5D8BFC606F3}" srcOrd="6" destOrd="0" presId="urn:microsoft.com/office/officeart/2005/8/layout/chevron1"/>
    <dgm:cxn modelId="{3B0968F3-87A2-4AC7-A4D2-EA8FEE6190B0}" type="presParOf" srcId="{A3508523-BD0B-476E-A523-BAEE30676370}" destId="{9DDBBE14-B016-4CB7-ACF3-A6DE445AD32A}" srcOrd="7" destOrd="0" presId="urn:microsoft.com/office/officeart/2005/8/layout/chevron1"/>
    <dgm:cxn modelId="{B7E9FBBA-DB87-4965-A795-97632E6C252A}" type="presParOf" srcId="{A3508523-BD0B-476E-A523-BAEE30676370}" destId="{618F3D7A-4DDE-48CB-BBEF-ADD38B3522CB}" srcOrd="8" destOrd="0" presId="urn:microsoft.com/office/officeart/2005/8/layout/chevron1"/>
    <dgm:cxn modelId="{ABA7C464-21FB-41C7-BBE1-DF76D126558C}" type="presParOf" srcId="{A3508523-BD0B-476E-A523-BAEE30676370}" destId="{DE097769-6711-487A-BA18-DB3A53A4F293}" srcOrd="9" destOrd="0" presId="urn:microsoft.com/office/officeart/2005/8/layout/chevron1"/>
    <dgm:cxn modelId="{AA6E0DE2-D5CF-4952-AF22-AD36D19D0BBA}" type="presParOf" srcId="{A3508523-BD0B-476E-A523-BAEE30676370}" destId="{80D8306C-B84D-4DD5-B686-5A6F9914E68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AD075D-3A37-4B5D-89BE-60BED6CAF96A}">
      <dsp:nvSpPr>
        <dsp:cNvPr id="0" name=""/>
        <dsp:cNvSpPr/>
      </dsp:nvSpPr>
      <dsp:spPr>
        <a:xfrm>
          <a:off x="0" y="118798"/>
          <a:ext cx="6096000" cy="599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3975" cap="flat" cmpd="dbl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b="1" kern="1200" dirty="0"/>
            <a:t>Contexte et choix de sujet</a:t>
          </a:r>
        </a:p>
      </dsp:txBody>
      <dsp:txXfrm>
        <a:off x="29271" y="148069"/>
        <a:ext cx="6037458" cy="541083"/>
      </dsp:txXfrm>
    </dsp:sp>
    <dsp:sp modelId="{10CB4209-D799-43FA-9181-59AF0CD8D618}">
      <dsp:nvSpPr>
        <dsp:cNvPr id="0" name=""/>
        <dsp:cNvSpPr/>
      </dsp:nvSpPr>
      <dsp:spPr>
        <a:xfrm>
          <a:off x="0" y="724749"/>
          <a:ext cx="6096000" cy="599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3975" cap="flat" cmpd="dbl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b="1" kern="1200"/>
            <a:t>Problématiques</a:t>
          </a:r>
          <a:endParaRPr lang="fr-FR" sz="2500" b="1" kern="1200" dirty="0"/>
        </a:p>
      </dsp:txBody>
      <dsp:txXfrm>
        <a:off x="29271" y="754020"/>
        <a:ext cx="6037458" cy="541083"/>
      </dsp:txXfrm>
    </dsp:sp>
    <dsp:sp modelId="{3955833D-734E-429D-9997-42D022B9D0CF}">
      <dsp:nvSpPr>
        <dsp:cNvPr id="0" name=""/>
        <dsp:cNvSpPr/>
      </dsp:nvSpPr>
      <dsp:spPr>
        <a:xfrm>
          <a:off x="0" y="1396375"/>
          <a:ext cx="6096000" cy="599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3975" cap="flat" cmpd="dbl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b="1" kern="1200"/>
            <a:t>Méthodologie</a:t>
          </a:r>
          <a:endParaRPr lang="fr-FR" sz="2500" b="1" kern="1200" dirty="0"/>
        </a:p>
      </dsp:txBody>
      <dsp:txXfrm>
        <a:off x="29271" y="1425646"/>
        <a:ext cx="6037458" cy="541083"/>
      </dsp:txXfrm>
    </dsp:sp>
    <dsp:sp modelId="{8D8A74FF-AAD9-4FFD-8141-49933CC7BDB8}">
      <dsp:nvSpPr>
        <dsp:cNvPr id="0" name=""/>
        <dsp:cNvSpPr/>
      </dsp:nvSpPr>
      <dsp:spPr>
        <a:xfrm>
          <a:off x="0" y="2068000"/>
          <a:ext cx="6096000" cy="599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3975" cap="flat" cmpd="dbl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b="1" kern="1200"/>
            <a:t>Cadre théorique et les hypothèses</a:t>
          </a:r>
          <a:endParaRPr lang="fr-FR" sz="2500" b="1" kern="1200" dirty="0"/>
        </a:p>
      </dsp:txBody>
      <dsp:txXfrm>
        <a:off x="29271" y="2097271"/>
        <a:ext cx="6037458" cy="541083"/>
      </dsp:txXfrm>
    </dsp:sp>
    <dsp:sp modelId="{DD01E192-0EFE-47B2-AF44-5B3253A11CBB}">
      <dsp:nvSpPr>
        <dsp:cNvPr id="0" name=""/>
        <dsp:cNvSpPr/>
      </dsp:nvSpPr>
      <dsp:spPr>
        <a:xfrm>
          <a:off x="0" y="2739625"/>
          <a:ext cx="6096000" cy="599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3975" cap="flat" cmpd="dbl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b="1" kern="1200"/>
            <a:t>Les résultats de la recherche</a:t>
          </a:r>
          <a:endParaRPr lang="fr-FR" sz="2500" b="1" kern="1200" dirty="0"/>
        </a:p>
      </dsp:txBody>
      <dsp:txXfrm>
        <a:off x="29271" y="2768896"/>
        <a:ext cx="6037458" cy="541083"/>
      </dsp:txXfrm>
    </dsp:sp>
    <dsp:sp modelId="{994063B3-0433-4553-8452-37FFB9EAB331}">
      <dsp:nvSpPr>
        <dsp:cNvPr id="0" name=""/>
        <dsp:cNvSpPr/>
      </dsp:nvSpPr>
      <dsp:spPr>
        <a:xfrm>
          <a:off x="0" y="3411250"/>
          <a:ext cx="6096000" cy="5996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3975" cap="flat" cmpd="dbl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b="1" kern="1200"/>
            <a:t>  Discussion, apports et limites</a:t>
          </a:r>
          <a:endParaRPr lang="fr-FR" sz="2500" b="1" kern="1200" dirty="0"/>
        </a:p>
      </dsp:txBody>
      <dsp:txXfrm>
        <a:off x="29271" y="3440521"/>
        <a:ext cx="6037458" cy="54108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80F99-B874-4502-ADAA-B23DA558860D}">
      <dsp:nvSpPr>
        <dsp:cNvPr id="0" name=""/>
        <dsp:cNvSpPr/>
      </dsp:nvSpPr>
      <dsp:spPr>
        <a:xfrm>
          <a:off x="0" y="89529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sp:txBody>
      <dsp:txXfrm>
        <a:off x="332184" y="89529"/>
        <a:ext cx="996553" cy="664368"/>
      </dsp:txXfrm>
    </dsp:sp>
    <dsp:sp modelId="{B6EAA823-9AB6-46C5-A10F-CAE054BB28F0}">
      <dsp:nvSpPr>
        <dsp:cNvPr id="0" name=""/>
        <dsp:cNvSpPr/>
      </dsp:nvSpPr>
      <dsp:spPr>
        <a:xfrm>
          <a:off x="149929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sp:txBody>
      <dsp:txXfrm>
        <a:off x="1831478" y="87522"/>
        <a:ext cx="996553" cy="664368"/>
      </dsp:txXfrm>
    </dsp:sp>
    <dsp:sp modelId="{3C8F48EF-D230-41D2-B438-16F742D24833}">
      <dsp:nvSpPr>
        <dsp:cNvPr id="0" name=""/>
        <dsp:cNvSpPr/>
      </dsp:nvSpPr>
      <dsp:spPr>
        <a:xfrm>
          <a:off x="299412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3326308" y="87522"/>
        <a:ext cx="996553" cy="664368"/>
      </dsp:txXfrm>
    </dsp:sp>
    <dsp:sp modelId="{AD7B0AFD-08C9-4895-B51A-C5D8BFC606F3}">
      <dsp:nvSpPr>
        <dsp:cNvPr id="0" name=""/>
        <dsp:cNvSpPr/>
      </dsp:nvSpPr>
      <dsp:spPr>
        <a:xfrm>
          <a:off x="448895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4821137" y="87522"/>
        <a:ext cx="996553" cy="664368"/>
      </dsp:txXfrm>
    </dsp:sp>
    <dsp:sp modelId="{618F3D7A-4DDE-48CB-BBEF-ADD38B3522CB}">
      <dsp:nvSpPr>
        <dsp:cNvPr id="0" name=""/>
        <dsp:cNvSpPr/>
      </dsp:nvSpPr>
      <dsp:spPr>
        <a:xfrm>
          <a:off x="5983783" y="87522"/>
          <a:ext cx="1660921" cy="664368"/>
        </a:xfrm>
        <a:prstGeom prst="chevron">
          <a:avLst/>
        </a:prstGeom>
        <a:solidFill>
          <a:schemeClr val="accent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bg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sz="1100" b="1" kern="1200" dirty="0">
            <a:solidFill>
              <a:schemeClr val="bg1"/>
            </a:solidFill>
            <a:latin typeface="Fira Sans Extra Condensed" panose="020B0503050000020004" pitchFamily="34" charset="0"/>
          </a:endParaRPr>
        </a:p>
      </dsp:txBody>
      <dsp:txXfrm>
        <a:off x="6315967" y="87522"/>
        <a:ext cx="996553" cy="664368"/>
      </dsp:txXfrm>
    </dsp:sp>
    <dsp:sp modelId="{80D8306C-B84D-4DD5-B686-5A6F9914E687}">
      <dsp:nvSpPr>
        <dsp:cNvPr id="0" name=""/>
        <dsp:cNvSpPr/>
      </dsp:nvSpPr>
      <dsp:spPr>
        <a:xfrm>
          <a:off x="747861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  Discussion, apports et limites</a:t>
          </a:r>
        </a:p>
      </dsp:txBody>
      <dsp:txXfrm>
        <a:off x="7810797" y="87522"/>
        <a:ext cx="996553" cy="66436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80F99-B874-4502-ADAA-B23DA558860D}">
      <dsp:nvSpPr>
        <dsp:cNvPr id="0" name=""/>
        <dsp:cNvSpPr/>
      </dsp:nvSpPr>
      <dsp:spPr>
        <a:xfrm>
          <a:off x="0" y="89529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sp:txBody>
      <dsp:txXfrm>
        <a:off x="332184" y="89529"/>
        <a:ext cx="996553" cy="664368"/>
      </dsp:txXfrm>
    </dsp:sp>
    <dsp:sp modelId="{B6EAA823-9AB6-46C5-A10F-CAE054BB28F0}">
      <dsp:nvSpPr>
        <dsp:cNvPr id="0" name=""/>
        <dsp:cNvSpPr/>
      </dsp:nvSpPr>
      <dsp:spPr>
        <a:xfrm>
          <a:off x="149929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sp:txBody>
      <dsp:txXfrm>
        <a:off x="1831478" y="87522"/>
        <a:ext cx="996553" cy="664368"/>
      </dsp:txXfrm>
    </dsp:sp>
    <dsp:sp modelId="{3C8F48EF-D230-41D2-B438-16F742D24833}">
      <dsp:nvSpPr>
        <dsp:cNvPr id="0" name=""/>
        <dsp:cNvSpPr/>
      </dsp:nvSpPr>
      <dsp:spPr>
        <a:xfrm>
          <a:off x="299412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3326308" y="87522"/>
        <a:ext cx="996553" cy="664368"/>
      </dsp:txXfrm>
    </dsp:sp>
    <dsp:sp modelId="{AD7B0AFD-08C9-4895-B51A-C5D8BFC606F3}">
      <dsp:nvSpPr>
        <dsp:cNvPr id="0" name=""/>
        <dsp:cNvSpPr/>
      </dsp:nvSpPr>
      <dsp:spPr>
        <a:xfrm>
          <a:off x="448895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4821137" y="87522"/>
        <a:ext cx="996553" cy="664368"/>
      </dsp:txXfrm>
    </dsp:sp>
    <dsp:sp modelId="{618F3D7A-4DDE-48CB-BBEF-ADD38B3522CB}">
      <dsp:nvSpPr>
        <dsp:cNvPr id="0" name=""/>
        <dsp:cNvSpPr/>
      </dsp:nvSpPr>
      <dsp:spPr>
        <a:xfrm>
          <a:off x="5983783" y="87522"/>
          <a:ext cx="1660921" cy="664368"/>
        </a:xfrm>
        <a:prstGeom prst="chevron">
          <a:avLst/>
        </a:prstGeom>
        <a:solidFill>
          <a:schemeClr val="accent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bg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sz="1100" b="1" kern="1200" dirty="0">
            <a:solidFill>
              <a:schemeClr val="bg1"/>
            </a:solidFill>
            <a:latin typeface="Fira Sans Extra Condensed" panose="020B0503050000020004" pitchFamily="34" charset="0"/>
          </a:endParaRPr>
        </a:p>
      </dsp:txBody>
      <dsp:txXfrm>
        <a:off x="6315967" y="87522"/>
        <a:ext cx="996553" cy="664368"/>
      </dsp:txXfrm>
    </dsp:sp>
    <dsp:sp modelId="{80D8306C-B84D-4DD5-B686-5A6F9914E687}">
      <dsp:nvSpPr>
        <dsp:cNvPr id="0" name=""/>
        <dsp:cNvSpPr/>
      </dsp:nvSpPr>
      <dsp:spPr>
        <a:xfrm>
          <a:off x="747861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  Discussion, apports et limites</a:t>
          </a:r>
        </a:p>
      </dsp:txBody>
      <dsp:txXfrm>
        <a:off x="7810797" y="87522"/>
        <a:ext cx="996553" cy="66436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80F99-B874-4502-ADAA-B23DA558860D}">
      <dsp:nvSpPr>
        <dsp:cNvPr id="0" name=""/>
        <dsp:cNvSpPr/>
      </dsp:nvSpPr>
      <dsp:spPr>
        <a:xfrm>
          <a:off x="0" y="89529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sp:txBody>
      <dsp:txXfrm>
        <a:off x="332184" y="89529"/>
        <a:ext cx="996553" cy="664368"/>
      </dsp:txXfrm>
    </dsp:sp>
    <dsp:sp modelId="{B6EAA823-9AB6-46C5-A10F-CAE054BB28F0}">
      <dsp:nvSpPr>
        <dsp:cNvPr id="0" name=""/>
        <dsp:cNvSpPr/>
      </dsp:nvSpPr>
      <dsp:spPr>
        <a:xfrm>
          <a:off x="149929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sp:txBody>
      <dsp:txXfrm>
        <a:off x="1831478" y="87522"/>
        <a:ext cx="996553" cy="664368"/>
      </dsp:txXfrm>
    </dsp:sp>
    <dsp:sp modelId="{3C8F48EF-D230-41D2-B438-16F742D24833}">
      <dsp:nvSpPr>
        <dsp:cNvPr id="0" name=""/>
        <dsp:cNvSpPr/>
      </dsp:nvSpPr>
      <dsp:spPr>
        <a:xfrm>
          <a:off x="299412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3326308" y="87522"/>
        <a:ext cx="996553" cy="664368"/>
      </dsp:txXfrm>
    </dsp:sp>
    <dsp:sp modelId="{AD7B0AFD-08C9-4895-B51A-C5D8BFC606F3}">
      <dsp:nvSpPr>
        <dsp:cNvPr id="0" name=""/>
        <dsp:cNvSpPr/>
      </dsp:nvSpPr>
      <dsp:spPr>
        <a:xfrm>
          <a:off x="448895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4821137" y="87522"/>
        <a:ext cx="996553" cy="664368"/>
      </dsp:txXfrm>
    </dsp:sp>
    <dsp:sp modelId="{618F3D7A-4DDE-48CB-BBEF-ADD38B3522CB}">
      <dsp:nvSpPr>
        <dsp:cNvPr id="0" name=""/>
        <dsp:cNvSpPr/>
      </dsp:nvSpPr>
      <dsp:spPr>
        <a:xfrm>
          <a:off x="5983783" y="87522"/>
          <a:ext cx="1660921" cy="664368"/>
        </a:xfrm>
        <a:prstGeom prst="chevron">
          <a:avLst/>
        </a:prstGeom>
        <a:solidFill>
          <a:schemeClr val="accent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bg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sz="1100" b="1" kern="1200" dirty="0">
            <a:solidFill>
              <a:schemeClr val="bg1"/>
            </a:solidFill>
            <a:latin typeface="Fira Sans Extra Condensed" panose="020B0503050000020004" pitchFamily="34" charset="0"/>
          </a:endParaRPr>
        </a:p>
      </dsp:txBody>
      <dsp:txXfrm>
        <a:off x="6315967" y="87522"/>
        <a:ext cx="996553" cy="664368"/>
      </dsp:txXfrm>
    </dsp:sp>
    <dsp:sp modelId="{80D8306C-B84D-4DD5-B686-5A6F9914E687}">
      <dsp:nvSpPr>
        <dsp:cNvPr id="0" name=""/>
        <dsp:cNvSpPr/>
      </dsp:nvSpPr>
      <dsp:spPr>
        <a:xfrm>
          <a:off x="747861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  Discussion, apports et limites</a:t>
          </a:r>
        </a:p>
      </dsp:txBody>
      <dsp:txXfrm>
        <a:off x="7810797" y="87522"/>
        <a:ext cx="996553" cy="66436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80F99-B874-4502-ADAA-B23DA558860D}">
      <dsp:nvSpPr>
        <dsp:cNvPr id="0" name=""/>
        <dsp:cNvSpPr/>
      </dsp:nvSpPr>
      <dsp:spPr>
        <a:xfrm>
          <a:off x="0" y="89529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sp:txBody>
      <dsp:txXfrm>
        <a:off x="332184" y="89529"/>
        <a:ext cx="996553" cy="664368"/>
      </dsp:txXfrm>
    </dsp:sp>
    <dsp:sp modelId="{B6EAA823-9AB6-46C5-A10F-CAE054BB28F0}">
      <dsp:nvSpPr>
        <dsp:cNvPr id="0" name=""/>
        <dsp:cNvSpPr/>
      </dsp:nvSpPr>
      <dsp:spPr>
        <a:xfrm>
          <a:off x="149929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sp:txBody>
      <dsp:txXfrm>
        <a:off x="1831478" y="87522"/>
        <a:ext cx="996553" cy="664368"/>
      </dsp:txXfrm>
    </dsp:sp>
    <dsp:sp modelId="{3C8F48EF-D230-41D2-B438-16F742D24833}">
      <dsp:nvSpPr>
        <dsp:cNvPr id="0" name=""/>
        <dsp:cNvSpPr/>
      </dsp:nvSpPr>
      <dsp:spPr>
        <a:xfrm>
          <a:off x="299412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3326308" y="87522"/>
        <a:ext cx="996553" cy="664368"/>
      </dsp:txXfrm>
    </dsp:sp>
    <dsp:sp modelId="{AD7B0AFD-08C9-4895-B51A-C5D8BFC606F3}">
      <dsp:nvSpPr>
        <dsp:cNvPr id="0" name=""/>
        <dsp:cNvSpPr/>
      </dsp:nvSpPr>
      <dsp:spPr>
        <a:xfrm>
          <a:off x="448895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4821137" y="87522"/>
        <a:ext cx="996553" cy="664368"/>
      </dsp:txXfrm>
    </dsp:sp>
    <dsp:sp modelId="{618F3D7A-4DDE-48CB-BBEF-ADD38B3522CB}">
      <dsp:nvSpPr>
        <dsp:cNvPr id="0" name=""/>
        <dsp:cNvSpPr/>
      </dsp:nvSpPr>
      <dsp:spPr>
        <a:xfrm>
          <a:off x="5983783" y="87522"/>
          <a:ext cx="1660921" cy="664368"/>
        </a:xfrm>
        <a:prstGeom prst="chevron">
          <a:avLst/>
        </a:prstGeom>
        <a:solidFill>
          <a:schemeClr val="accent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bg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sz="1100" b="1" kern="1200" dirty="0">
            <a:solidFill>
              <a:schemeClr val="bg1"/>
            </a:solidFill>
            <a:latin typeface="Fira Sans Extra Condensed" panose="020B0503050000020004" pitchFamily="34" charset="0"/>
          </a:endParaRPr>
        </a:p>
      </dsp:txBody>
      <dsp:txXfrm>
        <a:off x="6315967" y="87522"/>
        <a:ext cx="996553" cy="664368"/>
      </dsp:txXfrm>
    </dsp:sp>
    <dsp:sp modelId="{80D8306C-B84D-4DD5-B686-5A6F9914E687}">
      <dsp:nvSpPr>
        <dsp:cNvPr id="0" name=""/>
        <dsp:cNvSpPr/>
      </dsp:nvSpPr>
      <dsp:spPr>
        <a:xfrm>
          <a:off x="747861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  Discussion, apports et limites</a:t>
          </a:r>
        </a:p>
      </dsp:txBody>
      <dsp:txXfrm>
        <a:off x="7810797" y="87522"/>
        <a:ext cx="996553" cy="66436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80F99-B874-4502-ADAA-B23DA558860D}">
      <dsp:nvSpPr>
        <dsp:cNvPr id="0" name=""/>
        <dsp:cNvSpPr/>
      </dsp:nvSpPr>
      <dsp:spPr>
        <a:xfrm>
          <a:off x="0" y="89529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sp:txBody>
      <dsp:txXfrm>
        <a:off x="332184" y="89529"/>
        <a:ext cx="996553" cy="664368"/>
      </dsp:txXfrm>
    </dsp:sp>
    <dsp:sp modelId="{B6EAA823-9AB6-46C5-A10F-CAE054BB28F0}">
      <dsp:nvSpPr>
        <dsp:cNvPr id="0" name=""/>
        <dsp:cNvSpPr/>
      </dsp:nvSpPr>
      <dsp:spPr>
        <a:xfrm>
          <a:off x="149929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sp:txBody>
      <dsp:txXfrm>
        <a:off x="1831478" y="87522"/>
        <a:ext cx="996553" cy="664368"/>
      </dsp:txXfrm>
    </dsp:sp>
    <dsp:sp modelId="{3C8F48EF-D230-41D2-B438-16F742D24833}">
      <dsp:nvSpPr>
        <dsp:cNvPr id="0" name=""/>
        <dsp:cNvSpPr/>
      </dsp:nvSpPr>
      <dsp:spPr>
        <a:xfrm>
          <a:off x="299412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3326308" y="87522"/>
        <a:ext cx="996553" cy="664368"/>
      </dsp:txXfrm>
    </dsp:sp>
    <dsp:sp modelId="{AD7B0AFD-08C9-4895-B51A-C5D8BFC606F3}">
      <dsp:nvSpPr>
        <dsp:cNvPr id="0" name=""/>
        <dsp:cNvSpPr/>
      </dsp:nvSpPr>
      <dsp:spPr>
        <a:xfrm>
          <a:off x="448895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4821137" y="87522"/>
        <a:ext cx="996553" cy="664368"/>
      </dsp:txXfrm>
    </dsp:sp>
    <dsp:sp modelId="{618F3D7A-4DDE-48CB-BBEF-ADD38B3522CB}">
      <dsp:nvSpPr>
        <dsp:cNvPr id="0" name=""/>
        <dsp:cNvSpPr/>
      </dsp:nvSpPr>
      <dsp:spPr>
        <a:xfrm>
          <a:off x="5983783" y="87522"/>
          <a:ext cx="1660921" cy="664368"/>
        </a:xfrm>
        <a:prstGeom prst="chevron">
          <a:avLst/>
        </a:prstGeom>
        <a:solidFill>
          <a:schemeClr val="accent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bg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sz="1100" b="1" kern="1200" dirty="0">
            <a:solidFill>
              <a:schemeClr val="bg1"/>
            </a:solidFill>
            <a:latin typeface="Fira Sans Extra Condensed" panose="020B0503050000020004" pitchFamily="34" charset="0"/>
          </a:endParaRPr>
        </a:p>
      </dsp:txBody>
      <dsp:txXfrm>
        <a:off x="6315967" y="87522"/>
        <a:ext cx="996553" cy="664368"/>
      </dsp:txXfrm>
    </dsp:sp>
    <dsp:sp modelId="{80D8306C-B84D-4DD5-B686-5A6F9914E687}">
      <dsp:nvSpPr>
        <dsp:cNvPr id="0" name=""/>
        <dsp:cNvSpPr/>
      </dsp:nvSpPr>
      <dsp:spPr>
        <a:xfrm>
          <a:off x="747861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  Discussion, apports et limites</a:t>
          </a:r>
        </a:p>
      </dsp:txBody>
      <dsp:txXfrm>
        <a:off x="7810797" y="87522"/>
        <a:ext cx="996553" cy="66436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283BAD-BA22-4531-BE8A-FEF6AE83092A}">
      <dsp:nvSpPr>
        <dsp:cNvPr id="0" name=""/>
        <dsp:cNvSpPr/>
      </dsp:nvSpPr>
      <dsp:spPr>
        <a:xfrm>
          <a:off x="1434104" y="0"/>
          <a:ext cx="1466768" cy="912554"/>
        </a:xfrm>
        <a:prstGeom prst="trapezoid">
          <a:avLst>
            <a:gd name="adj" fmla="val 79296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latin typeface="Fira Sans Extra Condensed" panose="020B0503050000020004" pitchFamily="34" charset="0"/>
            </a:rPr>
            <a:t>Les cadres supérieurs</a:t>
          </a:r>
        </a:p>
      </dsp:txBody>
      <dsp:txXfrm>
        <a:off x="1434104" y="0"/>
        <a:ext cx="1466768" cy="912554"/>
      </dsp:txXfrm>
    </dsp:sp>
    <dsp:sp modelId="{2A96ECA4-7986-4C39-BC02-2D5EA219B99D}">
      <dsp:nvSpPr>
        <dsp:cNvPr id="0" name=""/>
        <dsp:cNvSpPr/>
      </dsp:nvSpPr>
      <dsp:spPr>
        <a:xfrm>
          <a:off x="704077" y="911769"/>
          <a:ext cx="2933536" cy="912554"/>
        </a:xfrm>
        <a:prstGeom prst="trapezoid">
          <a:avLst>
            <a:gd name="adj" fmla="val 79296"/>
          </a:avLst>
        </a:prstGeom>
        <a:solidFill>
          <a:schemeClr val="accent3">
            <a:shade val="50000"/>
            <a:hueOff val="78967"/>
            <a:satOff val="37587"/>
            <a:lumOff val="206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latin typeface="Fira Sans Extra Condensed" panose="020B0503050000020004" pitchFamily="34" charset="0"/>
            </a:rPr>
            <a:t>Niveau internetaire</a:t>
          </a:r>
        </a:p>
      </dsp:txBody>
      <dsp:txXfrm>
        <a:off x="1217446" y="911769"/>
        <a:ext cx="1906798" cy="912554"/>
      </dsp:txXfrm>
    </dsp:sp>
    <dsp:sp modelId="{617E3A66-392D-4A93-8103-86FCD9E43E76}">
      <dsp:nvSpPr>
        <dsp:cNvPr id="0" name=""/>
        <dsp:cNvSpPr/>
      </dsp:nvSpPr>
      <dsp:spPr>
        <a:xfrm>
          <a:off x="0" y="1825109"/>
          <a:ext cx="4341692" cy="912554"/>
        </a:xfrm>
        <a:prstGeom prst="trapezoid">
          <a:avLst>
            <a:gd name="adj" fmla="val 79296"/>
          </a:avLst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latin typeface="Fira Sans Extra Condensed" panose="020B0503050000020004" pitchFamily="34" charset="0"/>
            </a:rPr>
            <a:t>Niveau inferieur</a:t>
          </a:r>
        </a:p>
      </dsp:txBody>
      <dsp:txXfrm>
        <a:off x="759796" y="1825109"/>
        <a:ext cx="2822099" cy="91255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80F99-B874-4502-ADAA-B23DA558860D}">
      <dsp:nvSpPr>
        <dsp:cNvPr id="0" name=""/>
        <dsp:cNvSpPr/>
      </dsp:nvSpPr>
      <dsp:spPr>
        <a:xfrm>
          <a:off x="0" y="89529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sp:txBody>
      <dsp:txXfrm>
        <a:off x="332184" y="89529"/>
        <a:ext cx="996553" cy="664368"/>
      </dsp:txXfrm>
    </dsp:sp>
    <dsp:sp modelId="{B6EAA823-9AB6-46C5-A10F-CAE054BB28F0}">
      <dsp:nvSpPr>
        <dsp:cNvPr id="0" name=""/>
        <dsp:cNvSpPr/>
      </dsp:nvSpPr>
      <dsp:spPr>
        <a:xfrm>
          <a:off x="149929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sp:txBody>
      <dsp:txXfrm>
        <a:off x="1831478" y="87522"/>
        <a:ext cx="996553" cy="664368"/>
      </dsp:txXfrm>
    </dsp:sp>
    <dsp:sp modelId="{3C8F48EF-D230-41D2-B438-16F742D24833}">
      <dsp:nvSpPr>
        <dsp:cNvPr id="0" name=""/>
        <dsp:cNvSpPr/>
      </dsp:nvSpPr>
      <dsp:spPr>
        <a:xfrm>
          <a:off x="299412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3326308" y="87522"/>
        <a:ext cx="996553" cy="664368"/>
      </dsp:txXfrm>
    </dsp:sp>
    <dsp:sp modelId="{AD7B0AFD-08C9-4895-B51A-C5D8BFC606F3}">
      <dsp:nvSpPr>
        <dsp:cNvPr id="0" name=""/>
        <dsp:cNvSpPr/>
      </dsp:nvSpPr>
      <dsp:spPr>
        <a:xfrm>
          <a:off x="448895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4821137" y="87522"/>
        <a:ext cx="996553" cy="664368"/>
      </dsp:txXfrm>
    </dsp:sp>
    <dsp:sp modelId="{618F3D7A-4DDE-48CB-BBEF-ADD38B3522CB}">
      <dsp:nvSpPr>
        <dsp:cNvPr id="0" name=""/>
        <dsp:cNvSpPr/>
      </dsp:nvSpPr>
      <dsp:spPr>
        <a:xfrm>
          <a:off x="5983783" y="87522"/>
          <a:ext cx="1660921" cy="664368"/>
        </a:xfrm>
        <a:prstGeom prst="chevron">
          <a:avLst/>
        </a:prstGeom>
        <a:solidFill>
          <a:schemeClr val="accent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bg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sz="1100" b="1" kern="1200" dirty="0">
            <a:solidFill>
              <a:schemeClr val="bg1"/>
            </a:solidFill>
            <a:latin typeface="Fira Sans Extra Condensed" panose="020B0503050000020004" pitchFamily="34" charset="0"/>
          </a:endParaRPr>
        </a:p>
      </dsp:txBody>
      <dsp:txXfrm>
        <a:off x="6315967" y="87522"/>
        <a:ext cx="996553" cy="664368"/>
      </dsp:txXfrm>
    </dsp:sp>
    <dsp:sp modelId="{80D8306C-B84D-4DD5-B686-5A6F9914E687}">
      <dsp:nvSpPr>
        <dsp:cNvPr id="0" name=""/>
        <dsp:cNvSpPr/>
      </dsp:nvSpPr>
      <dsp:spPr>
        <a:xfrm>
          <a:off x="747861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  Discussion, apports et limites</a:t>
          </a:r>
        </a:p>
      </dsp:txBody>
      <dsp:txXfrm>
        <a:off x="7810797" y="87522"/>
        <a:ext cx="996553" cy="66436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80F99-B874-4502-ADAA-B23DA558860D}">
      <dsp:nvSpPr>
        <dsp:cNvPr id="0" name=""/>
        <dsp:cNvSpPr/>
      </dsp:nvSpPr>
      <dsp:spPr>
        <a:xfrm>
          <a:off x="0" y="89529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sp:txBody>
      <dsp:txXfrm>
        <a:off x="332184" y="89529"/>
        <a:ext cx="996553" cy="664368"/>
      </dsp:txXfrm>
    </dsp:sp>
    <dsp:sp modelId="{B6EAA823-9AB6-46C5-A10F-CAE054BB28F0}">
      <dsp:nvSpPr>
        <dsp:cNvPr id="0" name=""/>
        <dsp:cNvSpPr/>
      </dsp:nvSpPr>
      <dsp:spPr>
        <a:xfrm>
          <a:off x="149929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sp:txBody>
      <dsp:txXfrm>
        <a:off x="1831478" y="87522"/>
        <a:ext cx="996553" cy="664368"/>
      </dsp:txXfrm>
    </dsp:sp>
    <dsp:sp modelId="{3C8F48EF-D230-41D2-B438-16F742D24833}">
      <dsp:nvSpPr>
        <dsp:cNvPr id="0" name=""/>
        <dsp:cNvSpPr/>
      </dsp:nvSpPr>
      <dsp:spPr>
        <a:xfrm>
          <a:off x="299412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3326308" y="87522"/>
        <a:ext cx="996553" cy="664368"/>
      </dsp:txXfrm>
    </dsp:sp>
    <dsp:sp modelId="{AD7B0AFD-08C9-4895-B51A-C5D8BFC606F3}">
      <dsp:nvSpPr>
        <dsp:cNvPr id="0" name=""/>
        <dsp:cNvSpPr/>
      </dsp:nvSpPr>
      <dsp:spPr>
        <a:xfrm>
          <a:off x="448895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4821137" y="87522"/>
        <a:ext cx="996553" cy="664368"/>
      </dsp:txXfrm>
    </dsp:sp>
    <dsp:sp modelId="{618F3D7A-4DDE-48CB-BBEF-ADD38B3522CB}">
      <dsp:nvSpPr>
        <dsp:cNvPr id="0" name=""/>
        <dsp:cNvSpPr/>
      </dsp:nvSpPr>
      <dsp:spPr>
        <a:xfrm>
          <a:off x="5983783" y="87522"/>
          <a:ext cx="1660921" cy="664368"/>
        </a:xfrm>
        <a:prstGeom prst="chevron">
          <a:avLst/>
        </a:prstGeom>
        <a:solidFill>
          <a:schemeClr val="accent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bg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sz="1100" b="1" kern="1200" dirty="0">
            <a:solidFill>
              <a:schemeClr val="bg1"/>
            </a:solidFill>
            <a:latin typeface="Fira Sans Extra Condensed" panose="020B0503050000020004" pitchFamily="34" charset="0"/>
          </a:endParaRPr>
        </a:p>
      </dsp:txBody>
      <dsp:txXfrm>
        <a:off x="6315967" y="87522"/>
        <a:ext cx="996553" cy="664368"/>
      </dsp:txXfrm>
    </dsp:sp>
    <dsp:sp modelId="{80D8306C-B84D-4DD5-B686-5A6F9914E687}">
      <dsp:nvSpPr>
        <dsp:cNvPr id="0" name=""/>
        <dsp:cNvSpPr/>
      </dsp:nvSpPr>
      <dsp:spPr>
        <a:xfrm>
          <a:off x="747861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  Discussion, apports et limites</a:t>
          </a:r>
        </a:p>
      </dsp:txBody>
      <dsp:txXfrm>
        <a:off x="7810797" y="87522"/>
        <a:ext cx="996553" cy="66436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80F99-B874-4502-ADAA-B23DA558860D}">
      <dsp:nvSpPr>
        <dsp:cNvPr id="0" name=""/>
        <dsp:cNvSpPr/>
      </dsp:nvSpPr>
      <dsp:spPr>
        <a:xfrm>
          <a:off x="0" y="89529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sp:txBody>
      <dsp:txXfrm>
        <a:off x="332184" y="89529"/>
        <a:ext cx="996553" cy="664368"/>
      </dsp:txXfrm>
    </dsp:sp>
    <dsp:sp modelId="{B6EAA823-9AB6-46C5-A10F-CAE054BB28F0}">
      <dsp:nvSpPr>
        <dsp:cNvPr id="0" name=""/>
        <dsp:cNvSpPr/>
      </dsp:nvSpPr>
      <dsp:spPr>
        <a:xfrm>
          <a:off x="149929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sp:txBody>
      <dsp:txXfrm>
        <a:off x="1831478" y="87522"/>
        <a:ext cx="996553" cy="664368"/>
      </dsp:txXfrm>
    </dsp:sp>
    <dsp:sp modelId="{3C8F48EF-D230-41D2-B438-16F742D24833}">
      <dsp:nvSpPr>
        <dsp:cNvPr id="0" name=""/>
        <dsp:cNvSpPr/>
      </dsp:nvSpPr>
      <dsp:spPr>
        <a:xfrm>
          <a:off x="299412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3326308" y="87522"/>
        <a:ext cx="996553" cy="664368"/>
      </dsp:txXfrm>
    </dsp:sp>
    <dsp:sp modelId="{AD7B0AFD-08C9-4895-B51A-C5D8BFC606F3}">
      <dsp:nvSpPr>
        <dsp:cNvPr id="0" name=""/>
        <dsp:cNvSpPr/>
      </dsp:nvSpPr>
      <dsp:spPr>
        <a:xfrm>
          <a:off x="448895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4821137" y="87522"/>
        <a:ext cx="996553" cy="664368"/>
      </dsp:txXfrm>
    </dsp:sp>
    <dsp:sp modelId="{618F3D7A-4DDE-48CB-BBEF-ADD38B3522CB}">
      <dsp:nvSpPr>
        <dsp:cNvPr id="0" name=""/>
        <dsp:cNvSpPr/>
      </dsp:nvSpPr>
      <dsp:spPr>
        <a:xfrm>
          <a:off x="598378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6315967" y="87522"/>
        <a:ext cx="996553" cy="664368"/>
      </dsp:txXfrm>
    </dsp:sp>
    <dsp:sp modelId="{80D8306C-B84D-4DD5-B686-5A6F9914E687}">
      <dsp:nvSpPr>
        <dsp:cNvPr id="0" name=""/>
        <dsp:cNvSpPr/>
      </dsp:nvSpPr>
      <dsp:spPr>
        <a:xfrm>
          <a:off x="7478613" y="87522"/>
          <a:ext cx="1660921" cy="664368"/>
        </a:xfrm>
        <a:prstGeom prst="chevron">
          <a:avLst/>
        </a:prstGeom>
        <a:solidFill>
          <a:srgbClr val="4A66AC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bg1"/>
              </a:solidFill>
              <a:latin typeface="Fira Sans Extra Condensed" panose="020B0503050000020004" pitchFamily="34" charset="0"/>
            </a:rPr>
            <a:t>  Discussion, apports et limites</a:t>
          </a:r>
        </a:p>
      </dsp:txBody>
      <dsp:txXfrm>
        <a:off x="7810797" y="87522"/>
        <a:ext cx="996553" cy="66436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80F99-B874-4502-ADAA-B23DA558860D}">
      <dsp:nvSpPr>
        <dsp:cNvPr id="0" name=""/>
        <dsp:cNvSpPr/>
      </dsp:nvSpPr>
      <dsp:spPr>
        <a:xfrm>
          <a:off x="0" y="89529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sp:txBody>
      <dsp:txXfrm>
        <a:off x="332184" y="89529"/>
        <a:ext cx="996553" cy="664368"/>
      </dsp:txXfrm>
    </dsp:sp>
    <dsp:sp modelId="{B6EAA823-9AB6-46C5-A10F-CAE054BB28F0}">
      <dsp:nvSpPr>
        <dsp:cNvPr id="0" name=""/>
        <dsp:cNvSpPr/>
      </dsp:nvSpPr>
      <dsp:spPr>
        <a:xfrm>
          <a:off x="149929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sp:txBody>
      <dsp:txXfrm>
        <a:off x="1831478" y="87522"/>
        <a:ext cx="996553" cy="664368"/>
      </dsp:txXfrm>
    </dsp:sp>
    <dsp:sp modelId="{3C8F48EF-D230-41D2-B438-16F742D24833}">
      <dsp:nvSpPr>
        <dsp:cNvPr id="0" name=""/>
        <dsp:cNvSpPr/>
      </dsp:nvSpPr>
      <dsp:spPr>
        <a:xfrm>
          <a:off x="299412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3326308" y="87522"/>
        <a:ext cx="996553" cy="664368"/>
      </dsp:txXfrm>
    </dsp:sp>
    <dsp:sp modelId="{AD7B0AFD-08C9-4895-B51A-C5D8BFC606F3}">
      <dsp:nvSpPr>
        <dsp:cNvPr id="0" name=""/>
        <dsp:cNvSpPr/>
      </dsp:nvSpPr>
      <dsp:spPr>
        <a:xfrm>
          <a:off x="448895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4821137" y="87522"/>
        <a:ext cx="996553" cy="664368"/>
      </dsp:txXfrm>
    </dsp:sp>
    <dsp:sp modelId="{618F3D7A-4DDE-48CB-BBEF-ADD38B3522CB}">
      <dsp:nvSpPr>
        <dsp:cNvPr id="0" name=""/>
        <dsp:cNvSpPr/>
      </dsp:nvSpPr>
      <dsp:spPr>
        <a:xfrm>
          <a:off x="598378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6315967" y="87522"/>
        <a:ext cx="996553" cy="664368"/>
      </dsp:txXfrm>
    </dsp:sp>
    <dsp:sp modelId="{80D8306C-B84D-4DD5-B686-5A6F9914E687}">
      <dsp:nvSpPr>
        <dsp:cNvPr id="0" name=""/>
        <dsp:cNvSpPr/>
      </dsp:nvSpPr>
      <dsp:spPr>
        <a:xfrm>
          <a:off x="7478613" y="87522"/>
          <a:ext cx="1660921" cy="664368"/>
        </a:xfrm>
        <a:prstGeom prst="chevron">
          <a:avLst/>
        </a:prstGeom>
        <a:solidFill>
          <a:srgbClr val="4A66AC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bg1"/>
              </a:solidFill>
              <a:latin typeface="Fira Sans Extra Condensed" panose="020B0503050000020004" pitchFamily="34" charset="0"/>
            </a:rPr>
            <a:t>  Discussion, apports et limites</a:t>
          </a:r>
        </a:p>
      </dsp:txBody>
      <dsp:txXfrm>
        <a:off x="7810797" y="87522"/>
        <a:ext cx="996553" cy="6643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80F99-B874-4502-ADAA-B23DA558860D}">
      <dsp:nvSpPr>
        <dsp:cNvPr id="0" name=""/>
        <dsp:cNvSpPr/>
      </dsp:nvSpPr>
      <dsp:spPr>
        <a:xfrm>
          <a:off x="0" y="89442"/>
          <a:ext cx="1660921" cy="664368"/>
        </a:xfrm>
        <a:prstGeom prst="chevron">
          <a:avLst/>
        </a:prstGeom>
        <a:solidFill>
          <a:schemeClr val="tx2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bg1"/>
              </a:solidFill>
              <a:latin typeface="Fira Sans Extra Condensed" panose="020B0503050000020004" pitchFamily="34" charset="0"/>
            </a:rPr>
            <a:t>Contexte et choix de sujet</a:t>
          </a:r>
        </a:p>
      </dsp:txBody>
      <dsp:txXfrm>
        <a:off x="332184" y="89442"/>
        <a:ext cx="996553" cy="664368"/>
      </dsp:txXfrm>
    </dsp:sp>
    <dsp:sp modelId="{B6EAA823-9AB6-46C5-A10F-CAE054BB28F0}">
      <dsp:nvSpPr>
        <dsp:cNvPr id="0" name=""/>
        <dsp:cNvSpPr/>
      </dsp:nvSpPr>
      <dsp:spPr>
        <a:xfrm>
          <a:off x="149929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sp:txBody>
      <dsp:txXfrm>
        <a:off x="1831478" y="87522"/>
        <a:ext cx="996553" cy="664368"/>
      </dsp:txXfrm>
    </dsp:sp>
    <dsp:sp modelId="{3C8F48EF-D230-41D2-B438-16F742D24833}">
      <dsp:nvSpPr>
        <dsp:cNvPr id="0" name=""/>
        <dsp:cNvSpPr/>
      </dsp:nvSpPr>
      <dsp:spPr>
        <a:xfrm>
          <a:off x="299412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3326308" y="87522"/>
        <a:ext cx="996553" cy="664368"/>
      </dsp:txXfrm>
    </dsp:sp>
    <dsp:sp modelId="{AD7B0AFD-08C9-4895-B51A-C5D8BFC606F3}">
      <dsp:nvSpPr>
        <dsp:cNvPr id="0" name=""/>
        <dsp:cNvSpPr/>
      </dsp:nvSpPr>
      <dsp:spPr>
        <a:xfrm>
          <a:off x="448895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4821137" y="87522"/>
        <a:ext cx="996553" cy="664368"/>
      </dsp:txXfrm>
    </dsp:sp>
    <dsp:sp modelId="{618F3D7A-4DDE-48CB-BBEF-ADD38B3522CB}">
      <dsp:nvSpPr>
        <dsp:cNvPr id="0" name=""/>
        <dsp:cNvSpPr/>
      </dsp:nvSpPr>
      <dsp:spPr>
        <a:xfrm>
          <a:off x="598378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6315967" y="87522"/>
        <a:ext cx="996553" cy="664368"/>
      </dsp:txXfrm>
    </dsp:sp>
    <dsp:sp modelId="{80D8306C-B84D-4DD5-B686-5A6F9914E687}">
      <dsp:nvSpPr>
        <dsp:cNvPr id="0" name=""/>
        <dsp:cNvSpPr/>
      </dsp:nvSpPr>
      <dsp:spPr>
        <a:xfrm>
          <a:off x="747861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  Discussion, apports et limites</a:t>
          </a:r>
        </a:p>
      </dsp:txBody>
      <dsp:txXfrm>
        <a:off x="7810797" y="87522"/>
        <a:ext cx="996553" cy="66436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80F99-B874-4502-ADAA-B23DA558860D}">
      <dsp:nvSpPr>
        <dsp:cNvPr id="0" name=""/>
        <dsp:cNvSpPr/>
      </dsp:nvSpPr>
      <dsp:spPr>
        <a:xfrm>
          <a:off x="0" y="89529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sp:txBody>
      <dsp:txXfrm>
        <a:off x="332184" y="89529"/>
        <a:ext cx="996553" cy="664368"/>
      </dsp:txXfrm>
    </dsp:sp>
    <dsp:sp modelId="{B6EAA823-9AB6-46C5-A10F-CAE054BB28F0}">
      <dsp:nvSpPr>
        <dsp:cNvPr id="0" name=""/>
        <dsp:cNvSpPr/>
      </dsp:nvSpPr>
      <dsp:spPr>
        <a:xfrm>
          <a:off x="149929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sp:txBody>
      <dsp:txXfrm>
        <a:off x="1831478" y="87522"/>
        <a:ext cx="996553" cy="664368"/>
      </dsp:txXfrm>
    </dsp:sp>
    <dsp:sp modelId="{3C8F48EF-D230-41D2-B438-16F742D24833}">
      <dsp:nvSpPr>
        <dsp:cNvPr id="0" name=""/>
        <dsp:cNvSpPr/>
      </dsp:nvSpPr>
      <dsp:spPr>
        <a:xfrm>
          <a:off x="299412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3326308" y="87522"/>
        <a:ext cx="996553" cy="664368"/>
      </dsp:txXfrm>
    </dsp:sp>
    <dsp:sp modelId="{AD7B0AFD-08C9-4895-B51A-C5D8BFC606F3}">
      <dsp:nvSpPr>
        <dsp:cNvPr id="0" name=""/>
        <dsp:cNvSpPr/>
      </dsp:nvSpPr>
      <dsp:spPr>
        <a:xfrm>
          <a:off x="448895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4821137" y="87522"/>
        <a:ext cx="996553" cy="664368"/>
      </dsp:txXfrm>
    </dsp:sp>
    <dsp:sp modelId="{618F3D7A-4DDE-48CB-BBEF-ADD38B3522CB}">
      <dsp:nvSpPr>
        <dsp:cNvPr id="0" name=""/>
        <dsp:cNvSpPr/>
      </dsp:nvSpPr>
      <dsp:spPr>
        <a:xfrm>
          <a:off x="598378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6315967" y="87522"/>
        <a:ext cx="996553" cy="664368"/>
      </dsp:txXfrm>
    </dsp:sp>
    <dsp:sp modelId="{80D8306C-B84D-4DD5-B686-5A6F9914E687}">
      <dsp:nvSpPr>
        <dsp:cNvPr id="0" name=""/>
        <dsp:cNvSpPr/>
      </dsp:nvSpPr>
      <dsp:spPr>
        <a:xfrm>
          <a:off x="7478613" y="87522"/>
          <a:ext cx="1660921" cy="664368"/>
        </a:xfrm>
        <a:prstGeom prst="chevron">
          <a:avLst/>
        </a:prstGeom>
        <a:solidFill>
          <a:srgbClr val="4A66AC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bg1"/>
              </a:solidFill>
              <a:latin typeface="Fira Sans Extra Condensed" panose="020B0503050000020004" pitchFamily="34" charset="0"/>
            </a:rPr>
            <a:t>  Discussion, apports et limites</a:t>
          </a:r>
        </a:p>
      </dsp:txBody>
      <dsp:txXfrm>
        <a:off x="7810797" y="87522"/>
        <a:ext cx="996553" cy="66436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AD441-C435-4FAA-8D94-416843B77021}">
      <dsp:nvSpPr>
        <dsp:cNvPr id="0" name=""/>
        <dsp:cNvSpPr/>
      </dsp:nvSpPr>
      <dsp:spPr>
        <a:xfrm>
          <a:off x="0" y="58410"/>
          <a:ext cx="7349815" cy="13698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</a:schemeClr>
            </a:gs>
            <a:gs pos="90000">
              <a:schemeClr val="accent2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>
              <a:latin typeface="Fira Sans Extra Condensed" panose="020B0503050000020004" pitchFamily="34" charset="0"/>
            </a:rPr>
            <a:t>Personnel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b="0" i="0" kern="1200" dirty="0">
              <a:latin typeface="Fira Sans Extra Condensed" panose="020B0503050000020004" pitchFamily="34" charset="0"/>
            </a:rPr>
            <a:t>Autonomie</a:t>
          </a:r>
          <a:endParaRPr lang="fr-FR" sz="1700" b="0" kern="1200" dirty="0">
            <a:latin typeface="Fira Sans Extra Condensed" panose="020B05030500000200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fr-FR" sz="1700" b="0" i="0" kern="1200" dirty="0">
              <a:latin typeface="Fira Sans Extra Condensed" panose="020B0503050000020004" pitchFamily="34" charset="0"/>
            </a:rPr>
            <a:t>Esprit d’analyse</a:t>
          </a:r>
          <a:endParaRPr lang="fr-FR" sz="1700" b="0" kern="1200" dirty="0">
            <a:latin typeface="Fira Sans Extra Condensed" panose="020B05030500000200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fr-FR" sz="1700" b="0" i="0" kern="1200" dirty="0">
              <a:latin typeface="Fira Sans Extra Condensed" panose="020B0503050000020004" pitchFamily="34" charset="0"/>
            </a:rPr>
            <a:t>Créativité</a:t>
          </a:r>
          <a:endParaRPr lang="fr-FR" sz="1700" b="0" kern="1200" dirty="0">
            <a:latin typeface="Fira Sans Extra Condensed" panose="020B0503050000020004" pitchFamily="34" charset="0"/>
          </a:endParaRPr>
        </a:p>
      </dsp:txBody>
      <dsp:txXfrm>
        <a:off x="1606949" y="58410"/>
        <a:ext cx="5742865" cy="1369861"/>
      </dsp:txXfrm>
    </dsp:sp>
    <dsp:sp modelId="{60D492F2-7676-49E9-BEF2-D3777059CD24}">
      <dsp:nvSpPr>
        <dsp:cNvPr id="0" name=""/>
        <dsp:cNvSpPr/>
      </dsp:nvSpPr>
      <dsp:spPr>
        <a:xfrm>
          <a:off x="136986" y="183769"/>
          <a:ext cx="1469963" cy="109588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E8D219-291F-4273-85DD-5C89024C19F5}">
      <dsp:nvSpPr>
        <dsp:cNvPr id="0" name=""/>
        <dsp:cNvSpPr/>
      </dsp:nvSpPr>
      <dsp:spPr>
        <a:xfrm>
          <a:off x="0" y="1506847"/>
          <a:ext cx="7349815" cy="13698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629357"/>
                <a:satOff val="805"/>
                <a:lumOff val="-3726"/>
                <a:alphaOff val="0"/>
              </a:schemeClr>
            </a:gs>
            <a:gs pos="90000">
              <a:schemeClr val="accent2">
                <a:hueOff val="-7629357"/>
                <a:satOff val="805"/>
                <a:lumOff val="-3726"/>
                <a:alphaOff val="0"/>
                <a:shade val="100000"/>
              </a:schemeClr>
            </a:gs>
            <a:gs pos="100000">
              <a:schemeClr val="accent2">
                <a:hueOff val="-7629357"/>
                <a:satOff val="805"/>
                <a:lumOff val="-3726"/>
                <a:alphaOff val="0"/>
                <a:shade val="85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>
              <a:latin typeface="Fira Sans Extra Condensed" panose="020B0503050000020004" pitchFamily="34" charset="0"/>
            </a:rPr>
            <a:t>professionnel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b="0" i="0" kern="1200" dirty="0">
              <a:latin typeface="Fira Sans Extra Condensed" panose="020B0503050000020004" pitchFamily="34" charset="0"/>
            </a:rPr>
            <a:t>Mettre en pratique mes connaissances </a:t>
          </a:r>
          <a:endParaRPr lang="fr-FR" sz="1700" kern="1200" dirty="0">
            <a:latin typeface="Fira Sans Extra Condensed" panose="020B05030500000200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>
              <a:latin typeface="Fira Sans Extra Condensed" panose="020B0503050000020004" pitchFamily="34" charset="0"/>
            </a:rPr>
            <a:t>Développer de nouvelles compétences en informatique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>
              <a:latin typeface="Fira Sans Extra Condensed" panose="020B0503050000020004" pitchFamily="34" charset="0"/>
            </a:rPr>
            <a:t>Développer mes compétences en analyse des données</a:t>
          </a:r>
        </a:p>
      </dsp:txBody>
      <dsp:txXfrm>
        <a:off x="1606949" y="1506847"/>
        <a:ext cx="5742865" cy="1369861"/>
      </dsp:txXfrm>
    </dsp:sp>
    <dsp:sp modelId="{155F40EC-5881-4DDC-935E-818EC498AEE7}">
      <dsp:nvSpPr>
        <dsp:cNvPr id="0" name=""/>
        <dsp:cNvSpPr/>
      </dsp:nvSpPr>
      <dsp:spPr>
        <a:xfrm>
          <a:off x="136986" y="1643834"/>
          <a:ext cx="1469963" cy="109588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80F99-B874-4502-ADAA-B23DA558860D}">
      <dsp:nvSpPr>
        <dsp:cNvPr id="0" name=""/>
        <dsp:cNvSpPr/>
      </dsp:nvSpPr>
      <dsp:spPr>
        <a:xfrm>
          <a:off x="0" y="89529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sp:txBody>
      <dsp:txXfrm>
        <a:off x="332184" y="89529"/>
        <a:ext cx="996553" cy="664368"/>
      </dsp:txXfrm>
    </dsp:sp>
    <dsp:sp modelId="{B6EAA823-9AB6-46C5-A10F-CAE054BB28F0}">
      <dsp:nvSpPr>
        <dsp:cNvPr id="0" name=""/>
        <dsp:cNvSpPr/>
      </dsp:nvSpPr>
      <dsp:spPr>
        <a:xfrm>
          <a:off x="149929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sp:txBody>
      <dsp:txXfrm>
        <a:off x="1831478" y="87522"/>
        <a:ext cx="996553" cy="664368"/>
      </dsp:txXfrm>
    </dsp:sp>
    <dsp:sp modelId="{3C8F48EF-D230-41D2-B438-16F742D24833}">
      <dsp:nvSpPr>
        <dsp:cNvPr id="0" name=""/>
        <dsp:cNvSpPr/>
      </dsp:nvSpPr>
      <dsp:spPr>
        <a:xfrm>
          <a:off x="299412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3326308" y="87522"/>
        <a:ext cx="996553" cy="664368"/>
      </dsp:txXfrm>
    </dsp:sp>
    <dsp:sp modelId="{AD7B0AFD-08C9-4895-B51A-C5D8BFC606F3}">
      <dsp:nvSpPr>
        <dsp:cNvPr id="0" name=""/>
        <dsp:cNvSpPr/>
      </dsp:nvSpPr>
      <dsp:spPr>
        <a:xfrm>
          <a:off x="448895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4821137" y="87522"/>
        <a:ext cx="996553" cy="664368"/>
      </dsp:txXfrm>
    </dsp:sp>
    <dsp:sp modelId="{618F3D7A-4DDE-48CB-BBEF-ADD38B3522CB}">
      <dsp:nvSpPr>
        <dsp:cNvPr id="0" name=""/>
        <dsp:cNvSpPr/>
      </dsp:nvSpPr>
      <dsp:spPr>
        <a:xfrm>
          <a:off x="598378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6315967" y="87522"/>
        <a:ext cx="996553" cy="664368"/>
      </dsp:txXfrm>
    </dsp:sp>
    <dsp:sp modelId="{80D8306C-B84D-4DD5-B686-5A6F9914E687}">
      <dsp:nvSpPr>
        <dsp:cNvPr id="0" name=""/>
        <dsp:cNvSpPr/>
      </dsp:nvSpPr>
      <dsp:spPr>
        <a:xfrm>
          <a:off x="7478613" y="87522"/>
          <a:ext cx="1660921" cy="664368"/>
        </a:xfrm>
        <a:prstGeom prst="chevron">
          <a:avLst/>
        </a:prstGeom>
        <a:solidFill>
          <a:srgbClr val="4A66AC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bg1"/>
              </a:solidFill>
              <a:latin typeface="Fira Sans Extra Condensed" panose="020B0503050000020004" pitchFamily="34" charset="0"/>
            </a:rPr>
            <a:t>  Discussion, apports et limites</a:t>
          </a:r>
        </a:p>
      </dsp:txBody>
      <dsp:txXfrm>
        <a:off x="7810797" y="87522"/>
        <a:ext cx="996553" cy="6643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80F99-B874-4502-ADAA-B23DA558860D}">
      <dsp:nvSpPr>
        <dsp:cNvPr id="0" name=""/>
        <dsp:cNvSpPr/>
      </dsp:nvSpPr>
      <dsp:spPr>
        <a:xfrm>
          <a:off x="0" y="89529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sp:txBody>
      <dsp:txXfrm>
        <a:off x="332184" y="89529"/>
        <a:ext cx="996553" cy="664368"/>
      </dsp:txXfrm>
    </dsp:sp>
    <dsp:sp modelId="{B6EAA823-9AB6-46C5-A10F-CAE054BB28F0}">
      <dsp:nvSpPr>
        <dsp:cNvPr id="0" name=""/>
        <dsp:cNvSpPr/>
      </dsp:nvSpPr>
      <dsp:spPr>
        <a:xfrm>
          <a:off x="1499294" y="87522"/>
          <a:ext cx="1660921" cy="664368"/>
        </a:xfrm>
        <a:prstGeom prst="chevron">
          <a:avLst/>
        </a:prstGeom>
        <a:solidFill>
          <a:schemeClr val="accent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bg1"/>
              </a:solidFill>
              <a:latin typeface="Fira Sans Extra Condensed" panose="020B0503050000020004" pitchFamily="34" charset="0"/>
            </a:rPr>
            <a:t>Problématiques</a:t>
          </a:r>
        </a:p>
      </dsp:txBody>
      <dsp:txXfrm>
        <a:off x="1831478" y="87522"/>
        <a:ext cx="996553" cy="664368"/>
      </dsp:txXfrm>
    </dsp:sp>
    <dsp:sp modelId="{3C8F48EF-D230-41D2-B438-16F742D24833}">
      <dsp:nvSpPr>
        <dsp:cNvPr id="0" name=""/>
        <dsp:cNvSpPr/>
      </dsp:nvSpPr>
      <dsp:spPr>
        <a:xfrm>
          <a:off x="299412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3326308" y="87522"/>
        <a:ext cx="996553" cy="664368"/>
      </dsp:txXfrm>
    </dsp:sp>
    <dsp:sp modelId="{AD7B0AFD-08C9-4895-B51A-C5D8BFC606F3}">
      <dsp:nvSpPr>
        <dsp:cNvPr id="0" name=""/>
        <dsp:cNvSpPr/>
      </dsp:nvSpPr>
      <dsp:spPr>
        <a:xfrm>
          <a:off x="448895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4821137" y="87522"/>
        <a:ext cx="996553" cy="664368"/>
      </dsp:txXfrm>
    </dsp:sp>
    <dsp:sp modelId="{618F3D7A-4DDE-48CB-BBEF-ADD38B3522CB}">
      <dsp:nvSpPr>
        <dsp:cNvPr id="0" name=""/>
        <dsp:cNvSpPr/>
      </dsp:nvSpPr>
      <dsp:spPr>
        <a:xfrm>
          <a:off x="598378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6315967" y="87522"/>
        <a:ext cx="996553" cy="664368"/>
      </dsp:txXfrm>
    </dsp:sp>
    <dsp:sp modelId="{80D8306C-B84D-4DD5-B686-5A6F9914E687}">
      <dsp:nvSpPr>
        <dsp:cNvPr id="0" name=""/>
        <dsp:cNvSpPr/>
      </dsp:nvSpPr>
      <dsp:spPr>
        <a:xfrm>
          <a:off x="747861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  Discussion, apports et limites</a:t>
          </a:r>
        </a:p>
      </dsp:txBody>
      <dsp:txXfrm>
        <a:off x="7810797" y="87522"/>
        <a:ext cx="996553" cy="6643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80F99-B874-4502-ADAA-B23DA558860D}">
      <dsp:nvSpPr>
        <dsp:cNvPr id="0" name=""/>
        <dsp:cNvSpPr/>
      </dsp:nvSpPr>
      <dsp:spPr>
        <a:xfrm>
          <a:off x="0" y="89529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sp:txBody>
      <dsp:txXfrm>
        <a:off x="332184" y="89529"/>
        <a:ext cx="996553" cy="664368"/>
      </dsp:txXfrm>
    </dsp:sp>
    <dsp:sp modelId="{B6EAA823-9AB6-46C5-A10F-CAE054BB28F0}">
      <dsp:nvSpPr>
        <dsp:cNvPr id="0" name=""/>
        <dsp:cNvSpPr/>
      </dsp:nvSpPr>
      <dsp:spPr>
        <a:xfrm>
          <a:off x="149929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sp:txBody>
      <dsp:txXfrm>
        <a:off x="1831478" y="87522"/>
        <a:ext cx="996553" cy="664368"/>
      </dsp:txXfrm>
    </dsp:sp>
    <dsp:sp modelId="{3C8F48EF-D230-41D2-B438-16F742D24833}">
      <dsp:nvSpPr>
        <dsp:cNvPr id="0" name=""/>
        <dsp:cNvSpPr/>
      </dsp:nvSpPr>
      <dsp:spPr>
        <a:xfrm>
          <a:off x="2994124" y="87522"/>
          <a:ext cx="1660921" cy="664368"/>
        </a:xfrm>
        <a:prstGeom prst="chevron">
          <a:avLst/>
        </a:prstGeom>
        <a:solidFill>
          <a:schemeClr val="accent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bg1"/>
              </a:solidFill>
              <a:latin typeface="Fira Sans Extra Condensed" panose="020B0503050000020004" pitchFamily="34" charset="0"/>
            </a:rPr>
            <a:t>Méthodologie</a:t>
          </a:r>
          <a:endParaRPr lang="fr-FR" sz="1100" b="1" kern="1200" dirty="0">
            <a:solidFill>
              <a:schemeClr val="bg1"/>
            </a:solidFill>
            <a:latin typeface="Fira Sans Extra Condensed" panose="020B0503050000020004" pitchFamily="34" charset="0"/>
          </a:endParaRPr>
        </a:p>
      </dsp:txBody>
      <dsp:txXfrm>
        <a:off x="3326308" y="87522"/>
        <a:ext cx="996553" cy="664368"/>
      </dsp:txXfrm>
    </dsp:sp>
    <dsp:sp modelId="{AD7B0AFD-08C9-4895-B51A-C5D8BFC606F3}">
      <dsp:nvSpPr>
        <dsp:cNvPr id="0" name=""/>
        <dsp:cNvSpPr/>
      </dsp:nvSpPr>
      <dsp:spPr>
        <a:xfrm>
          <a:off x="448895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4821137" y="87522"/>
        <a:ext cx="996553" cy="664368"/>
      </dsp:txXfrm>
    </dsp:sp>
    <dsp:sp modelId="{618F3D7A-4DDE-48CB-BBEF-ADD38B3522CB}">
      <dsp:nvSpPr>
        <dsp:cNvPr id="0" name=""/>
        <dsp:cNvSpPr/>
      </dsp:nvSpPr>
      <dsp:spPr>
        <a:xfrm>
          <a:off x="598378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6315967" y="87522"/>
        <a:ext cx="996553" cy="664368"/>
      </dsp:txXfrm>
    </dsp:sp>
    <dsp:sp modelId="{80D8306C-B84D-4DD5-B686-5A6F9914E687}">
      <dsp:nvSpPr>
        <dsp:cNvPr id="0" name=""/>
        <dsp:cNvSpPr/>
      </dsp:nvSpPr>
      <dsp:spPr>
        <a:xfrm>
          <a:off x="7483078" y="10304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  Discussion, apports et limites</a:t>
          </a:r>
        </a:p>
      </dsp:txBody>
      <dsp:txXfrm>
        <a:off x="7815262" y="103042"/>
        <a:ext cx="996553" cy="6643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0421D-3680-42F1-AA26-2844CE6A8935}">
      <dsp:nvSpPr>
        <dsp:cNvPr id="0" name=""/>
        <dsp:cNvSpPr/>
      </dsp:nvSpPr>
      <dsp:spPr>
        <a:xfrm rot="5400000">
          <a:off x="-265204" y="267946"/>
          <a:ext cx="1768033" cy="12376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latin typeface="Fira Sans Extra Condensed" panose="020B0503050000020004" pitchFamily="34" charset="0"/>
            </a:rPr>
            <a:t>Le processus IP</a:t>
          </a:r>
        </a:p>
      </dsp:txBody>
      <dsp:txXfrm rot="-5400000">
        <a:off x="2" y="621553"/>
        <a:ext cx="1237623" cy="530410"/>
      </dsp:txXfrm>
    </dsp:sp>
    <dsp:sp modelId="{FD138470-B464-48AD-B90F-981F005C6DE0}">
      <dsp:nvSpPr>
        <dsp:cNvPr id="0" name=""/>
        <dsp:cNvSpPr/>
      </dsp:nvSpPr>
      <dsp:spPr>
        <a:xfrm rot="5400000">
          <a:off x="3760279" y="-2518358"/>
          <a:ext cx="1149221" cy="61945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>
              <a:latin typeface="Fira Sans Extra Condensed" panose="020B0503050000020004" pitchFamily="34" charset="0"/>
              <a:cs typeface="Times New Roman" panose="02020603050405020304" pitchFamily="18" charset="0"/>
            </a:rPr>
            <a:t>Tanguy, 2002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>
              <a:latin typeface="Fira Sans Extra Condensed" panose="020B0503050000020004" pitchFamily="34" charset="0"/>
              <a:cs typeface="Times New Roman" panose="02020603050405020304" pitchFamily="18" charset="0"/>
            </a:rPr>
            <a:t>Hypothèse 1 : </a:t>
          </a:r>
          <a:r>
            <a:rPr lang="fr-FR" sz="1400" kern="1200" dirty="0">
              <a:effectLst/>
              <a:latin typeface="Fira Sans Extra Condensed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L'objectif du processus d'intégration professionnelle est de créer une adéquation entre le niveau de formation et les exigences du marché </a:t>
          </a:r>
          <a:endParaRPr lang="fr-FR" sz="1400" kern="1200" dirty="0">
            <a:latin typeface="Fira Sans Extra Condensed" panose="020B0503050000020004" pitchFamily="34" charset="0"/>
            <a:cs typeface="Times New Roman" panose="02020603050405020304" pitchFamily="18" charset="0"/>
          </a:endParaRPr>
        </a:p>
      </dsp:txBody>
      <dsp:txXfrm rot="-5400000">
        <a:off x="1237623" y="60398"/>
        <a:ext cx="6138433" cy="1037021"/>
      </dsp:txXfrm>
    </dsp:sp>
    <dsp:sp modelId="{24DE04F5-4C57-4902-A536-24A0B5717C0B}">
      <dsp:nvSpPr>
        <dsp:cNvPr id="0" name=""/>
        <dsp:cNvSpPr/>
      </dsp:nvSpPr>
      <dsp:spPr>
        <a:xfrm rot="5400000">
          <a:off x="-265204" y="1746439"/>
          <a:ext cx="1768033" cy="12376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latin typeface="Fira Sans Extra Condensed" panose="020B0503050000020004" pitchFamily="34" charset="0"/>
            </a:rPr>
            <a:t>Représentation de IP chez les diplômés</a:t>
          </a:r>
        </a:p>
      </dsp:txBody>
      <dsp:txXfrm rot="-5400000">
        <a:off x="2" y="2100046"/>
        <a:ext cx="1237623" cy="530410"/>
      </dsp:txXfrm>
    </dsp:sp>
    <dsp:sp modelId="{54B874A6-AFEA-4B79-BAAB-E99ED9BE3980}">
      <dsp:nvSpPr>
        <dsp:cNvPr id="0" name=""/>
        <dsp:cNvSpPr/>
      </dsp:nvSpPr>
      <dsp:spPr>
        <a:xfrm rot="5400000">
          <a:off x="3759977" y="-1015409"/>
          <a:ext cx="1149825" cy="61945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>
              <a:effectLst/>
              <a:latin typeface="Fira Sans Extra Condensed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Trottier, Laforce et Cloutier (1997) </a:t>
          </a:r>
          <a:endParaRPr lang="fr-FR" sz="1400" kern="1200" dirty="0">
            <a:latin typeface="Fira Sans Extra Condensed" panose="020B0503050000020004" pitchFamily="34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>
              <a:effectLst/>
              <a:latin typeface="Fira Sans Extra Condensed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La stabilité de l'emploi, l'adéquation entre la formation et l'emploi, et la socialisation professionnelle</a:t>
          </a:r>
          <a:endParaRPr lang="fr-FR" sz="1400" kern="1200" dirty="0">
            <a:latin typeface="Fira Sans Extra Condensed" panose="020B0503050000020004" pitchFamily="34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b="0" i="0" kern="1200" dirty="0">
              <a:latin typeface="Fira Sans Extra Condensed" panose="020B0503050000020004" pitchFamily="34" charset="0"/>
              <a:cs typeface="Times New Roman" panose="02020603050405020304" pitchFamily="18" charset="0"/>
            </a:rPr>
            <a:t>Hypothèse 2 : </a:t>
          </a:r>
          <a:r>
            <a:rPr lang="fr-FR" sz="1400" b="0" i="0" kern="1200" dirty="0">
              <a:effectLst/>
              <a:latin typeface="Fira Sans Extra Condensed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Le processus d'intégration professionnelle est subjectif et individualiste</a:t>
          </a:r>
          <a:endParaRPr lang="fr-FR" sz="1400" b="0" i="0" kern="1200" dirty="0">
            <a:latin typeface="Fira Sans Extra Condensed" panose="020B0503050000020004" pitchFamily="34" charset="0"/>
            <a:cs typeface="Times New Roman" panose="02020603050405020304" pitchFamily="18" charset="0"/>
          </a:endParaRPr>
        </a:p>
      </dsp:txBody>
      <dsp:txXfrm rot="-5400000">
        <a:off x="1237623" y="1563075"/>
        <a:ext cx="6138403" cy="10375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80F99-B874-4502-ADAA-B23DA558860D}">
      <dsp:nvSpPr>
        <dsp:cNvPr id="0" name=""/>
        <dsp:cNvSpPr/>
      </dsp:nvSpPr>
      <dsp:spPr>
        <a:xfrm>
          <a:off x="0" y="89529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sp:txBody>
      <dsp:txXfrm>
        <a:off x="332184" y="89529"/>
        <a:ext cx="996553" cy="664368"/>
      </dsp:txXfrm>
    </dsp:sp>
    <dsp:sp modelId="{B6EAA823-9AB6-46C5-A10F-CAE054BB28F0}">
      <dsp:nvSpPr>
        <dsp:cNvPr id="0" name=""/>
        <dsp:cNvSpPr/>
      </dsp:nvSpPr>
      <dsp:spPr>
        <a:xfrm>
          <a:off x="149929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sp:txBody>
      <dsp:txXfrm>
        <a:off x="1831478" y="87522"/>
        <a:ext cx="996553" cy="664368"/>
      </dsp:txXfrm>
    </dsp:sp>
    <dsp:sp modelId="{3C8F48EF-D230-41D2-B438-16F742D24833}">
      <dsp:nvSpPr>
        <dsp:cNvPr id="0" name=""/>
        <dsp:cNvSpPr/>
      </dsp:nvSpPr>
      <dsp:spPr>
        <a:xfrm>
          <a:off x="299412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3326308" y="87522"/>
        <a:ext cx="996553" cy="664368"/>
      </dsp:txXfrm>
    </dsp:sp>
    <dsp:sp modelId="{AD7B0AFD-08C9-4895-B51A-C5D8BFC606F3}">
      <dsp:nvSpPr>
        <dsp:cNvPr id="0" name=""/>
        <dsp:cNvSpPr/>
      </dsp:nvSpPr>
      <dsp:spPr>
        <a:xfrm>
          <a:off x="4488953" y="87522"/>
          <a:ext cx="1660921" cy="664368"/>
        </a:xfrm>
        <a:prstGeom prst="chevron">
          <a:avLst/>
        </a:prstGeom>
        <a:solidFill>
          <a:schemeClr val="accent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bg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sz="1100" b="1" kern="1200" dirty="0">
            <a:solidFill>
              <a:schemeClr val="bg1"/>
            </a:solidFill>
            <a:latin typeface="Fira Sans Extra Condensed" panose="020B0503050000020004" pitchFamily="34" charset="0"/>
          </a:endParaRPr>
        </a:p>
      </dsp:txBody>
      <dsp:txXfrm>
        <a:off x="4821137" y="87522"/>
        <a:ext cx="996553" cy="664368"/>
      </dsp:txXfrm>
    </dsp:sp>
    <dsp:sp modelId="{618F3D7A-4DDE-48CB-BBEF-ADD38B3522CB}">
      <dsp:nvSpPr>
        <dsp:cNvPr id="0" name=""/>
        <dsp:cNvSpPr/>
      </dsp:nvSpPr>
      <dsp:spPr>
        <a:xfrm>
          <a:off x="598378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6315967" y="87522"/>
        <a:ext cx="996553" cy="664368"/>
      </dsp:txXfrm>
    </dsp:sp>
    <dsp:sp modelId="{80D8306C-B84D-4DD5-B686-5A6F9914E687}">
      <dsp:nvSpPr>
        <dsp:cNvPr id="0" name=""/>
        <dsp:cNvSpPr/>
      </dsp:nvSpPr>
      <dsp:spPr>
        <a:xfrm>
          <a:off x="747861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  Discussion, apports et limites</a:t>
          </a:r>
        </a:p>
      </dsp:txBody>
      <dsp:txXfrm>
        <a:off x="7810797" y="87522"/>
        <a:ext cx="996553" cy="6643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0421D-3680-42F1-AA26-2844CE6A8935}">
      <dsp:nvSpPr>
        <dsp:cNvPr id="0" name=""/>
        <dsp:cNvSpPr/>
      </dsp:nvSpPr>
      <dsp:spPr>
        <a:xfrm rot="5400000">
          <a:off x="-271353" y="315332"/>
          <a:ext cx="1809023" cy="126631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effectLst/>
              <a:latin typeface="Fira Sans Extra Condensed" panose="020B0503050000020004" pitchFamily="34" charset="0"/>
              <a:ea typeface="Times New Roman" panose="02020603050405020304" pitchFamily="18" charset="0"/>
            </a:rPr>
            <a:t>La théorie de capital </a:t>
          </a:r>
          <a:endParaRPr lang="fr-FR" sz="1600" kern="1200" dirty="0">
            <a:latin typeface="Fira Sans Extra Condensed" panose="020B0503050000020004" pitchFamily="34" charset="0"/>
          </a:endParaRPr>
        </a:p>
      </dsp:txBody>
      <dsp:txXfrm rot="-5400000">
        <a:off x="1" y="677136"/>
        <a:ext cx="1266316" cy="542707"/>
      </dsp:txXfrm>
    </dsp:sp>
    <dsp:sp modelId="{FD138470-B464-48AD-B90F-981F005C6DE0}">
      <dsp:nvSpPr>
        <dsp:cNvPr id="0" name=""/>
        <dsp:cNvSpPr/>
      </dsp:nvSpPr>
      <dsp:spPr>
        <a:xfrm rot="5400000">
          <a:off x="3706648" y="-2442529"/>
          <a:ext cx="1259034" cy="61658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400" kern="1200" dirty="0">
            <a:latin typeface="Fira Sans Extra Condensed" panose="020B0503050000020004" pitchFamily="34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>
              <a:latin typeface="Fira Sans Extra Condensed" panose="020B0503050000020004" pitchFamily="34" charset="0"/>
              <a:cs typeface="Times New Roman" panose="02020603050405020304" pitchFamily="18" charset="0"/>
            </a:rPr>
            <a:t>Gary Stanley Becker (1964), Webb (1891), Fawcett (1918),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>
              <a:latin typeface="Fira Sans Extra Condensed" panose="020B0503050000020004" pitchFamily="34" charset="0"/>
              <a:cs typeface="Times New Roman" panose="02020603050405020304" pitchFamily="18" charset="0"/>
            </a:rPr>
            <a:t>Hypothèse 5 : </a:t>
          </a:r>
          <a:r>
            <a:rPr lang="fr-FR" sz="1400" kern="1200" dirty="0">
              <a:effectLst/>
              <a:latin typeface="Fira Sans Extra Condensed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Les écarts de salaires peuvent être justifiés par un différentiel en termes d'investissement dans le capital humain</a:t>
          </a:r>
          <a:endParaRPr lang="fr-FR" sz="1400" kern="1200" dirty="0">
            <a:latin typeface="Fira Sans Extra Condensed" panose="020B0503050000020004" pitchFamily="34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>
              <a:effectLst/>
              <a:latin typeface="Fira Sans Extra Condensed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L’hypothèse (H4) : L'éducation mène à l'égalité salariale entre les hommes et les femmes </a:t>
          </a:r>
          <a:endParaRPr lang="fr-FR" sz="1400" kern="1200" dirty="0">
            <a:latin typeface="Fira Sans Extra Condensed" panose="020B0503050000020004" pitchFamily="34" charset="0"/>
            <a:cs typeface="Times New Roman" panose="02020603050405020304" pitchFamily="18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300" kern="1200" dirty="0"/>
        </a:p>
      </dsp:txBody>
      <dsp:txXfrm rot="-5400000">
        <a:off x="1253246" y="72334"/>
        <a:ext cx="6104379" cy="1136112"/>
      </dsp:txXfrm>
    </dsp:sp>
    <dsp:sp modelId="{24DE04F5-4C57-4902-A536-24A0B5717C0B}">
      <dsp:nvSpPr>
        <dsp:cNvPr id="0" name=""/>
        <dsp:cNvSpPr/>
      </dsp:nvSpPr>
      <dsp:spPr>
        <a:xfrm rot="5400000">
          <a:off x="-271353" y="1837441"/>
          <a:ext cx="1809023" cy="126631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effectLst/>
              <a:latin typeface="Fira Sans Extra Condensed" panose="020B0503050000020004" pitchFamily="34" charset="0"/>
              <a:ea typeface="Times New Roman" panose="02020603050405020304" pitchFamily="18" charset="0"/>
            </a:rPr>
            <a:t>Les théories de discriminations</a:t>
          </a:r>
          <a:endParaRPr lang="fr-FR" sz="1400" kern="1200" dirty="0">
            <a:latin typeface="Fira Sans Extra Condensed" panose="020B0503050000020004" pitchFamily="34" charset="0"/>
          </a:endParaRPr>
        </a:p>
      </dsp:txBody>
      <dsp:txXfrm rot="-5400000">
        <a:off x="1" y="2199245"/>
        <a:ext cx="1266316" cy="542707"/>
      </dsp:txXfrm>
    </dsp:sp>
    <dsp:sp modelId="{54B874A6-AFEA-4B79-BAAB-E99ED9BE3980}">
      <dsp:nvSpPr>
        <dsp:cNvPr id="0" name=""/>
        <dsp:cNvSpPr/>
      </dsp:nvSpPr>
      <dsp:spPr>
        <a:xfrm rot="5400000">
          <a:off x="3761304" y="-902606"/>
          <a:ext cx="1175865" cy="61658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>
              <a:latin typeface="Fira Sans Extra Condensed" panose="020B0503050000020004" pitchFamily="34" charset="0"/>
              <a:cs typeface="Times New Roman" panose="02020603050405020304" pitchFamily="18" charset="0"/>
            </a:rPr>
            <a:t>Wolfelsperger (1980)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>
              <a:effectLst/>
              <a:latin typeface="Fira Sans Extra Condensed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les préférences discriminatoires de "goût«  (</a:t>
          </a:r>
          <a:r>
            <a:rPr lang="fr-FR" sz="1400" kern="1200" dirty="0">
              <a:latin typeface="Fira Sans Extra Condensed" panose="020B0503050000020004" pitchFamily="34" charset="0"/>
              <a:cs typeface="Times New Roman" panose="02020603050405020304" pitchFamily="18" charset="0"/>
            </a:rPr>
            <a:t>Becker, 1957et Cain, 1986)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>
              <a:effectLst/>
              <a:latin typeface="Fira Sans Extra Condensed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Une discrimination fondée sur des croyances (</a:t>
          </a:r>
          <a:r>
            <a:rPr lang="fr-FR" sz="1400" kern="1200" dirty="0">
              <a:latin typeface="Fira Sans Extra Condensed" panose="020B0503050000020004" pitchFamily="34" charset="0"/>
              <a:cs typeface="Times New Roman" panose="02020603050405020304" pitchFamily="18" charset="0"/>
            </a:rPr>
            <a:t>Arrow, 1972)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>
              <a:effectLst/>
              <a:latin typeface="Fira Sans Extra Condensed" panose="020B05030500000200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L’hypothèse 3 : Il existe une discrimination salariale entre deux personnes présentant des caractéristiques uniques</a:t>
          </a:r>
          <a:endParaRPr lang="fr-FR" sz="1400" kern="1200" dirty="0">
            <a:latin typeface="Fira Sans Extra Condensed" panose="020B0503050000020004" pitchFamily="34" charset="0"/>
            <a:cs typeface="Times New Roman" panose="02020603050405020304" pitchFamily="18" charset="0"/>
          </a:endParaRPr>
        </a:p>
      </dsp:txBody>
      <dsp:txXfrm rot="-5400000">
        <a:off x="1266317" y="1649782"/>
        <a:ext cx="6108439" cy="10610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80F99-B874-4502-ADAA-B23DA558860D}">
      <dsp:nvSpPr>
        <dsp:cNvPr id="0" name=""/>
        <dsp:cNvSpPr/>
      </dsp:nvSpPr>
      <dsp:spPr>
        <a:xfrm>
          <a:off x="0" y="89529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sp:txBody>
      <dsp:txXfrm>
        <a:off x="332184" y="89529"/>
        <a:ext cx="996553" cy="664368"/>
      </dsp:txXfrm>
    </dsp:sp>
    <dsp:sp modelId="{B6EAA823-9AB6-46C5-A10F-CAE054BB28F0}">
      <dsp:nvSpPr>
        <dsp:cNvPr id="0" name=""/>
        <dsp:cNvSpPr/>
      </dsp:nvSpPr>
      <dsp:spPr>
        <a:xfrm>
          <a:off x="149929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sp:txBody>
      <dsp:txXfrm>
        <a:off x="1831478" y="87522"/>
        <a:ext cx="996553" cy="664368"/>
      </dsp:txXfrm>
    </dsp:sp>
    <dsp:sp modelId="{3C8F48EF-D230-41D2-B438-16F742D24833}">
      <dsp:nvSpPr>
        <dsp:cNvPr id="0" name=""/>
        <dsp:cNvSpPr/>
      </dsp:nvSpPr>
      <dsp:spPr>
        <a:xfrm>
          <a:off x="299412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3326308" y="87522"/>
        <a:ext cx="996553" cy="664368"/>
      </dsp:txXfrm>
    </dsp:sp>
    <dsp:sp modelId="{AD7B0AFD-08C9-4895-B51A-C5D8BFC606F3}">
      <dsp:nvSpPr>
        <dsp:cNvPr id="0" name=""/>
        <dsp:cNvSpPr/>
      </dsp:nvSpPr>
      <dsp:spPr>
        <a:xfrm>
          <a:off x="4488953" y="87522"/>
          <a:ext cx="1660921" cy="664368"/>
        </a:xfrm>
        <a:prstGeom prst="chevron">
          <a:avLst/>
        </a:prstGeom>
        <a:solidFill>
          <a:schemeClr val="accent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bg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sz="1100" b="1" kern="1200" dirty="0">
            <a:solidFill>
              <a:schemeClr val="bg1"/>
            </a:solidFill>
            <a:latin typeface="Fira Sans Extra Condensed" panose="020B0503050000020004" pitchFamily="34" charset="0"/>
          </a:endParaRPr>
        </a:p>
      </dsp:txBody>
      <dsp:txXfrm>
        <a:off x="4821137" y="87522"/>
        <a:ext cx="996553" cy="664368"/>
      </dsp:txXfrm>
    </dsp:sp>
    <dsp:sp modelId="{618F3D7A-4DDE-48CB-BBEF-ADD38B3522CB}">
      <dsp:nvSpPr>
        <dsp:cNvPr id="0" name=""/>
        <dsp:cNvSpPr/>
      </dsp:nvSpPr>
      <dsp:spPr>
        <a:xfrm>
          <a:off x="598378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6315967" y="87522"/>
        <a:ext cx="996553" cy="664368"/>
      </dsp:txXfrm>
    </dsp:sp>
    <dsp:sp modelId="{80D8306C-B84D-4DD5-B686-5A6F9914E687}">
      <dsp:nvSpPr>
        <dsp:cNvPr id="0" name=""/>
        <dsp:cNvSpPr/>
      </dsp:nvSpPr>
      <dsp:spPr>
        <a:xfrm>
          <a:off x="747861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  Discussion, apports et limites</a:t>
          </a:r>
        </a:p>
      </dsp:txBody>
      <dsp:txXfrm>
        <a:off x="7810797" y="87522"/>
        <a:ext cx="996553" cy="66436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80F99-B874-4502-ADAA-B23DA558860D}">
      <dsp:nvSpPr>
        <dsp:cNvPr id="0" name=""/>
        <dsp:cNvSpPr/>
      </dsp:nvSpPr>
      <dsp:spPr>
        <a:xfrm>
          <a:off x="0" y="89529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Contexte et choix de sujet</a:t>
          </a:r>
        </a:p>
      </dsp:txBody>
      <dsp:txXfrm>
        <a:off x="332184" y="89529"/>
        <a:ext cx="996553" cy="664368"/>
      </dsp:txXfrm>
    </dsp:sp>
    <dsp:sp modelId="{B6EAA823-9AB6-46C5-A10F-CAE054BB28F0}">
      <dsp:nvSpPr>
        <dsp:cNvPr id="0" name=""/>
        <dsp:cNvSpPr/>
      </dsp:nvSpPr>
      <dsp:spPr>
        <a:xfrm>
          <a:off x="149929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Problématiques</a:t>
          </a:r>
        </a:p>
      </dsp:txBody>
      <dsp:txXfrm>
        <a:off x="1831478" y="87522"/>
        <a:ext cx="996553" cy="664368"/>
      </dsp:txXfrm>
    </dsp:sp>
    <dsp:sp modelId="{3C8F48EF-D230-41D2-B438-16F742D24833}">
      <dsp:nvSpPr>
        <dsp:cNvPr id="0" name=""/>
        <dsp:cNvSpPr/>
      </dsp:nvSpPr>
      <dsp:spPr>
        <a:xfrm>
          <a:off x="2994124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Méthodologie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3326308" y="87522"/>
        <a:ext cx="996553" cy="664368"/>
      </dsp:txXfrm>
    </dsp:sp>
    <dsp:sp modelId="{AD7B0AFD-08C9-4895-B51A-C5D8BFC606F3}">
      <dsp:nvSpPr>
        <dsp:cNvPr id="0" name=""/>
        <dsp:cNvSpPr/>
      </dsp:nvSpPr>
      <dsp:spPr>
        <a:xfrm>
          <a:off x="448895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tx1"/>
              </a:solidFill>
              <a:latin typeface="Fira Sans Extra Condensed" panose="020B0503050000020004" pitchFamily="34" charset="0"/>
            </a:rPr>
            <a:t>Cadre théorique et les hypothèses</a:t>
          </a:r>
          <a:endParaRPr lang="fr-FR" sz="1100" b="1" kern="1200" dirty="0">
            <a:solidFill>
              <a:schemeClr val="tx1"/>
            </a:solidFill>
            <a:latin typeface="Fira Sans Extra Condensed" panose="020B0503050000020004" pitchFamily="34" charset="0"/>
          </a:endParaRPr>
        </a:p>
      </dsp:txBody>
      <dsp:txXfrm>
        <a:off x="4821137" y="87522"/>
        <a:ext cx="996553" cy="664368"/>
      </dsp:txXfrm>
    </dsp:sp>
    <dsp:sp modelId="{618F3D7A-4DDE-48CB-BBEF-ADD38B3522CB}">
      <dsp:nvSpPr>
        <dsp:cNvPr id="0" name=""/>
        <dsp:cNvSpPr/>
      </dsp:nvSpPr>
      <dsp:spPr>
        <a:xfrm>
          <a:off x="5983783" y="87522"/>
          <a:ext cx="1660921" cy="664368"/>
        </a:xfrm>
        <a:prstGeom prst="chevron">
          <a:avLst/>
        </a:prstGeom>
        <a:solidFill>
          <a:schemeClr val="accent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>
              <a:solidFill>
                <a:schemeClr val="bg1"/>
              </a:solidFill>
              <a:latin typeface="Fira Sans Extra Condensed" panose="020B0503050000020004" pitchFamily="34" charset="0"/>
            </a:rPr>
            <a:t>Les résultats de la recherche</a:t>
          </a:r>
          <a:endParaRPr lang="fr-FR" sz="1100" b="1" kern="1200" dirty="0">
            <a:solidFill>
              <a:schemeClr val="bg1"/>
            </a:solidFill>
            <a:latin typeface="Fira Sans Extra Condensed" panose="020B0503050000020004" pitchFamily="34" charset="0"/>
          </a:endParaRPr>
        </a:p>
      </dsp:txBody>
      <dsp:txXfrm>
        <a:off x="6315967" y="87522"/>
        <a:ext cx="996553" cy="664368"/>
      </dsp:txXfrm>
    </dsp:sp>
    <dsp:sp modelId="{80D8306C-B84D-4DD5-B686-5A6F9914E687}">
      <dsp:nvSpPr>
        <dsp:cNvPr id="0" name=""/>
        <dsp:cNvSpPr/>
      </dsp:nvSpPr>
      <dsp:spPr>
        <a:xfrm>
          <a:off x="7478613" y="87522"/>
          <a:ext cx="1660921" cy="664368"/>
        </a:xfrm>
        <a:prstGeom prst="chevron">
          <a:avLst/>
        </a:prstGeom>
        <a:solidFill>
          <a:schemeClr val="bg1"/>
        </a:solidFill>
        <a:ln>
          <a:noFill/>
        </a:ln>
        <a:effectLst>
          <a:outerShdw blurRad="38100" dist="17779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solidFill>
                <a:schemeClr val="tx1"/>
              </a:solidFill>
              <a:latin typeface="Fira Sans Extra Condensed" panose="020B0503050000020004" pitchFamily="34" charset="0"/>
            </a:rPr>
            <a:t>  Discussion, apports et limites</a:t>
          </a:r>
        </a:p>
      </dsp:txBody>
      <dsp:txXfrm>
        <a:off x="7810797" y="87522"/>
        <a:ext cx="996553" cy="664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07D395-2644-492A-95B6-63FDAFE86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4BC65AE-0ADB-4C42-A397-A966E6807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29726F-A495-4A98-8731-F01661CFF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7ED259-C957-4B56-9A08-ADC226B67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B7DA31-5A5A-4363-8927-2740B682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88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7FC24E-193D-4ACC-A724-04A20B629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60705D-AAEE-42C3-8B54-6C662886F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8F6552-783D-4745-8B44-AB692E6E8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FBB22A-68E9-4BB1-9129-DED14904B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AEF117-4C99-43C5-A2F6-2622FBBF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55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FE1B255-9A41-4B22-AB0A-F146C7E7D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C50C5B8-1032-494E-8C8D-F0221A7EA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E57DCA-279F-4538-9552-6496568FE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0B6340-CE3E-4A5C-89AB-23CE31D8C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48955F-2A4E-46FF-B49A-F9D65F8F7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06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904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0382CC-A309-4C12-BCC0-970F0219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313B0A-2CA5-4E15-9722-BA0D3BBD5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DA6D82-E9F4-4DD7-8D3D-5F4AD7F0B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DDBC3F-563C-4B3E-A077-EF16A7874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D228E4-430C-47EB-B05B-4C9B254B7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3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73179A-3753-411D-AE62-7533AE7E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94CA24-CC57-4443-9928-74234F7B7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FD601E-93CA-4396-968E-40FA02058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78D523-3C1B-4ED6-A716-9481CF6FD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AF6F5C-DB28-442D-8AB8-416C64FD1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1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6A6D42-B195-4306-AE11-86C185C24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79A702-72DA-46D2-8153-F1417B8203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3A3CA5-0C05-40D1-859F-791E6D082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FF7075E-5594-4561-AEBE-718879B7F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C684672-CA9D-4FAC-A985-597F9015C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F08B3E-65B2-40B8-9F70-A1DFF6BF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94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5B228A-43B0-4A53-8F81-11C296E96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9B2A43-2128-4BFD-B499-D811B8032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5997171-9956-48DD-98FD-528E812A7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2CC597-9E59-4200-9BCC-55F2455DD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B3FDDB1-D88D-49E9-B5A3-8E4D321270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8C3F67F-320B-4CE6-8C78-CE0CC1413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77CEA60-75F8-41A9-9B32-C61E5A33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A516431-71B6-4FE8-9B55-BDAB3298C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613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7C8A54-1593-4CE1-AF7C-DF9488E26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6A53722-F2D5-4E69-B230-1827312EC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55990-E32D-4667-81DF-10E8BEBDE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8A84A0-77F5-41EF-9147-3A4435481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8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20CF2C4-3013-4E28-8D82-A97271F6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0F42112-C20A-4DA2-9298-9C5DB6C33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3443EC-2D45-4A87-98FD-0E2A2004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39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FCEFA1-E927-4CF9-863E-FB52DCAB7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CDDB17-512F-405F-8011-A56DDA8A3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A2C5A0-1287-4B7E-8DA4-F2B67F6AED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33D10E-D4A1-454D-810B-D7EE9D7D9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D5A279F-C43C-4CEA-9A66-118D575CB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0105DD-56B7-4B59-A50A-A7A3C852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975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CB3C46-B77D-43C0-BF0B-01B1AF507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381691A-E325-4EE3-9361-AD6E5823A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FD6121F-450B-4558-8342-163A68876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EA815F2-384A-436E-8DEA-4D0327345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DA08D23-2684-4027-9EC1-7DFAEE7B9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0AA406-7DB5-468D-99DC-4327ABA3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05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53AD33D-4551-4C33-B659-F915D90E7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CB8277-E20C-426A-8D27-09748907A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3BAD3C-3BE5-4B1F-9437-706841BAD5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BAFD83-613E-43B5-8DD3-B684794A60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38FEB1-E8EF-40E6-A95C-BD959A966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275BB-EFAE-4128-8A2C-2B58458BD3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7028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3" Type="http://schemas.openxmlformats.org/officeDocument/2006/relationships/image" Target="../media/image14.png"/><Relationship Id="rId7" Type="http://schemas.openxmlformats.org/officeDocument/2006/relationships/diagramData" Target="../diagrams/data18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microsoft.com/office/2007/relationships/diagramDrawing" Target="../diagrams/drawing18.xml"/><Relationship Id="rId5" Type="http://schemas.openxmlformats.org/officeDocument/2006/relationships/image" Target="../media/image15.png"/><Relationship Id="rId10" Type="http://schemas.openxmlformats.org/officeDocument/2006/relationships/diagramColors" Target="../diagrams/colors18.xml"/><Relationship Id="rId4" Type="http://schemas.microsoft.com/office/2007/relationships/hdphoto" Target="../media/hdphoto2.wdp"/><Relationship Id="rId9" Type="http://schemas.openxmlformats.org/officeDocument/2006/relationships/diagramQuickStyle" Target="../diagrams/quickStyle18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19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3" Type="http://schemas.openxmlformats.org/officeDocument/2006/relationships/diagramLayout" Target="../diagrams/layout20.xml"/><Relationship Id="rId7" Type="http://schemas.openxmlformats.org/officeDocument/2006/relationships/diagramData" Target="../diagrams/data21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0.xml"/><Relationship Id="rId11" Type="http://schemas.microsoft.com/office/2007/relationships/diagramDrawing" Target="../diagrams/drawing21.xml"/><Relationship Id="rId5" Type="http://schemas.openxmlformats.org/officeDocument/2006/relationships/diagramColors" Target="../diagrams/colors20.xml"/><Relationship Id="rId10" Type="http://schemas.openxmlformats.org/officeDocument/2006/relationships/diagramColors" Target="../diagrams/colors21.xml"/><Relationship Id="rId4" Type="http://schemas.openxmlformats.org/officeDocument/2006/relationships/diagramQuickStyle" Target="../diagrams/quickStyle20.xml"/><Relationship Id="rId9" Type="http://schemas.openxmlformats.org/officeDocument/2006/relationships/diagramQuickStyle" Target="../diagrams/quickStyle21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diagramLayout" Target="../diagrams/layout2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2.xml"/><Relationship Id="rId11" Type="http://schemas.openxmlformats.org/officeDocument/2006/relationships/image" Target="../media/image23.png"/><Relationship Id="rId5" Type="http://schemas.openxmlformats.org/officeDocument/2006/relationships/diagramColors" Target="../diagrams/colors22.xml"/><Relationship Id="rId10" Type="http://schemas.microsoft.com/office/2007/relationships/hdphoto" Target="../media/hdphoto4.wdp"/><Relationship Id="rId4" Type="http://schemas.openxmlformats.org/officeDocument/2006/relationships/diagramQuickStyle" Target="../diagrams/quickStyle22.xm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5.jpe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6.jpe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microsoft.com/office/2007/relationships/diagramDrawing" Target="../diagrams/drawing9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diagramColors" Target="../diagrams/colors9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5.xml"/><Relationship Id="rId11" Type="http://schemas.openxmlformats.org/officeDocument/2006/relationships/diagramQuickStyle" Target="../diagrams/quickStyle9.xml"/><Relationship Id="rId5" Type="http://schemas.openxmlformats.org/officeDocument/2006/relationships/chart" Target="../charts/chart4.xml"/><Relationship Id="rId10" Type="http://schemas.openxmlformats.org/officeDocument/2006/relationships/diagramLayout" Target="../diagrams/layout9.xml"/><Relationship Id="rId4" Type="http://schemas.openxmlformats.org/officeDocument/2006/relationships/chart" Target="../charts/chart3.xml"/><Relationship Id="rId9" Type="http://schemas.openxmlformats.org/officeDocument/2006/relationships/diagramData" Target="../diagrams/data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3" Type="http://schemas.openxmlformats.org/officeDocument/2006/relationships/chart" Target="../charts/chart9.xml"/><Relationship Id="rId7" Type="http://schemas.openxmlformats.org/officeDocument/2006/relationships/diagramLayout" Target="../diagrams/layout10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10.xml"/><Relationship Id="rId11" Type="http://schemas.openxmlformats.org/officeDocument/2006/relationships/chart" Target="../charts/chart12.xml"/><Relationship Id="rId5" Type="http://schemas.openxmlformats.org/officeDocument/2006/relationships/chart" Target="../charts/chart11.xml"/><Relationship Id="rId10" Type="http://schemas.microsoft.com/office/2007/relationships/diagramDrawing" Target="../diagrams/drawing10.xml"/><Relationship Id="rId4" Type="http://schemas.openxmlformats.org/officeDocument/2006/relationships/chart" Target="../charts/chart10.xml"/><Relationship Id="rId9" Type="http://schemas.openxmlformats.org/officeDocument/2006/relationships/diagramColors" Target="../diagrams/colors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ncre Association - L'accompagnement chez Ancre">
            <a:extLst>
              <a:ext uri="{FF2B5EF4-FFF2-40B4-BE49-F238E27FC236}">
                <a16:creationId xmlns:a16="http://schemas.microsoft.com/office/drawing/2014/main" id="{C899D66C-26AD-439B-8FE9-03DE77CD2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EBFFFF"/>
              </a:clrFrom>
              <a:clrTo>
                <a:srgbClr val="EB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94" r="2231"/>
          <a:stretch/>
        </p:blipFill>
        <p:spPr bwMode="auto">
          <a:xfrm>
            <a:off x="824924" y="2217094"/>
            <a:ext cx="3571959" cy="289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oogle Shape;48;p15"/>
          <p:cNvGrpSpPr/>
          <p:nvPr/>
        </p:nvGrpSpPr>
        <p:grpSpPr>
          <a:xfrm>
            <a:off x="4570057" y="3642589"/>
            <a:ext cx="541120" cy="374089"/>
            <a:chOff x="1103250" y="1525027"/>
            <a:chExt cx="2528100" cy="2189350"/>
          </a:xfrm>
        </p:grpSpPr>
        <p:sp>
          <p:nvSpPr>
            <p:cNvPr id="49" name="Google Shape;49;p15"/>
            <p:cNvSpPr/>
            <p:nvPr/>
          </p:nvSpPr>
          <p:spPr>
            <a:xfrm>
              <a:off x="3053816" y="2349744"/>
              <a:ext cx="389562" cy="389754"/>
            </a:xfrm>
            <a:custGeom>
              <a:avLst/>
              <a:gdLst/>
              <a:ahLst/>
              <a:cxnLst/>
              <a:rect l="l" t="t" r="r" b="b"/>
              <a:pathLst>
                <a:path w="32477" h="32493" extrusionOk="0">
                  <a:moveTo>
                    <a:pt x="15814" y="1"/>
                  </a:moveTo>
                  <a:lnTo>
                    <a:pt x="15406" y="17"/>
                  </a:lnTo>
                  <a:lnTo>
                    <a:pt x="14982" y="50"/>
                  </a:lnTo>
                  <a:lnTo>
                    <a:pt x="14574" y="82"/>
                  </a:lnTo>
                  <a:lnTo>
                    <a:pt x="14166" y="131"/>
                  </a:lnTo>
                  <a:lnTo>
                    <a:pt x="13758" y="180"/>
                  </a:lnTo>
                  <a:lnTo>
                    <a:pt x="13366" y="246"/>
                  </a:lnTo>
                  <a:lnTo>
                    <a:pt x="12958" y="327"/>
                  </a:lnTo>
                  <a:lnTo>
                    <a:pt x="12567" y="409"/>
                  </a:lnTo>
                  <a:lnTo>
                    <a:pt x="12175" y="507"/>
                  </a:lnTo>
                  <a:lnTo>
                    <a:pt x="11800" y="621"/>
                  </a:lnTo>
                  <a:lnTo>
                    <a:pt x="11408" y="735"/>
                  </a:lnTo>
                  <a:lnTo>
                    <a:pt x="11033" y="849"/>
                  </a:lnTo>
                  <a:lnTo>
                    <a:pt x="10657" y="980"/>
                  </a:lnTo>
                  <a:lnTo>
                    <a:pt x="9923" y="1274"/>
                  </a:lnTo>
                  <a:lnTo>
                    <a:pt x="9205" y="1600"/>
                  </a:lnTo>
                  <a:lnTo>
                    <a:pt x="8503" y="1959"/>
                  </a:lnTo>
                  <a:lnTo>
                    <a:pt x="7818" y="2351"/>
                  </a:lnTo>
                  <a:lnTo>
                    <a:pt x="7165" y="2775"/>
                  </a:lnTo>
                  <a:lnTo>
                    <a:pt x="6512" y="3232"/>
                  </a:lnTo>
                  <a:lnTo>
                    <a:pt x="5908" y="3705"/>
                  </a:lnTo>
                  <a:lnTo>
                    <a:pt x="5321" y="4211"/>
                  </a:lnTo>
                  <a:lnTo>
                    <a:pt x="4750" y="4750"/>
                  </a:lnTo>
                  <a:lnTo>
                    <a:pt x="4211" y="5321"/>
                  </a:lnTo>
                  <a:lnTo>
                    <a:pt x="3705" y="5908"/>
                  </a:lnTo>
                  <a:lnTo>
                    <a:pt x="3216" y="6529"/>
                  </a:lnTo>
                  <a:lnTo>
                    <a:pt x="2775" y="7165"/>
                  </a:lnTo>
                  <a:lnTo>
                    <a:pt x="2351" y="7818"/>
                  </a:lnTo>
                  <a:lnTo>
                    <a:pt x="1959" y="8503"/>
                  </a:lnTo>
                  <a:lnTo>
                    <a:pt x="1600" y="9205"/>
                  </a:lnTo>
                  <a:lnTo>
                    <a:pt x="1274" y="9923"/>
                  </a:lnTo>
                  <a:lnTo>
                    <a:pt x="980" y="10657"/>
                  </a:lnTo>
                  <a:lnTo>
                    <a:pt x="849" y="11033"/>
                  </a:lnTo>
                  <a:lnTo>
                    <a:pt x="719" y="11408"/>
                  </a:lnTo>
                  <a:lnTo>
                    <a:pt x="605" y="11800"/>
                  </a:lnTo>
                  <a:lnTo>
                    <a:pt x="507" y="12175"/>
                  </a:lnTo>
                  <a:lnTo>
                    <a:pt x="409" y="12567"/>
                  </a:lnTo>
                  <a:lnTo>
                    <a:pt x="327" y="12975"/>
                  </a:lnTo>
                  <a:lnTo>
                    <a:pt x="246" y="13366"/>
                  </a:lnTo>
                  <a:lnTo>
                    <a:pt x="180" y="13774"/>
                  </a:lnTo>
                  <a:lnTo>
                    <a:pt x="131" y="14166"/>
                  </a:lnTo>
                  <a:lnTo>
                    <a:pt x="82" y="14574"/>
                  </a:lnTo>
                  <a:lnTo>
                    <a:pt x="50" y="14998"/>
                  </a:lnTo>
                  <a:lnTo>
                    <a:pt x="17" y="15406"/>
                  </a:lnTo>
                  <a:lnTo>
                    <a:pt x="1" y="15830"/>
                  </a:lnTo>
                  <a:lnTo>
                    <a:pt x="1" y="16238"/>
                  </a:lnTo>
                  <a:lnTo>
                    <a:pt x="1" y="16663"/>
                  </a:lnTo>
                  <a:lnTo>
                    <a:pt x="17" y="17071"/>
                  </a:lnTo>
                  <a:lnTo>
                    <a:pt x="50" y="17495"/>
                  </a:lnTo>
                  <a:lnTo>
                    <a:pt x="82" y="17903"/>
                  </a:lnTo>
                  <a:lnTo>
                    <a:pt x="131" y="18311"/>
                  </a:lnTo>
                  <a:lnTo>
                    <a:pt x="180" y="18719"/>
                  </a:lnTo>
                  <a:lnTo>
                    <a:pt x="246" y="19111"/>
                  </a:lnTo>
                  <a:lnTo>
                    <a:pt x="327" y="19519"/>
                  </a:lnTo>
                  <a:lnTo>
                    <a:pt x="409" y="19910"/>
                  </a:lnTo>
                  <a:lnTo>
                    <a:pt x="507" y="20302"/>
                  </a:lnTo>
                  <a:lnTo>
                    <a:pt x="605" y="20694"/>
                  </a:lnTo>
                  <a:lnTo>
                    <a:pt x="719" y="21069"/>
                  </a:lnTo>
                  <a:lnTo>
                    <a:pt x="849" y="21444"/>
                  </a:lnTo>
                  <a:lnTo>
                    <a:pt x="980" y="21820"/>
                  </a:lnTo>
                  <a:lnTo>
                    <a:pt x="1274" y="22570"/>
                  </a:lnTo>
                  <a:lnTo>
                    <a:pt x="1600" y="23288"/>
                  </a:lnTo>
                  <a:lnTo>
                    <a:pt x="1959" y="23990"/>
                  </a:lnTo>
                  <a:lnTo>
                    <a:pt x="2351" y="24659"/>
                  </a:lnTo>
                  <a:lnTo>
                    <a:pt x="2775" y="25328"/>
                  </a:lnTo>
                  <a:lnTo>
                    <a:pt x="3216" y="25965"/>
                  </a:lnTo>
                  <a:lnTo>
                    <a:pt x="3705" y="26568"/>
                  </a:lnTo>
                  <a:lnTo>
                    <a:pt x="4211" y="27156"/>
                  </a:lnTo>
                  <a:lnTo>
                    <a:pt x="4750" y="27727"/>
                  </a:lnTo>
                  <a:lnTo>
                    <a:pt x="5321" y="28266"/>
                  </a:lnTo>
                  <a:lnTo>
                    <a:pt x="5908" y="28772"/>
                  </a:lnTo>
                  <a:lnTo>
                    <a:pt x="6512" y="29261"/>
                  </a:lnTo>
                  <a:lnTo>
                    <a:pt x="7165" y="29718"/>
                  </a:lnTo>
                  <a:lnTo>
                    <a:pt x="7818" y="30142"/>
                  </a:lnTo>
                  <a:lnTo>
                    <a:pt x="8503" y="30518"/>
                  </a:lnTo>
                  <a:lnTo>
                    <a:pt x="9205" y="30877"/>
                  </a:lnTo>
                  <a:lnTo>
                    <a:pt x="9923" y="31203"/>
                  </a:lnTo>
                  <a:lnTo>
                    <a:pt x="10657" y="31497"/>
                  </a:lnTo>
                  <a:lnTo>
                    <a:pt x="11033" y="31627"/>
                  </a:lnTo>
                  <a:lnTo>
                    <a:pt x="11408" y="31758"/>
                  </a:lnTo>
                  <a:lnTo>
                    <a:pt x="11800" y="31872"/>
                  </a:lnTo>
                  <a:lnTo>
                    <a:pt x="12175" y="31970"/>
                  </a:lnTo>
                  <a:lnTo>
                    <a:pt x="12567" y="32068"/>
                  </a:lnTo>
                  <a:lnTo>
                    <a:pt x="12958" y="32150"/>
                  </a:lnTo>
                  <a:lnTo>
                    <a:pt x="13366" y="32231"/>
                  </a:lnTo>
                  <a:lnTo>
                    <a:pt x="13758" y="32297"/>
                  </a:lnTo>
                  <a:lnTo>
                    <a:pt x="14166" y="32362"/>
                  </a:lnTo>
                  <a:lnTo>
                    <a:pt x="14574" y="32394"/>
                  </a:lnTo>
                  <a:lnTo>
                    <a:pt x="14982" y="32443"/>
                  </a:lnTo>
                  <a:lnTo>
                    <a:pt x="15406" y="32460"/>
                  </a:lnTo>
                  <a:lnTo>
                    <a:pt x="15814" y="32476"/>
                  </a:lnTo>
                  <a:lnTo>
                    <a:pt x="16238" y="32492"/>
                  </a:lnTo>
                  <a:lnTo>
                    <a:pt x="16663" y="32476"/>
                  </a:lnTo>
                  <a:lnTo>
                    <a:pt x="17071" y="32460"/>
                  </a:lnTo>
                  <a:lnTo>
                    <a:pt x="17495" y="32443"/>
                  </a:lnTo>
                  <a:lnTo>
                    <a:pt x="17903" y="32394"/>
                  </a:lnTo>
                  <a:lnTo>
                    <a:pt x="18311" y="32362"/>
                  </a:lnTo>
                  <a:lnTo>
                    <a:pt x="18719" y="32297"/>
                  </a:lnTo>
                  <a:lnTo>
                    <a:pt x="19111" y="32231"/>
                  </a:lnTo>
                  <a:lnTo>
                    <a:pt x="19519" y="32150"/>
                  </a:lnTo>
                  <a:lnTo>
                    <a:pt x="19910" y="32068"/>
                  </a:lnTo>
                  <a:lnTo>
                    <a:pt x="20302" y="31970"/>
                  </a:lnTo>
                  <a:lnTo>
                    <a:pt x="20694" y="31872"/>
                  </a:lnTo>
                  <a:lnTo>
                    <a:pt x="21069" y="31758"/>
                  </a:lnTo>
                  <a:lnTo>
                    <a:pt x="21444" y="31627"/>
                  </a:lnTo>
                  <a:lnTo>
                    <a:pt x="21820" y="31497"/>
                  </a:lnTo>
                  <a:lnTo>
                    <a:pt x="22570" y="31203"/>
                  </a:lnTo>
                  <a:lnTo>
                    <a:pt x="23288" y="30877"/>
                  </a:lnTo>
                  <a:lnTo>
                    <a:pt x="23990" y="30518"/>
                  </a:lnTo>
                  <a:lnTo>
                    <a:pt x="24659" y="30142"/>
                  </a:lnTo>
                  <a:lnTo>
                    <a:pt x="25328" y="29718"/>
                  </a:lnTo>
                  <a:lnTo>
                    <a:pt x="25965" y="29261"/>
                  </a:lnTo>
                  <a:lnTo>
                    <a:pt x="26568" y="28772"/>
                  </a:lnTo>
                  <a:lnTo>
                    <a:pt x="27156" y="28266"/>
                  </a:lnTo>
                  <a:lnTo>
                    <a:pt x="27727" y="27727"/>
                  </a:lnTo>
                  <a:lnTo>
                    <a:pt x="28266" y="27156"/>
                  </a:lnTo>
                  <a:lnTo>
                    <a:pt x="28772" y="26568"/>
                  </a:lnTo>
                  <a:lnTo>
                    <a:pt x="29261" y="25965"/>
                  </a:lnTo>
                  <a:lnTo>
                    <a:pt x="29702" y="25328"/>
                  </a:lnTo>
                  <a:lnTo>
                    <a:pt x="30126" y="24659"/>
                  </a:lnTo>
                  <a:lnTo>
                    <a:pt x="30518" y="23990"/>
                  </a:lnTo>
                  <a:lnTo>
                    <a:pt x="30877" y="23288"/>
                  </a:lnTo>
                  <a:lnTo>
                    <a:pt x="31203" y="22570"/>
                  </a:lnTo>
                  <a:lnTo>
                    <a:pt x="31497" y="21820"/>
                  </a:lnTo>
                  <a:lnTo>
                    <a:pt x="31627" y="21444"/>
                  </a:lnTo>
                  <a:lnTo>
                    <a:pt x="31758" y="21069"/>
                  </a:lnTo>
                  <a:lnTo>
                    <a:pt x="31872" y="20694"/>
                  </a:lnTo>
                  <a:lnTo>
                    <a:pt x="31970" y="20302"/>
                  </a:lnTo>
                  <a:lnTo>
                    <a:pt x="32068" y="19910"/>
                  </a:lnTo>
                  <a:lnTo>
                    <a:pt x="32150" y="19519"/>
                  </a:lnTo>
                  <a:lnTo>
                    <a:pt x="32231" y="19111"/>
                  </a:lnTo>
                  <a:lnTo>
                    <a:pt x="32297" y="18719"/>
                  </a:lnTo>
                  <a:lnTo>
                    <a:pt x="32345" y="18311"/>
                  </a:lnTo>
                  <a:lnTo>
                    <a:pt x="32394" y="17903"/>
                  </a:lnTo>
                  <a:lnTo>
                    <a:pt x="32443" y="17495"/>
                  </a:lnTo>
                  <a:lnTo>
                    <a:pt x="32460" y="17071"/>
                  </a:lnTo>
                  <a:lnTo>
                    <a:pt x="32476" y="16663"/>
                  </a:lnTo>
                  <a:lnTo>
                    <a:pt x="32476" y="16238"/>
                  </a:lnTo>
                  <a:lnTo>
                    <a:pt x="32476" y="15830"/>
                  </a:lnTo>
                  <a:lnTo>
                    <a:pt x="32460" y="15406"/>
                  </a:lnTo>
                  <a:lnTo>
                    <a:pt x="32443" y="14998"/>
                  </a:lnTo>
                  <a:lnTo>
                    <a:pt x="32394" y="14574"/>
                  </a:lnTo>
                  <a:lnTo>
                    <a:pt x="32345" y="14166"/>
                  </a:lnTo>
                  <a:lnTo>
                    <a:pt x="32297" y="13774"/>
                  </a:lnTo>
                  <a:lnTo>
                    <a:pt x="32231" y="13366"/>
                  </a:lnTo>
                  <a:lnTo>
                    <a:pt x="32150" y="12975"/>
                  </a:lnTo>
                  <a:lnTo>
                    <a:pt x="32068" y="12567"/>
                  </a:lnTo>
                  <a:lnTo>
                    <a:pt x="31970" y="12175"/>
                  </a:lnTo>
                  <a:lnTo>
                    <a:pt x="31872" y="11800"/>
                  </a:lnTo>
                  <a:lnTo>
                    <a:pt x="31758" y="11408"/>
                  </a:lnTo>
                  <a:lnTo>
                    <a:pt x="31627" y="11033"/>
                  </a:lnTo>
                  <a:lnTo>
                    <a:pt x="31497" y="10657"/>
                  </a:lnTo>
                  <a:lnTo>
                    <a:pt x="31203" y="9923"/>
                  </a:lnTo>
                  <a:lnTo>
                    <a:pt x="30877" y="9205"/>
                  </a:lnTo>
                  <a:lnTo>
                    <a:pt x="30518" y="8503"/>
                  </a:lnTo>
                  <a:lnTo>
                    <a:pt x="30126" y="7818"/>
                  </a:lnTo>
                  <a:lnTo>
                    <a:pt x="29702" y="7165"/>
                  </a:lnTo>
                  <a:lnTo>
                    <a:pt x="29261" y="6529"/>
                  </a:lnTo>
                  <a:lnTo>
                    <a:pt x="28772" y="5908"/>
                  </a:lnTo>
                  <a:lnTo>
                    <a:pt x="28266" y="5321"/>
                  </a:lnTo>
                  <a:lnTo>
                    <a:pt x="27727" y="4750"/>
                  </a:lnTo>
                  <a:lnTo>
                    <a:pt x="27156" y="4211"/>
                  </a:lnTo>
                  <a:lnTo>
                    <a:pt x="26568" y="3705"/>
                  </a:lnTo>
                  <a:lnTo>
                    <a:pt x="25965" y="3232"/>
                  </a:lnTo>
                  <a:lnTo>
                    <a:pt x="25328" y="2775"/>
                  </a:lnTo>
                  <a:lnTo>
                    <a:pt x="24659" y="2351"/>
                  </a:lnTo>
                  <a:lnTo>
                    <a:pt x="23990" y="1959"/>
                  </a:lnTo>
                  <a:lnTo>
                    <a:pt x="23288" y="1600"/>
                  </a:lnTo>
                  <a:lnTo>
                    <a:pt x="22570" y="1274"/>
                  </a:lnTo>
                  <a:lnTo>
                    <a:pt x="21820" y="980"/>
                  </a:lnTo>
                  <a:lnTo>
                    <a:pt x="21444" y="849"/>
                  </a:lnTo>
                  <a:lnTo>
                    <a:pt x="21069" y="735"/>
                  </a:lnTo>
                  <a:lnTo>
                    <a:pt x="20694" y="621"/>
                  </a:lnTo>
                  <a:lnTo>
                    <a:pt x="20302" y="507"/>
                  </a:lnTo>
                  <a:lnTo>
                    <a:pt x="19910" y="409"/>
                  </a:lnTo>
                  <a:lnTo>
                    <a:pt x="19519" y="327"/>
                  </a:lnTo>
                  <a:lnTo>
                    <a:pt x="19111" y="246"/>
                  </a:lnTo>
                  <a:lnTo>
                    <a:pt x="18719" y="180"/>
                  </a:lnTo>
                  <a:lnTo>
                    <a:pt x="18311" y="131"/>
                  </a:lnTo>
                  <a:lnTo>
                    <a:pt x="17903" y="82"/>
                  </a:lnTo>
                  <a:lnTo>
                    <a:pt x="17495" y="50"/>
                  </a:lnTo>
                  <a:lnTo>
                    <a:pt x="17071" y="17"/>
                  </a:lnTo>
                  <a:lnTo>
                    <a:pt x="1666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3103933" y="2399861"/>
              <a:ext cx="289331" cy="289523"/>
            </a:xfrm>
            <a:custGeom>
              <a:avLst/>
              <a:gdLst/>
              <a:ahLst/>
              <a:cxnLst/>
              <a:rect l="l" t="t" r="r" b="b"/>
              <a:pathLst>
                <a:path w="24121" h="24137" extrusionOk="0">
                  <a:moveTo>
                    <a:pt x="12060" y="1"/>
                  </a:moveTo>
                  <a:lnTo>
                    <a:pt x="11440" y="17"/>
                  </a:lnTo>
                  <a:lnTo>
                    <a:pt x="10820" y="66"/>
                  </a:lnTo>
                  <a:lnTo>
                    <a:pt x="10216" y="131"/>
                  </a:lnTo>
                  <a:lnTo>
                    <a:pt x="9629" y="245"/>
                  </a:lnTo>
                  <a:lnTo>
                    <a:pt x="9041" y="376"/>
                  </a:lnTo>
                  <a:lnTo>
                    <a:pt x="8470" y="539"/>
                  </a:lnTo>
                  <a:lnTo>
                    <a:pt x="7915" y="735"/>
                  </a:lnTo>
                  <a:lnTo>
                    <a:pt x="7360" y="947"/>
                  </a:lnTo>
                  <a:lnTo>
                    <a:pt x="6838" y="1192"/>
                  </a:lnTo>
                  <a:lnTo>
                    <a:pt x="6316" y="1453"/>
                  </a:lnTo>
                  <a:lnTo>
                    <a:pt x="5810" y="1747"/>
                  </a:lnTo>
                  <a:lnTo>
                    <a:pt x="5321" y="2057"/>
                  </a:lnTo>
                  <a:lnTo>
                    <a:pt x="4847" y="2399"/>
                  </a:lnTo>
                  <a:lnTo>
                    <a:pt x="4390" y="2758"/>
                  </a:lnTo>
                  <a:lnTo>
                    <a:pt x="3950" y="3134"/>
                  </a:lnTo>
                  <a:lnTo>
                    <a:pt x="3525" y="3525"/>
                  </a:lnTo>
                  <a:lnTo>
                    <a:pt x="3134" y="3950"/>
                  </a:lnTo>
                  <a:lnTo>
                    <a:pt x="2758" y="4390"/>
                  </a:lnTo>
                  <a:lnTo>
                    <a:pt x="2399" y="4847"/>
                  </a:lnTo>
                  <a:lnTo>
                    <a:pt x="2057" y="5321"/>
                  </a:lnTo>
                  <a:lnTo>
                    <a:pt x="1747" y="5810"/>
                  </a:lnTo>
                  <a:lnTo>
                    <a:pt x="1453" y="6316"/>
                  </a:lnTo>
                  <a:lnTo>
                    <a:pt x="1192" y="6838"/>
                  </a:lnTo>
                  <a:lnTo>
                    <a:pt x="947" y="7360"/>
                  </a:lnTo>
                  <a:lnTo>
                    <a:pt x="735" y="7915"/>
                  </a:lnTo>
                  <a:lnTo>
                    <a:pt x="539" y="8470"/>
                  </a:lnTo>
                  <a:lnTo>
                    <a:pt x="376" y="9041"/>
                  </a:lnTo>
                  <a:lnTo>
                    <a:pt x="245" y="9629"/>
                  </a:lnTo>
                  <a:lnTo>
                    <a:pt x="131" y="10233"/>
                  </a:lnTo>
                  <a:lnTo>
                    <a:pt x="66" y="10836"/>
                  </a:lnTo>
                  <a:lnTo>
                    <a:pt x="17" y="11440"/>
                  </a:lnTo>
                  <a:lnTo>
                    <a:pt x="0" y="12060"/>
                  </a:lnTo>
                  <a:lnTo>
                    <a:pt x="17" y="12681"/>
                  </a:lnTo>
                  <a:lnTo>
                    <a:pt x="66" y="13301"/>
                  </a:lnTo>
                  <a:lnTo>
                    <a:pt x="131" y="13904"/>
                  </a:lnTo>
                  <a:lnTo>
                    <a:pt x="245" y="14492"/>
                  </a:lnTo>
                  <a:lnTo>
                    <a:pt x="376" y="15079"/>
                  </a:lnTo>
                  <a:lnTo>
                    <a:pt x="539" y="15651"/>
                  </a:lnTo>
                  <a:lnTo>
                    <a:pt x="735" y="16206"/>
                  </a:lnTo>
                  <a:lnTo>
                    <a:pt x="947" y="16760"/>
                  </a:lnTo>
                  <a:lnTo>
                    <a:pt x="1192" y="17299"/>
                  </a:lnTo>
                  <a:lnTo>
                    <a:pt x="1453" y="17821"/>
                  </a:lnTo>
                  <a:lnTo>
                    <a:pt x="1747" y="18327"/>
                  </a:lnTo>
                  <a:lnTo>
                    <a:pt x="2057" y="18817"/>
                  </a:lnTo>
                  <a:lnTo>
                    <a:pt x="2399" y="19290"/>
                  </a:lnTo>
                  <a:lnTo>
                    <a:pt x="2758" y="19747"/>
                  </a:lnTo>
                  <a:lnTo>
                    <a:pt x="3134" y="20171"/>
                  </a:lnTo>
                  <a:lnTo>
                    <a:pt x="3525" y="20595"/>
                  </a:lnTo>
                  <a:lnTo>
                    <a:pt x="3950" y="21003"/>
                  </a:lnTo>
                  <a:lnTo>
                    <a:pt x="4390" y="21379"/>
                  </a:lnTo>
                  <a:lnTo>
                    <a:pt x="4847" y="21738"/>
                  </a:lnTo>
                  <a:lnTo>
                    <a:pt x="5321" y="22064"/>
                  </a:lnTo>
                  <a:lnTo>
                    <a:pt x="5810" y="22390"/>
                  </a:lnTo>
                  <a:lnTo>
                    <a:pt x="6316" y="22668"/>
                  </a:lnTo>
                  <a:lnTo>
                    <a:pt x="6838" y="22945"/>
                  </a:lnTo>
                  <a:lnTo>
                    <a:pt x="7360" y="23174"/>
                  </a:lnTo>
                  <a:lnTo>
                    <a:pt x="7915" y="23402"/>
                  </a:lnTo>
                  <a:lnTo>
                    <a:pt x="8470" y="23582"/>
                  </a:lnTo>
                  <a:lnTo>
                    <a:pt x="9041" y="23745"/>
                  </a:lnTo>
                  <a:lnTo>
                    <a:pt x="9629" y="23892"/>
                  </a:lnTo>
                  <a:lnTo>
                    <a:pt x="10216" y="23990"/>
                  </a:lnTo>
                  <a:lnTo>
                    <a:pt x="10820" y="24071"/>
                  </a:lnTo>
                  <a:lnTo>
                    <a:pt x="11440" y="24120"/>
                  </a:lnTo>
                  <a:lnTo>
                    <a:pt x="12060" y="24137"/>
                  </a:lnTo>
                  <a:lnTo>
                    <a:pt x="12681" y="24120"/>
                  </a:lnTo>
                  <a:lnTo>
                    <a:pt x="13301" y="24071"/>
                  </a:lnTo>
                  <a:lnTo>
                    <a:pt x="13904" y="23990"/>
                  </a:lnTo>
                  <a:lnTo>
                    <a:pt x="14492" y="23892"/>
                  </a:lnTo>
                  <a:lnTo>
                    <a:pt x="15079" y="23745"/>
                  </a:lnTo>
                  <a:lnTo>
                    <a:pt x="15651" y="23582"/>
                  </a:lnTo>
                  <a:lnTo>
                    <a:pt x="16205" y="23402"/>
                  </a:lnTo>
                  <a:lnTo>
                    <a:pt x="16760" y="23174"/>
                  </a:lnTo>
                  <a:lnTo>
                    <a:pt x="17299" y="22945"/>
                  </a:lnTo>
                  <a:lnTo>
                    <a:pt x="17805" y="22668"/>
                  </a:lnTo>
                  <a:lnTo>
                    <a:pt x="18311" y="22390"/>
                  </a:lnTo>
                  <a:lnTo>
                    <a:pt x="18800" y="22064"/>
                  </a:lnTo>
                  <a:lnTo>
                    <a:pt x="19273" y="21738"/>
                  </a:lnTo>
                  <a:lnTo>
                    <a:pt x="19730" y="21379"/>
                  </a:lnTo>
                  <a:lnTo>
                    <a:pt x="20171" y="21003"/>
                  </a:lnTo>
                  <a:lnTo>
                    <a:pt x="20595" y="20595"/>
                  </a:lnTo>
                  <a:lnTo>
                    <a:pt x="20987" y="20171"/>
                  </a:lnTo>
                  <a:lnTo>
                    <a:pt x="21379" y="19747"/>
                  </a:lnTo>
                  <a:lnTo>
                    <a:pt x="21738" y="19290"/>
                  </a:lnTo>
                  <a:lnTo>
                    <a:pt x="22064" y="18817"/>
                  </a:lnTo>
                  <a:lnTo>
                    <a:pt x="22374" y="18327"/>
                  </a:lnTo>
                  <a:lnTo>
                    <a:pt x="22668" y="17821"/>
                  </a:lnTo>
                  <a:lnTo>
                    <a:pt x="22945" y="17299"/>
                  </a:lnTo>
                  <a:lnTo>
                    <a:pt x="23174" y="16760"/>
                  </a:lnTo>
                  <a:lnTo>
                    <a:pt x="23402" y="16206"/>
                  </a:lnTo>
                  <a:lnTo>
                    <a:pt x="23582" y="15651"/>
                  </a:lnTo>
                  <a:lnTo>
                    <a:pt x="23745" y="15079"/>
                  </a:lnTo>
                  <a:lnTo>
                    <a:pt x="23876" y="14492"/>
                  </a:lnTo>
                  <a:lnTo>
                    <a:pt x="23990" y="13904"/>
                  </a:lnTo>
                  <a:lnTo>
                    <a:pt x="24071" y="13301"/>
                  </a:lnTo>
                  <a:lnTo>
                    <a:pt x="24104" y="12681"/>
                  </a:lnTo>
                  <a:lnTo>
                    <a:pt x="24120" y="12060"/>
                  </a:lnTo>
                  <a:lnTo>
                    <a:pt x="24104" y="11440"/>
                  </a:lnTo>
                  <a:lnTo>
                    <a:pt x="24071" y="10836"/>
                  </a:lnTo>
                  <a:lnTo>
                    <a:pt x="23990" y="10233"/>
                  </a:lnTo>
                  <a:lnTo>
                    <a:pt x="23876" y="9629"/>
                  </a:lnTo>
                  <a:lnTo>
                    <a:pt x="23745" y="9041"/>
                  </a:lnTo>
                  <a:lnTo>
                    <a:pt x="23582" y="8470"/>
                  </a:lnTo>
                  <a:lnTo>
                    <a:pt x="23402" y="7915"/>
                  </a:lnTo>
                  <a:lnTo>
                    <a:pt x="23174" y="7360"/>
                  </a:lnTo>
                  <a:lnTo>
                    <a:pt x="22945" y="6838"/>
                  </a:lnTo>
                  <a:lnTo>
                    <a:pt x="22668" y="6316"/>
                  </a:lnTo>
                  <a:lnTo>
                    <a:pt x="22374" y="5810"/>
                  </a:lnTo>
                  <a:lnTo>
                    <a:pt x="22064" y="5321"/>
                  </a:lnTo>
                  <a:lnTo>
                    <a:pt x="21738" y="4847"/>
                  </a:lnTo>
                  <a:lnTo>
                    <a:pt x="21379" y="4390"/>
                  </a:lnTo>
                  <a:lnTo>
                    <a:pt x="20987" y="3950"/>
                  </a:lnTo>
                  <a:lnTo>
                    <a:pt x="20595" y="3525"/>
                  </a:lnTo>
                  <a:lnTo>
                    <a:pt x="20171" y="3134"/>
                  </a:lnTo>
                  <a:lnTo>
                    <a:pt x="19730" y="2758"/>
                  </a:lnTo>
                  <a:lnTo>
                    <a:pt x="19273" y="2399"/>
                  </a:lnTo>
                  <a:lnTo>
                    <a:pt x="18800" y="2057"/>
                  </a:lnTo>
                  <a:lnTo>
                    <a:pt x="18311" y="1747"/>
                  </a:lnTo>
                  <a:lnTo>
                    <a:pt x="17805" y="1453"/>
                  </a:lnTo>
                  <a:lnTo>
                    <a:pt x="17299" y="1192"/>
                  </a:lnTo>
                  <a:lnTo>
                    <a:pt x="16760" y="947"/>
                  </a:lnTo>
                  <a:lnTo>
                    <a:pt x="16205" y="735"/>
                  </a:lnTo>
                  <a:lnTo>
                    <a:pt x="15651" y="539"/>
                  </a:lnTo>
                  <a:lnTo>
                    <a:pt x="15079" y="376"/>
                  </a:lnTo>
                  <a:lnTo>
                    <a:pt x="14492" y="245"/>
                  </a:lnTo>
                  <a:lnTo>
                    <a:pt x="13904" y="131"/>
                  </a:lnTo>
                  <a:lnTo>
                    <a:pt x="13301" y="66"/>
                  </a:lnTo>
                  <a:lnTo>
                    <a:pt x="12681" y="17"/>
                  </a:lnTo>
                  <a:lnTo>
                    <a:pt x="12060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3192998" y="2455461"/>
              <a:ext cx="126271" cy="165027"/>
            </a:xfrm>
            <a:custGeom>
              <a:avLst/>
              <a:gdLst/>
              <a:ahLst/>
              <a:cxnLst/>
              <a:rect l="l" t="t" r="r" b="b"/>
              <a:pathLst>
                <a:path w="10527" h="13758" extrusionOk="0">
                  <a:moveTo>
                    <a:pt x="4032" y="0"/>
                  </a:moveTo>
                  <a:lnTo>
                    <a:pt x="3803" y="33"/>
                  </a:lnTo>
                  <a:lnTo>
                    <a:pt x="3591" y="65"/>
                  </a:lnTo>
                  <a:lnTo>
                    <a:pt x="3379" y="114"/>
                  </a:lnTo>
                  <a:lnTo>
                    <a:pt x="3167" y="163"/>
                  </a:lnTo>
                  <a:lnTo>
                    <a:pt x="2955" y="229"/>
                  </a:lnTo>
                  <a:lnTo>
                    <a:pt x="2759" y="310"/>
                  </a:lnTo>
                  <a:lnTo>
                    <a:pt x="2563" y="408"/>
                  </a:lnTo>
                  <a:lnTo>
                    <a:pt x="2367" y="506"/>
                  </a:lnTo>
                  <a:lnTo>
                    <a:pt x="2188" y="620"/>
                  </a:lnTo>
                  <a:lnTo>
                    <a:pt x="2008" y="735"/>
                  </a:lnTo>
                  <a:lnTo>
                    <a:pt x="1828" y="865"/>
                  </a:lnTo>
                  <a:lnTo>
                    <a:pt x="1665" y="1012"/>
                  </a:lnTo>
                  <a:lnTo>
                    <a:pt x="1502" y="1159"/>
                  </a:lnTo>
                  <a:lnTo>
                    <a:pt x="1355" y="1306"/>
                  </a:lnTo>
                  <a:lnTo>
                    <a:pt x="1208" y="1469"/>
                  </a:lnTo>
                  <a:lnTo>
                    <a:pt x="1078" y="1648"/>
                  </a:lnTo>
                  <a:lnTo>
                    <a:pt x="947" y="1828"/>
                  </a:lnTo>
                  <a:lnTo>
                    <a:pt x="817" y="2007"/>
                  </a:lnTo>
                  <a:lnTo>
                    <a:pt x="702" y="2187"/>
                  </a:lnTo>
                  <a:lnTo>
                    <a:pt x="490" y="2579"/>
                  </a:lnTo>
                  <a:lnTo>
                    <a:pt x="327" y="3003"/>
                  </a:lnTo>
                  <a:lnTo>
                    <a:pt x="246" y="3215"/>
                  </a:lnTo>
                  <a:lnTo>
                    <a:pt x="180" y="3427"/>
                  </a:lnTo>
                  <a:lnTo>
                    <a:pt x="131" y="3656"/>
                  </a:lnTo>
                  <a:lnTo>
                    <a:pt x="82" y="3868"/>
                  </a:lnTo>
                  <a:lnTo>
                    <a:pt x="50" y="4096"/>
                  </a:lnTo>
                  <a:lnTo>
                    <a:pt x="17" y="4325"/>
                  </a:lnTo>
                  <a:lnTo>
                    <a:pt x="17" y="4553"/>
                  </a:lnTo>
                  <a:lnTo>
                    <a:pt x="1" y="4782"/>
                  </a:lnTo>
                  <a:lnTo>
                    <a:pt x="1" y="13757"/>
                  </a:lnTo>
                  <a:lnTo>
                    <a:pt x="8813" y="13757"/>
                  </a:lnTo>
                  <a:lnTo>
                    <a:pt x="8813" y="9351"/>
                  </a:lnTo>
                  <a:lnTo>
                    <a:pt x="10527" y="9351"/>
                  </a:lnTo>
                  <a:lnTo>
                    <a:pt x="8715" y="4602"/>
                  </a:lnTo>
                  <a:lnTo>
                    <a:pt x="8715" y="4374"/>
                  </a:lnTo>
                  <a:lnTo>
                    <a:pt x="8699" y="4145"/>
                  </a:lnTo>
                  <a:lnTo>
                    <a:pt x="8666" y="3917"/>
                  </a:lnTo>
                  <a:lnTo>
                    <a:pt x="8634" y="3688"/>
                  </a:lnTo>
                  <a:lnTo>
                    <a:pt x="8585" y="3476"/>
                  </a:lnTo>
                  <a:lnTo>
                    <a:pt x="8519" y="3264"/>
                  </a:lnTo>
                  <a:lnTo>
                    <a:pt x="8454" y="3052"/>
                  </a:lnTo>
                  <a:lnTo>
                    <a:pt x="8372" y="2840"/>
                  </a:lnTo>
                  <a:lnTo>
                    <a:pt x="8275" y="2644"/>
                  </a:lnTo>
                  <a:lnTo>
                    <a:pt x="8177" y="2448"/>
                  </a:lnTo>
                  <a:lnTo>
                    <a:pt x="8079" y="2252"/>
                  </a:lnTo>
                  <a:lnTo>
                    <a:pt x="7965" y="2056"/>
                  </a:lnTo>
                  <a:lnTo>
                    <a:pt x="7834" y="1877"/>
                  </a:lnTo>
                  <a:lnTo>
                    <a:pt x="7703" y="1714"/>
                  </a:lnTo>
                  <a:lnTo>
                    <a:pt x="7557" y="1534"/>
                  </a:lnTo>
                  <a:lnTo>
                    <a:pt x="7410" y="1387"/>
                  </a:lnTo>
                  <a:lnTo>
                    <a:pt x="7263" y="1224"/>
                  </a:lnTo>
                  <a:lnTo>
                    <a:pt x="7100" y="1077"/>
                  </a:lnTo>
                  <a:lnTo>
                    <a:pt x="6936" y="947"/>
                  </a:lnTo>
                  <a:lnTo>
                    <a:pt x="6757" y="816"/>
                  </a:lnTo>
                  <a:lnTo>
                    <a:pt x="6577" y="686"/>
                  </a:lnTo>
                  <a:lnTo>
                    <a:pt x="6382" y="571"/>
                  </a:lnTo>
                  <a:lnTo>
                    <a:pt x="6202" y="473"/>
                  </a:lnTo>
                  <a:lnTo>
                    <a:pt x="6006" y="376"/>
                  </a:lnTo>
                  <a:lnTo>
                    <a:pt x="5794" y="294"/>
                  </a:lnTo>
                  <a:lnTo>
                    <a:pt x="5598" y="212"/>
                  </a:lnTo>
                  <a:lnTo>
                    <a:pt x="5386" y="147"/>
                  </a:lnTo>
                  <a:lnTo>
                    <a:pt x="5158" y="98"/>
                  </a:lnTo>
                  <a:lnTo>
                    <a:pt x="4945" y="49"/>
                  </a:lnTo>
                  <a:lnTo>
                    <a:pt x="4717" y="17"/>
                  </a:lnTo>
                  <a:lnTo>
                    <a:pt x="448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3192998" y="2455461"/>
              <a:ext cx="126271" cy="165027"/>
            </a:xfrm>
            <a:custGeom>
              <a:avLst/>
              <a:gdLst/>
              <a:ahLst/>
              <a:cxnLst/>
              <a:rect l="l" t="t" r="r" b="b"/>
              <a:pathLst>
                <a:path w="10527" h="13758" fill="none" extrusionOk="0">
                  <a:moveTo>
                    <a:pt x="4260" y="0"/>
                  </a:moveTo>
                  <a:lnTo>
                    <a:pt x="4260" y="0"/>
                  </a:lnTo>
                  <a:lnTo>
                    <a:pt x="4032" y="0"/>
                  </a:lnTo>
                  <a:lnTo>
                    <a:pt x="3803" y="33"/>
                  </a:lnTo>
                  <a:lnTo>
                    <a:pt x="3591" y="65"/>
                  </a:lnTo>
                  <a:lnTo>
                    <a:pt x="3379" y="114"/>
                  </a:lnTo>
                  <a:lnTo>
                    <a:pt x="3167" y="163"/>
                  </a:lnTo>
                  <a:lnTo>
                    <a:pt x="2955" y="229"/>
                  </a:lnTo>
                  <a:lnTo>
                    <a:pt x="2759" y="310"/>
                  </a:lnTo>
                  <a:lnTo>
                    <a:pt x="2563" y="408"/>
                  </a:lnTo>
                  <a:lnTo>
                    <a:pt x="2367" y="506"/>
                  </a:lnTo>
                  <a:lnTo>
                    <a:pt x="2188" y="620"/>
                  </a:lnTo>
                  <a:lnTo>
                    <a:pt x="2008" y="735"/>
                  </a:lnTo>
                  <a:lnTo>
                    <a:pt x="1828" y="865"/>
                  </a:lnTo>
                  <a:lnTo>
                    <a:pt x="1665" y="1012"/>
                  </a:lnTo>
                  <a:lnTo>
                    <a:pt x="1502" y="1159"/>
                  </a:lnTo>
                  <a:lnTo>
                    <a:pt x="1355" y="1306"/>
                  </a:lnTo>
                  <a:lnTo>
                    <a:pt x="1208" y="1469"/>
                  </a:lnTo>
                  <a:lnTo>
                    <a:pt x="1078" y="1648"/>
                  </a:lnTo>
                  <a:lnTo>
                    <a:pt x="947" y="1828"/>
                  </a:lnTo>
                  <a:lnTo>
                    <a:pt x="817" y="2007"/>
                  </a:lnTo>
                  <a:lnTo>
                    <a:pt x="702" y="2187"/>
                  </a:lnTo>
                  <a:lnTo>
                    <a:pt x="490" y="2579"/>
                  </a:lnTo>
                  <a:lnTo>
                    <a:pt x="327" y="3003"/>
                  </a:lnTo>
                  <a:lnTo>
                    <a:pt x="246" y="3215"/>
                  </a:lnTo>
                  <a:lnTo>
                    <a:pt x="180" y="3427"/>
                  </a:lnTo>
                  <a:lnTo>
                    <a:pt x="131" y="3656"/>
                  </a:lnTo>
                  <a:lnTo>
                    <a:pt x="82" y="3868"/>
                  </a:lnTo>
                  <a:lnTo>
                    <a:pt x="50" y="4096"/>
                  </a:lnTo>
                  <a:lnTo>
                    <a:pt x="17" y="4325"/>
                  </a:lnTo>
                  <a:lnTo>
                    <a:pt x="17" y="4553"/>
                  </a:lnTo>
                  <a:lnTo>
                    <a:pt x="1" y="4782"/>
                  </a:lnTo>
                  <a:lnTo>
                    <a:pt x="1" y="13757"/>
                  </a:lnTo>
                  <a:lnTo>
                    <a:pt x="8813" y="13757"/>
                  </a:lnTo>
                  <a:lnTo>
                    <a:pt x="8813" y="9351"/>
                  </a:lnTo>
                  <a:lnTo>
                    <a:pt x="10527" y="9351"/>
                  </a:lnTo>
                  <a:lnTo>
                    <a:pt x="8715" y="4602"/>
                  </a:lnTo>
                  <a:lnTo>
                    <a:pt x="8715" y="4602"/>
                  </a:lnTo>
                  <a:lnTo>
                    <a:pt x="8715" y="4374"/>
                  </a:lnTo>
                  <a:lnTo>
                    <a:pt x="8699" y="4145"/>
                  </a:lnTo>
                  <a:lnTo>
                    <a:pt x="8666" y="3917"/>
                  </a:lnTo>
                  <a:lnTo>
                    <a:pt x="8634" y="3688"/>
                  </a:lnTo>
                  <a:lnTo>
                    <a:pt x="8585" y="3476"/>
                  </a:lnTo>
                  <a:lnTo>
                    <a:pt x="8519" y="3264"/>
                  </a:lnTo>
                  <a:lnTo>
                    <a:pt x="8454" y="3052"/>
                  </a:lnTo>
                  <a:lnTo>
                    <a:pt x="8372" y="2840"/>
                  </a:lnTo>
                  <a:lnTo>
                    <a:pt x="8275" y="2644"/>
                  </a:lnTo>
                  <a:lnTo>
                    <a:pt x="8177" y="2448"/>
                  </a:lnTo>
                  <a:lnTo>
                    <a:pt x="8079" y="2252"/>
                  </a:lnTo>
                  <a:lnTo>
                    <a:pt x="7965" y="2056"/>
                  </a:lnTo>
                  <a:lnTo>
                    <a:pt x="7834" y="1877"/>
                  </a:lnTo>
                  <a:lnTo>
                    <a:pt x="7703" y="1714"/>
                  </a:lnTo>
                  <a:lnTo>
                    <a:pt x="7557" y="1534"/>
                  </a:lnTo>
                  <a:lnTo>
                    <a:pt x="7410" y="1387"/>
                  </a:lnTo>
                  <a:lnTo>
                    <a:pt x="7263" y="1224"/>
                  </a:lnTo>
                  <a:lnTo>
                    <a:pt x="7100" y="1077"/>
                  </a:lnTo>
                  <a:lnTo>
                    <a:pt x="6936" y="947"/>
                  </a:lnTo>
                  <a:lnTo>
                    <a:pt x="6757" y="816"/>
                  </a:lnTo>
                  <a:lnTo>
                    <a:pt x="6577" y="686"/>
                  </a:lnTo>
                  <a:lnTo>
                    <a:pt x="6382" y="571"/>
                  </a:lnTo>
                  <a:lnTo>
                    <a:pt x="6202" y="473"/>
                  </a:lnTo>
                  <a:lnTo>
                    <a:pt x="6006" y="376"/>
                  </a:lnTo>
                  <a:lnTo>
                    <a:pt x="5794" y="294"/>
                  </a:lnTo>
                  <a:lnTo>
                    <a:pt x="5598" y="212"/>
                  </a:lnTo>
                  <a:lnTo>
                    <a:pt x="5386" y="147"/>
                  </a:lnTo>
                  <a:lnTo>
                    <a:pt x="5158" y="98"/>
                  </a:lnTo>
                  <a:lnTo>
                    <a:pt x="4945" y="49"/>
                  </a:lnTo>
                  <a:lnTo>
                    <a:pt x="4717" y="17"/>
                  </a:lnTo>
                  <a:lnTo>
                    <a:pt x="4489" y="0"/>
                  </a:lnTo>
                  <a:lnTo>
                    <a:pt x="4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3243703" y="2455461"/>
              <a:ext cx="984" cy="12"/>
            </a:xfrm>
            <a:custGeom>
              <a:avLst/>
              <a:gdLst/>
              <a:ahLst/>
              <a:cxnLst/>
              <a:rect l="l" t="t" r="r" b="b"/>
              <a:pathLst>
                <a:path w="82" h="1" fill="none" extrusionOk="0">
                  <a:moveTo>
                    <a:pt x="8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2928537" y="2644162"/>
              <a:ext cx="389550" cy="389754"/>
            </a:xfrm>
            <a:custGeom>
              <a:avLst/>
              <a:gdLst/>
              <a:ahLst/>
              <a:cxnLst/>
              <a:rect l="l" t="t" r="r" b="b"/>
              <a:pathLst>
                <a:path w="32476" h="32493" extrusionOk="0">
                  <a:moveTo>
                    <a:pt x="15814" y="1"/>
                  </a:moveTo>
                  <a:lnTo>
                    <a:pt x="15406" y="17"/>
                  </a:lnTo>
                  <a:lnTo>
                    <a:pt x="14981" y="50"/>
                  </a:lnTo>
                  <a:lnTo>
                    <a:pt x="14574" y="83"/>
                  </a:lnTo>
                  <a:lnTo>
                    <a:pt x="14166" y="131"/>
                  </a:lnTo>
                  <a:lnTo>
                    <a:pt x="13758" y="180"/>
                  </a:lnTo>
                  <a:lnTo>
                    <a:pt x="13366" y="246"/>
                  </a:lnTo>
                  <a:lnTo>
                    <a:pt x="12958" y="327"/>
                  </a:lnTo>
                  <a:lnTo>
                    <a:pt x="12566" y="409"/>
                  </a:lnTo>
                  <a:lnTo>
                    <a:pt x="12175" y="507"/>
                  </a:lnTo>
                  <a:lnTo>
                    <a:pt x="11799" y="621"/>
                  </a:lnTo>
                  <a:lnTo>
                    <a:pt x="11408" y="735"/>
                  </a:lnTo>
                  <a:lnTo>
                    <a:pt x="11032" y="850"/>
                  </a:lnTo>
                  <a:lnTo>
                    <a:pt x="10657" y="980"/>
                  </a:lnTo>
                  <a:lnTo>
                    <a:pt x="9923" y="1274"/>
                  </a:lnTo>
                  <a:lnTo>
                    <a:pt x="9204" y="1600"/>
                  </a:lnTo>
                  <a:lnTo>
                    <a:pt x="8503" y="1959"/>
                  </a:lnTo>
                  <a:lnTo>
                    <a:pt x="7817" y="2351"/>
                  </a:lnTo>
                  <a:lnTo>
                    <a:pt x="7165" y="2775"/>
                  </a:lnTo>
                  <a:lnTo>
                    <a:pt x="6512" y="3232"/>
                  </a:lnTo>
                  <a:lnTo>
                    <a:pt x="5908" y="3705"/>
                  </a:lnTo>
                  <a:lnTo>
                    <a:pt x="5320" y="4211"/>
                  </a:lnTo>
                  <a:lnTo>
                    <a:pt x="4749" y="4750"/>
                  </a:lnTo>
                  <a:lnTo>
                    <a:pt x="4211" y="5321"/>
                  </a:lnTo>
                  <a:lnTo>
                    <a:pt x="3705" y="5908"/>
                  </a:lnTo>
                  <a:lnTo>
                    <a:pt x="3215" y="6529"/>
                  </a:lnTo>
                  <a:lnTo>
                    <a:pt x="2775" y="7165"/>
                  </a:lnTo>
                  <a:lnTo>
                    <a:pt x="2350" y="7818"/>
                  </a:lnTo>
                  <a:lnTo>
                    <a:pt x="1959" y="8503"/>
                  </a:lnTo>
                  <a:lnTo>
                    <a:pt x="1600" y="9205"/>
                  </a:lnTo>
                  <a:lnTo>
                    <a:pt x="1273" y="9923"/>
                  </a:lnTo>
                  <a:lnTo>
                    <a:pt x="980" y="10657"/>
                  </a:lnTo>
                  <a:lnTo>
                    <a:pt x="849" y="11033"/>
                  </a:lnTo>
                  <a:lnTo>
                    <a:pt x="718" y="11408"/>
                  </a:lnTo>
                  <a:lnTo>
                    <a:pt x="604" y="11800"/>
                  </a:lnTo>
                  <a:lnTo>
                    <a:pt x="506" y="12175"/>
                  </a:lnTo>
                  <a:lnTo>
                    <a:pt x="408" y="12567"/>
                  </a:lnTo>
                  <a:lnTo>
                    <a:pt x="327" y="12975"/>
                  </a:lnTo>
                  <a:lnTo>
                    <a:pt x="245" y="13366"/>
                  </a:lnTo>
                  <a:lnTo>
                    <a:pt x="180" y="13774"/>
                  </a:lnTo>
                  <a:lnTo>
                    <a:pt x="131" y="14166"/>
                  </a:lnTo>
                  <a:lnTo>
                    <a:pt x="82" y="14574"/>
                  </a:lnTo>
                  <a:lnTo>
                    <a:pt x="49" y="14998"/>
                  </a:lnTo>
                  <a:lnTo>
                    <a:pt x="17" y="15406"/>
                  </a:lnTo>
                  <a:lnTo>
                    <a:pt x="0" y="15831"/>
                  </a:lnTo>
                  <a:lnTo>
                    <a:pt x="0" y="16239"/>
                  </a:lnTo>
                  <a:lnTo>
                    <a:pt x="0" y="16663"/>
                  </a:lnTo>
                  <a:lnTo>
                    <a:pt x="17" y="17071"/>
                  </a:lnTo>
                  <a:lnTo>
                    <a:pt x="49" y="17495"/>
                  </a:lnTo>
                  <a:lnTo>
                    <a:pt x="82" y="17903"/>
                  </a:lnTo>
                  <a:lnTo>
                    <a:pt x="131" y="18311"/>
                  </a:lnTo>
                  <a:lnTo>
                    <a:pt x="180" y="18719"/>
                  </a:lnTo>
                  <a:lnTo>
                    <a:pt x="245" y="19111"/>
                  </a:lnTo>
                  <a:lnTo>
                    <a:pt x="327" y="19519"/>
                  </a:lnTo>
                  <a:lnTo>
                    <a:pt x="408" y="19910"/>
                  </a:lnTo>
                  <a:lnTo>
                    <a:pt x="506" y="20302"/>
                  </a:lnTo>
                  <a:lnTo>
                    <a:pt x="604" y="20694"/>
                  </a:lnTo>
                  <a:lnTo>
                    <a:pt x="718" y="21069"/>
                  </a:lnTo>
                  <a:lnTo>
                    <a:pt x="849" y="21444"/>
                  </a:lnTo>
                  <a:lnTo>
                    <a:pt x="980" y="21820"/>
                  </a:lnTo>
                  <a:lnTo>
                    <a:pt x="1273" y="22570"/>
                  </a:lnTo>
                  <a:lnTo>
                    <a:pt x="1600" y="23288"/>
                  </a:lnTo>
                  <a:lnTo>
                    <a:pt x="1959" y="23990"/>
                  </a:lnTo>
                  <a:lnTo>
                    <a:pt x="2350" y="24659"/>
                  </a:lnTo>
                  <a:lnTo>
                    <a:pt x="2775" y="25328"/>
                  </a:lnTo>
                  <a:lnTo>
                    <a:pt x="3215" y="25965"/>
                  </a:lnTo>
                  <a:lnTo>
                    <a:pt x="3705" y="26569"/>
                  </a:lnTo>
                  <a:lnTo>
                    <a:pt x="4211" y="27156"/>
                  </a:lnTo>
                  <a:lnTo>
                    <a:pt x="4749" y="27727"/>
                  </a:lnTo>
                  <a:lnTo>
                    <a:pt x="5320" y="28266"/>
                  </a:lnTo>
                  <a:lnTo>
                    <a:pt x="5908" y="28772"/>
                  </a:lnTo>
                  <a:lnTo>
                    <a:pt x="6512" y="29261"/>
                  </a:lnTo>
                  <a:lnTo>
                    <a:pt x="7165" y="29718"/>
                  </a:lnTo>
                  <a:lnTo>
                    <a:pt x="7817" y="30142"/>
                  </a:lnTo>
                  <a:lnTo>
                    <a:pt x="8503" y="30518"/>
                  </a:lnTo>
                  <a:lnTo>
                    <a:pt x="9204" y="30877"/>
                  </a:lnTo>
                  <a:lnTo>
                    <a:pt x="9923" y="31203"/>
                  </a:lnTo>
                  <a:lnTo>
                    <a:pt x="10657" y="31497"/>
                  </a:lnTo>
                  <a:lnTo>
                    <a:pt x="11032" y="31628"/>
                  </a:lnTo>
                  <a:lnTo>
                    <a:pt x="11408" y="31758"/>
                  </a:lnTo>
                  <a:lnTo>
                    <a:pt x="11799" y="31872"/>
                  </a:lnTo>
                  <a:lnTo>
                    <a:pt x="12175" y="31970"/>
                  </a:lnTo>
                  <a:lnTo>
                    <a:pt x="12566" y="32068"/>
                  </a:lnTo>
                  <a:lnTo>
                    <a:pt x="12958" y="32150"/>
                  </a:lnTo>
                  <a:lnTo>
                    <a:pt x="13366" y="32231"/>
                  </a:lnTo>
                  <a:lnTo>
                    <a:pt x="13758" y="32297"/>
                  </a:lnTo>
                  <a:lnTo>
                    <a:pt x="14166" y="32362"/>
                  </a:lnTo>
                  <a:lnTo>
                    <a:pt x="14574" y="32395"/>
                  </a:lnTo>
                  <a:lnTo>
                    <a:pt x="14981" y="32443"/>
                  </a:lnTo>
                  <a:lnTo>
                    <a:pt x="15406" y="32460"/>
                  </a:lnTo>
                  <a:lnTo>
                    <a:pt x="15814" y="32476"/>
                  </a:lnTo>
                  <a:lnTo>
                    <a:pt x="16238" y="32492"/>
                  </a:lnTo>
                  <a:lnTo>
                    <a:pt x="16662" y="32476"/>
                  </a:lnTo>
                  <a:lnTo>
                    <a:pt x="17070" y="32460"/>
                  </a:lnTo>
                  <a:lnTo>
                    <a:pt x="17495" y="32443"/>
                  </a:lnTo>
                  <a:lnTo>
                    <a:pt x="17903" y="32395"/>
                  </a:lnTo>
                  <a:lnTo>
                    <a:pt x="18311" y="32362"/>
                  </a:lnTo>
                  <a:lnTo>
                    <a:pt x="18719" y="32297"/>
                  </a:lnTo>
                  <a:lnTo>
                    <a:pt x="19110" y="32231"/>
                  </a:lnTo>
                  <a:lnTo>
                    <a:pt x="19518" y="32150"/>
                  </a:lnTo>
                  <a:lnTo>
                    <a:pt x="19910" y="32068"/>
                  </a:lnTo>
                  <a:lnTo>
                    <a:pt x="20302" y="31970"/>
                  </a:lnTo>
                  <a:lnTo>
                    <a:pt x="20693" y="31872"/>
                  </a:lnTo>
                  <a:lnTo>
                    <a:pt x="21069" y="31758"/>
                  </a:lnTo>
                  <a:lnTo>
                    <a:pt x="21444" y="31628"/>
                  </a:lnTo>
                  <a:lnTo>
                    <a:pt x="21819" y="31497"/>
                  </a:lnTo>
                  <a:lnTo>
                    <a:pt x="22570" y="31203"/>
                  </a:lnTo>
                  <a:lnTo>
                    <a:pt x="23288" y="30877"/>
                  </a:lnTo>
                  <a:lnTo>
                    <a:pt x="23990" y="30518"/>
                  </a:lnTo>
                  <a:lnTo>
                    <a:pt x="24659" y="30142"/>
                  </a:lnTo>
                  <a:lnTo>
                    <a:pt x="25328" y="29718"/>
                  </a:lnTo>
                  <a:lnTo>
                    <a:pt x="25964" y="29261"/>
                  </a:lnTo>
                  <a:lnTo>
                    <a:pt x="26568" y="28772"/>
                  </a:lnTo>
                  <a:lnTo>
                    <a:pt x="27156" y="28266"/>
                  </a:lnTo>
                  <a:lnTo>
                    <a:pt x="27727" y="27727"/>
                  </a:lnTo>
                  <a:lnTo>
                    <a:pt x="28265" y="27156"/>
                  </a:lnTo>
                  <a:lnTo>
                    <a:pt x="28771" y="26569"/>
                  </a:lnTo>
                  <a:lnTo>
                    <a:pt x="29261" y="25965"/>
                  </a:lnTo>
                  <a:lnTo>
                    <a:pt x="29701" y="25328"/>
                  </a:lnTo>
                  <a:lnTo>
                    <a:pt x="30126" y="24659"/>
                  </a:lnTo>
                  <a:lnTo>
                    <a:pt x="30517" y="23990"/>
                  </a:lnTo>
                  <a:lnTo>
                    <a:pt x="30876" y="23288"/>
                  </a:lnTo>
                  <a:lnTo>
                    <a:pt x="31203" y="22570"/>
                  </a:lnTo>
                  <a:lnTo>
                    <a:pt x="31497" y="21820"/>
                  </a:lnTo>
                  <a:lnTo>
                    <a:pt x="31627" y="21444"/>
                  </a:lnTo>
                  <a:lnTo>
                    <a:pt x="31758" y="21069"/>
                  </a:lnTo>
                  <a:lnTo>
                    <a:pt x="31872" y="20694"/>
                  </a:lnTo>
                  <a:lnTo>
                    <a:pt x="31970" y="20302"/>
                  </a:lnTo>
                  <a:lnTo>
                    <a:pt x="32068" y="19910"/>
                  </a:lnTo>
                  <a:lnTo>
                    <a:pt x="32149" y="19519"/>
                  </a:lnTo>
                  <a:lnTo>
                    <a:pt x="32231" y="19111"/>
                  </a:lnTo>
                  <a:lnTo>
                    <a:pt x="32296" y="18719"/>
                  </a:lnTo>
                  <a:lnTo>
                    <a:pt x="32345" y="18311"/>
                  </a:lnTo>
                  <a:lnTo>
                    <a:pt x="32394" y="17903"/>
                  </a:lnTo>
                  <a:lnTo>
                    <a:pt x="32443" y="17495"/>
                  </a:lnTo>
                  <a:lnTo>
                    <a:pt x="32459" y="17071"/>
                  </a:lnTo>
                  <a:lnTo>
                    <a:pt x="32476" y="16663"/>
                  </a:lnTo>
                  <a:lnTo>
                    <a:pt x="32476" y="16239"/>
                  </a:lnTo>
                  <a:lnTo>
                    <a:pt x="32476" y="15831"/>
                  </a:lnTo>
                  <a:lnTo>
                    <a:pt x="32459" y="15406"/>
                  </a:lnTo>
                  <a:lnTo>
                    <a:pt x="32443" y="14998"/>
                  </a:lnTo>
                  <a:lnTo>
                    <a:pt x="32394" y="14574"/>
                  </a:lnTo>
                  <a:lnTo>
                    <a:pt x="32345" y="14166"/>
                  </a:lnTo>
                  <a:lnTo>
                    <a:pt x="32296" y="13774"/>
                  </a:lnTo>
                  <a:lnTo>
                    <a:pt x="32231" y="13366"/>
                  </a:lnTo>
                  <a:lnTo>
                    <a:pt x="32149" y="12975"/>
                  </a:lnTo>
                  <a:lnTo>
                    <a:pt x="32068" y="12567"/>
                  </a:lnTo>
                  <a:lnTo>
                    <a:pt x="31970" y="12175"/>
                  </a:lnTo>
                  <a:lnTo>
                    <a:pt x="31872" y="11800"/>
                  </a:lnTo>
                  <a:lnTo>
                    <a:pt x="31758" y="11408"/>
                  </a:lnTo>
                  <a:lnTo>
                    <a:pt x="31627" y="11033"/>
                  </a:lnTo>
                  <a:lnTo>
                    <a:pt x="31497" y="10657"/>
                  </a:lnTo>
                  <a:lnTo>
                    <a:pt x="31203" y="9923"/>
                  </a:lnTo>
                  <a:lnTo>
                    <a:pt x="30876" y="9205"/>
                  </a:lnTo>
                  <a:lnTo>
                    <a:pt x="30517" y="8503"/>
                  </a:lnTo>
                  <a:lnTo>
                    <a:pt x="30126" y="7818"/>
                  </a:lnTo>
                  <a:lnTo>
                    <a:pt x="29701" y="7165"/>
                  </a:lnTo>
                  <a:lnTo>
                    <a:pt x="29261" y="6529"/>
                  </a:lnTo>
                  <a:lnTo>
                    <a:pt x="28771" y="5908"/>
                  </a:lnTo>
                  <a:lnTo>
                    <a:pt x="28265" y="5321"/>
                  </a:lnTo>
                  <a:lnTo>
                    <a:pt x="27727" y="4750"/>
                  </a:lnTo>
                  <a:lnTo>
                    <a:pt x="27156" y="4211"/>
                  </a:lnTo>
                  <a:lnTo>
                    <a:pt x="26568" y="3705"/>
                  </a:lnTo>
                  <a:lnTo>
                    <a:pt x="25964" y="3232"/>
                  </a:lnTo>
                  <a:lnTo>
                    <a:pt x="25328" y="2775"/>
                  </a:lnTo>
                  <a:lnTo>
                    <a:pt x="24659" y="2351"/>
                  </a:lnTo>
                  <a:lnTo>
                    <a:pt x="23990" y="1959"/>
                  </a:lnTo>
                  <a:lnTo>
                    <a:pt x="23288" y="1600"/>
                  </a:lnTo>
                  <a:lnTo>
                    <a:pt x="22570" y="1274"/>
                  </a:lnTo>
                  <a:lnTo>
                    <a:pt x="21819" y="980"/>
                  </a:lnTo>
                  <a:lnTo>
                    <a:pt x="21444" y="850"/>
                  </a:lnTo>
                  <a:lnTo>
                    <a:pt x="21069" y="735"/>
                  </a:lnTo>
                  <a:lnTo>
                    <a:pt x="20693" y="621"/>
                  </a:lnTo>
                  <a:lnTo>
                    <a:pt x="20302" y="507"/>
                  </a:lnTo>
                  <a:lnTo>
                    <a:pt x="19910" y="409"/>
                  </a:lnTo>
                  <a:lnTo>
                    <a:pt x="19518" y="327"/>
                  </a:lnTo>
                  <a:lnTo>
                    <a:pt x="19110" y="246"/>
                  </a:lnTo>
                  <a:lnTo>
                    <a:pt x="18719" y="180"/>
                  </a:lnTo>
                  <a:lnTo>
                    <a:pt x="18311" y="131"/>
                  </a:lnTo>
                  <a:lnTo>
                    <a:pt x="17903" y="83"/>
                  </a:lnTo>
                  <a:lnTo>
                    <a:pt x="17495" y="50"/>
                  </a:lnTo>
                  <a:lnTo>
                    <a:pt x="17070" y="17"/>
                  </a:lnTo>
                  <a:lnTo>
                    <a:pt x="1666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2978653" y="2694280"/>
              <a:ext cx="289319" cy="289523"/>
            </a:xfrm>
            <a:custGeom>
              <a:avLst/>
              <a:gdLst/>
              <a:ahLst/>
              <a:cxnLst/>
              <a:rect l="l" t="t" r="r" b="b"/>
              <a:pathLst>
                <a:path w="24120" h="24137" extrusionOk="0">
                  <a:moveTo>
                    <a:pt x="12060" y="1"/>
                  </a:moveTo>
                  <a:lnTo>
                    <a:pt x="11440" y="17"/>
                  </a:lnTo>
                  <a:lnTo>
                    <a:pt x="10820" y="66"/>
                  </a:lnTo>
                  <a:lnTo>
                    <a:pt x="10216" y="131"/>
                  </a:lnTo>
                  <a:lnTo>
                    <a:pt x="9628" y="245"/>
                  </a:lnTo>
                  <a:lnTo>
                    <a:pt x="9041" y="376"/>
                  </a:lnTo>
                  <a:lnTo>
                    <a:pt x="8470" y="539"/>
                  </a:lnTo>
                  <a:lnTo>
                    <a:pt x="7915" y="735"/>
                  </a:lnTo>
                  <a:lnTo>
                    <a:pt x="7360" y="947"/>
                  </a:lnTo>
                  <a:lnTo>
                    <a:pt x="6838" y="1192"/>
                  </a:lnTo>
                  <a:lnTo>
                    <a:pt x="6316" y="1453"/>
                  </a:lnTo>
                  <a:lnTo>
                    <a:pt x="5810" y="1747"/>
                  </a:lnTo>
                  <a:lnTo>
                    <a:pt x="5320" y="2057"/>
                  </a:lnTo>
                  <a:lnTo>
                    <a:pt x="4847" y="2400"/>
                  </a:lnTo>
                  <a:lnTo>
                    <a:pt x="4390" y="2759"/>
                  </a:lnTo>
                  <a:lnTo>
                    <a:pt x="3949" y="3134"/>
                  </a:lnTo>
                  <a:lnTo>
                    <a:pt x="3525" y="3526"/>
                  </a:lnTo>
                  <a:lnTo>
                    <a:pt x="3133" y="3950"/>
                  </a:lnTo>
                  <a:lnTo>
                    <a:pt x="2758" y="4390"/>
                  </a:lnTo>
                  <a:lnTo>
                    <a:pt x="2399" y="4847"/>
                  </a:lnTo>
                  <a:lnTo>
                    <a:pt x="2056" y="5321"/>
                  </a:lnTo>
                  <a:lnTo>
                    <a:pt x="1746" y="5810"/>
                  </a:lnTo>
                  <a:lnTo>
                    <a:pt x="1453" y="6316"/>
                  </a:lnTo>
                  <a:lnTo>
                    <a:pt x="1191" y="6838"/>
                  </a:lnTo>
                  <a:lnTo>
                    <a:pt x="947" y="7361"/>
                  </a:lnTo>
                  <a:lnTo>
                    <a:pt x="735" y="7915"/>
                  </a:lnTo>
                  <a:lnTo>
                    <a:pt x="539" y="8470"/>
                  </a:lnTo>
                  <a:lnTo>
                    <a:pt x="375" y="9041"/>
                  </a:lnTo>
                  <a:lnTo>
                    <a:pt x="245" y="9629"/>
                  </a:lnTo>
                  <a:lnTo>
                    <a:pt x="131" y="10233"/>
                  </a:lnTo>
                  <a:lnTo>
                    <a:pt x="65" y="10837"/>
                  </a:lnTo>
                  <a:lnTo>
                    <a:pt x="16" y="11440"/>
                  </a:lnTo>
                  <a:lnTo>
                    <a:pt x="0" y="12061"/>
                  </a:lnTo>
                  <a:lnTo>
                    <a:pt x="16" y="12681"/>
                  </a:lnTo>
                  <a:lnTo>
                    <a:pt x="65" y="13301"/>
                  </a:lnTo>
                  <a:lnTo>
                    <a:pt x="131" y="13905"/>
                  </a:lnTo>
                  <a:lnTo>
                    <a:pt x="245" y="14492"/>
                  </a:lnTo>
                  <a:lnTo>
                    <a:pt x="375" y="15080"/>
                  </a:lnTo>
                  <a:lnTo>
                    <a:pt x="539" y="15651"/>
                  </a:lnTo>
                  <a:lnTo>
                    <a:pt x="735" y="16206"/>
                  </a:lnTo>
                  <a:lnTo>
                    <a:pt x="947" y="16760"/>
                  </a:lnTo>
                  <a:lnTo>
                    <a:pt x="1191" y="17299"/>
                  </a:lnTo>
                  <a:lnTo>
                    <a:pt x="1453" y="17821"/>
                  </a:lnTo>
                  <a:lnTo>
                    <a:pt x="1746" y="18327"/>
                  </a:lnTo>
                  <a:lnTo>
                    <a:pt x="2056" y="18817"/>
                  </a:lnTo>
                  <a:lnTo>
                    <a:pt x="2399" y="19290"/>
                  </a:lnTo>
                  <a:lnTo>
                    <a:pt x="2758" y="19747"/>
                  </a:lnTo>
                  <a:lnTo>
                    <a:pt x="3133" y="20171"/>
                  </a:lnTo>
                  <a:lnTo>
                    <a:pt x="3525" y="20595"/>
                  </a:lnTo>
                  <a:lnTo>
                    <a:pt x="3949" y="21003"/>
                  </a:lnTo>
                  <a:lnTo>
                    <a:pt x="4390" y="21379"/>
                  </a:lnTo>
                  <a:lnTo>
                    <a:pt x="4847" y="21738"/>
                  </a:lnTo>
                  <a:lnTo>
                    <a:pt x="5320" y="22064"/>
                  </a:lnTo>
                  <a:lnTo>
                    <a:pt x="5810" y="22391"/>
                  </a:lnTo>
                  <a:lnTo>
                    <a:pt x="6316" y="22668"/>
                  </a:lnTo>
                  <a:lnTo>
                    <a:pt x="6838" y="22945"/>
                  </a:lnTo>
                  <a:lnTo>
                    <a:pt x="7360" y="23174"/>
                  </a:lnTo>
                  <a:lnTo>
                    <a:pt x="7915" y="23402"/>
                  </a:lnTo>
                  <a:lnTo>
                    <a:pt x="8470" y="23582"/>
                  </a:lnTo>
                  <a:lnTo>
                    <a:pt x="9041" y="23745"/>
                  </a:lnTo>
                  <a:lnTo>
                    <a:pt x="9628" y="23892"/>
                  </a:lnTo>
                  <a:lnTo>
                    <a:pt x="10216" y="23990"/>
                  </a:lnTo>
                  <a:lnTo>
                    <a:pt x="10820" y="24071"/>
                  </a:lnTo>
                  <a:lnTo>
                    <a:pt x="11440" y="24120"/>
                  </a:lnTo>
                  <a:lnTo>
                    <a:pt x="12060" y="24137"/>
                  </a:lnTo>
                  <a:lnTo>
                    <a:pt x="12680" y="24120"/>
                  </a:lnTo>
                  <a:lnTo>
                    <a:pt x="13300" y="24071"/>
                  </a:lnTo>
                  <a:lnTo>
                    <a:pt x="13904" y="23990"/>
                  </a:lnTo>
                  <a:lnTo>
                    <a:pt x="14492" y="23892"/>
                  </a:lnTo>
                  <a:lnTo>
                    <a:pt x="15079" y="23745"/>
                  </a:lnTo>
                  <a:lnTo>
                    <a:pt x="15650" y="23582"/>
                  </a:lnTo>
                  <a:lnTo>
                    <a:pt x="16205" y="23402"/>
                  </a:lnTo>
                  <a:lnTo>
                    <a:pt x="16760" y="23174"/>
                  </a:lnTo>
                  <a:lnTo>
                    <a:pt x="17299" y="22945"/>
                  </a:lnTo>
                  <a:lnTo>
                    <a:pt x="17804" y="22668"/>
                  </a:lnTo>
                  <a:lnTo>
                    <a:pt x="18310" y="22391"/>
                  </a:lnTo>
                  <a:lnTo>
                    <a:pt x="18800" y="22064"/>
                  </a:lnTo>
                  <a:lnTo>
                    <a:pt x="19273" y="21738"/>
                  </a:lnTo>
                  <a:lnTo>
                    <a:pt x="19730" y="21379"/>
                  </a:lnTo>
                  <a:lnTo>
                    <a:pt x="20171" y="21003"/>
                  </a:lnTo>
                  <a:lnTo>
                    <a:pt x="20595" y="20595"/>
                  </a:lnTo>
                  <a:lnTo>
                    <a:pt x="20987" y="20171"/>
                  </a:lnTo>
                  <a:lnTo>
                    <a:pt x="21378" y="19747"/>
                  </a:lnTo>
                  <a:lnTo>
                    <a:pt x="21737" y="19290"/>
                  </a:lnTo>
                  <a:lnTo>
                    <a:pt x="22064" y="18817"/>
                  </a:lnTo>
                  <a:lnTo>
                    <a:pt x="22374" y="18327"/>
                  </a:lnTo>
                  <a:lnTo>
                    <a:pt x="22668" y="17821"/>
                  </a:lnTo>
                  <a:lnTo>
                    <a:pt x="22945" y="17299"/>
                  </a:lnTo>
                  <a:lnTo>
                    <a:pt x="23173" y="16760"/>
                  </a:lnTo>
                  <a:lnTo>
                    <a:pt x="23402" y="16206"/>
                  </a:lnTo>
                  <a:lnTo>
                    <a:pt x="23581" y="15651"/>
                  </a:lnTo>
                  <a:lnTo>
                    <a:pt x="23745" y="15080"/>
                  </a:lnTo>
                  <a:lnTo>
                    <a:pt x="23875" y="14492"/>
                  </a:lnTo>
                  <a:lnTo>
                    <a:pt x="23989" y="13905"/>
                  </a:lnTo>
                  <a:lnTo>
                    <a:pt x="24071" y="13301"/>
                  </a:lnTo>
                  <a:lnTo>
                    <a:pt x="24104" y="12681"/>
                  </a:lnTo>
                  <a:lnTo>
                    <a:pt x="24120" y="12061"/>
                  </a:lnTo>
                  <a:lnTo>
                    <a:pt x="24104" y="11440"/>
                  </a:lnTo>
                  <a:lnTo>
                    <a:pt x="24071" y="10837"/>
                  </a:lnTo>
                  <a:lnTo>
                    <a:pt x="23989" y="10233"/>
                  </a:lnTo>
                  <a:lnTo>
                    <a:pt x="23875" y="9629"/>
                  </a:lnTo>
                  <a:lnTo>
                    <a:pt x="23745" y="9041"/>
                  </a:lnTo>
                  <a:lnTo>
                    <a:pt x="23581" y="8470"/>
                  </a:lnTo>
                  <a:lnTo>
                    <a:pt x="23402" y="7915"/>
                  </a:lnTo>
                  <a:lnTo>
                    <a:pt x="23173" y="7361"/>
                  </a:lnTo>
                  <a:lnTo>
                    <a:pt x="22945" y="6838"/>
                  </a:lnTo>
                  <a:lnTo>
                    <a:pt x="22668" y="6316"/>
                  </a:lnTo>
                  <a:lnTo>
                    <a:pt x="22374" y="5810"/>
                  </a:lnTo>
                  <a:lnTo>
                    <a:pt x="22064" y="5321"/>
                  </a:lnTo>
                  <a:lnTo>
                    <a:pt x="21737" y="4847"/>
                  </a:lnTo>
                  <a:lnTo>
                    <a:pt x="21378" y="4390"/>
                  </a:lnTo>
                  <a:lnTo>
                    <a:pt x="20987" y="3950"/>
                  </a:lnTo>
                  <a:lnTo>
                    <a:pt x="20595" y="3526"/>
                  </a:lnTo>
                  <a:lnTo>
                    <a:pt x="20171" y="3134"/>
                  </a:lnTo>
                  <a:lnTo>
                    <a:pt x="19730" y="2759"/>
                  </a:lnTo>
                  <a:lnTo>
                    <a:pt x="19273" y="2400"/>
                  </a:lnTo>
                  <a:lnTo>
                    <a:pt x="18800" y="2057"/>
                  </a:lnTo>
                  <a:lnTo>
                    <a:pt x="18310" y="1747"/>
                  </a:lnTo>
                  <a:lnTo>
                    <a:pt x="17804" y="1453"/>
                  </a:lnTo>
                  <a:lnTo>
                    <a:pt x="17299" y="1192"/>
                  </a:lnTo>
                  <a:lnTo>
                    <a:pt x="16760" y="947"/>
                  </a:lnTo>
                  <a:lnTo>
                    <a:pt x="16205" y="735"/>
                  </a:lnTo>
                  <a:lnTo>
                    <a:pt x="15650" y="539"/>
                  </a:lnTo>
                  <a:lnTo>
                    <a:pt x="15079" y="376"/>
                  </a:lnTo>
                  <a:lnTo>
                    <a:pt x="14492" y="245"/>
                  </a:lnTo>
                  <a:lnTo>
                    <a:pt x="13904" y="131"/>
                  </a:lnTo>
                  <a:lnTo>
                    <a:pt x="13300" y="66"/>
                  </a:lnTo>
                  <a:lnTo>
                    <a:pt x="12680" y="17"/>
                  </a:lnTo>
                  <a:lnTo>
                    <a:pt x="12060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2978653" y="2694280"/>
              <a:ext cx="289319" cy="289523"/>
            </a:xfrm>
            <a:custGeom>
              <a:avLst/>
              <a:gdLst/>
              <a:ahLst/>
              <a:cxnLst/>
              <a:rect l="l" t="t" r="r" b="b"/>
              <a:pathLst>
                <a:path w="24120" h="24137" fill="none" extrusionOk="0">
                  <a:moveTo>
                    <a:pt x="24120" y="12061"/>
                  </a:moveTo>
                  <a:lnTo>
                    <a:pt x="24120" y="12061"/>
                  </a:lnTo>
                  <a:lnTo>
                    <a:pt x="24104" y="12681"/>
                  </a:lnTo>
                  <a:lnTo>
                    <a:pt x="24071" y="13301"/>
                  </a:lnTo>
                  <a:lnTo>
                    <a:pt x="23989" y="13905"/>
                  </a:lnTo>
                  <a:lnTo>
                    <a:pt x="23875" y="14492"/>
                  </a:lnTo>
                  <a:lnTo>
                    <a:pt x="23745" y="15080"/>
                  </a:lnTo>
                  <a:lnTo>
                    <a:pt x="23581" y="15651"/>
                  </a:lnTo>
                  <a:lnTo>
                    <a:pt x="23402" y="16206"/>
                  </a:lnTo>
                  <a:lnTo>
                    <a:pt x="23173" y="16760"/>
                  </a:lnTo>
                  <a:lnTo>
                    <a:pt x="22945" y="17299"/>
                  </a:lnTo>
                  <a:lnTo>
                    <a:pt x="22668" y="17821"/>
                  </a:lnTo>
                  <a:lnTo>
                    <a:pt x="22374" y="18327"/>
                  </a:lnTo>
                  <a:lnTo>
                    <a:pt x="22064" y="18817"/>
                  </a:lnTo>
                  <a:lnTo>
                    <a:pt x="21737" y="19290"/>
                  </a:lnTo>
                  <a:lnTo>
                    <a:pt x="21378" y="19747"/>
                  </a:lnTo>
                  <a:lnTo>
                    <a:pt x="20987" y="20171"/>
                  </a:lnTo>
                  <a:lnTo>
                    <a:pt x="20595" y="20595"/>
                  </a:lnTo>
                  <a:lnTo>
                    <a:pt x="20171" y="21003"/>
                  </a:lnTo>
                  <a:lnTo>
                    <a:pt x="19730" y="21379"/>
                  </a:lnTo>
                  <a:lnTo>
                    <a:pt x="19273" y="21738"/>
                  </a:lnTo>
                  <a:lnTo>
                    <a:pt x="18800" y="22064"/>
                  </a:lnTo>
                  <a:lnTo>
                    <a:pt x="18310" y="22391"/>
                  </a:lnTo>
                  <a:lnTo>
                    <a:pt x="17804" y="22668"/>
                  </a:lnTo>
                  <a:lnTo>
                    <a:pt x="17299" y="22945"/>
                  </a:lnTo>
                  <a:lnTo>
                    <a:pt x="16760" y="23174"/>
                  </a:lnTo>
                  <a:lnTo>
                    <a:pt x="16205" y="23402"/>
                  </a:lnTo>
                  <a:lnTo>
                    <a:pt x="15650" y="23582"/>
                  </a:lnTo>
                  <a:lnTo>
                    <a:pt x="15079" y="23745"/>
                  </a:lnTo>
                  <a:lnTo>
                    <a:pt x="14492" y="23892"/>
                  </a:lnTo>
                  <a:lnTo>
                    <a:pt x="13904" y="23990"/>
                  </a:lnTo>
                  <a:lnTo>
                    <a:pt x="13300" y="24071"/>
                  </a:lnTo>
                  <a:lnTo>
                    <a:pt x="12680" y="24120"/>
                  </a:lnTo>
                  <a:lnTo>
                    <a:pt x="12060" y="24137"/>
                  </a:lnTo>
                  <a:lnTo>
                    <a:pt x="12060" y="24137"/>
                  </a:lnTo>
                  <a:lnTo>
                    <a:pt x="11440" y="24120"/>
                  </a:lnTo>
                  <a:lnTo>
                    <a:pt x="10820" y="24071"/>
                  </a:lnTo>
                  <a:lnTo>
                    <a:pt x="10216" y="23990"/>
                  </a:lnTo>
                  <a:lnTo>
                    <a:pt x="9628" y="23892"/>
                  </a:lnTo>
                  <a:lnTo>
                    <a:pt x="9041" y="23745"/>
                  </a:lnTo>
                  <a:lnTo>
                    <a:pt x="8470" y="23582"/>
                  </a:lnTo>
                  <a:lnTo>
                    <a:pt x="7915" y="23402"/>
                  </a:lnTo>
                  <a:lnTo>
                    <a:pt x="7360" y="23174"/>
                  </a:lnTo>
                  <a:lnTo>
                    <a:pt x="6838" y="22945"/>
                  </a:lnTo>
                  <a:lnTo>
                    <a:pt x="6316" y="22668"/>
                  </a:lnTo>
                  <a:lnTo>
                    <a:pt x="5810" y="22391"/>
                  </a:lnTo>
                  <a:lnTo>
                    <a:pt x="5320" y="22064"/>
                  </a:lnTo>
                  <a:lnTo>
                    <a:pt x="4847" y="21738"/>
                  </a:lnTo>
                  <a:lnTo>
                    <a:pt x="4390" y="21379"/>
                  </a:lnTo>
                  <a:lnTo>
                    <a:pt x="3949" y="21003"/>
                  </a:lnTo>
                  <a:lnTo>
                    <a:pt x="3525" y="20595"/>
                  </a:lnTo>
                  <a:lnTo>
                    <a:pt x="3133" y="20171"/>
                  </a:lnTo>
                  <a:lnTo>
                    <a:pt x="2758" y="19747"/>
                  </a:lnTo>
                  <a:lnTo>
                    <a:pt x="2399" y="19290"/>
                  </a:lnTo>
                  <a:lnTo>
                    <a:pt x="2056" y="18817"/>
                  </a:lnTo>
                  <a:lnTo>
                    <a:pt x="1746" y="18327"/>
                  </a:lnTo>
                  <a:lnTo>
                    <a:pt x="1453" y="17821"/>
                  </a:lnTo>
                  <a:lnTo>
                    <a:pt x="1191" y="17299"/>
                  </a:lnTo>
                  <a:lnTo>
                    <a:pt x="947" y="16760"/>
                  </a:lnTo>
                  <a:lnTo>
                    <a:pt x="735" y="16206"/>
                  </a:lnTo>
                  <a:lnTo>
                    <a:pt x="539" y="15651"/>
                  </a:lnTo>
                  <a:lnTo>
                    <a:pt x="375" y="15080"/>
                  </a:lnTo>
                  <a:lnTo>
                    <a:pt x="245" y="14492"/>
                  </a:lnTo>
                  <a:lnTo>
                    <a:pt x="131" y="13905"/>
                  </a:lnTo>
                  <a:lnTo>
                    <a:pt x="65" y="13301"/>
                  </a:lnTo>
                  <a:lnTo>
                    <a:pt x="16" y="12681"/>
                  </a:lnTo>
                  <a:lnTo>
                    <a:pt x="0" y="12061"/>
                  </a:lnTo>
                  <a:lnTo>
                    <a:pt x="0" y="12061"/>
                  </a:lnTo>
                  <a:lnTo>
                    <a:pt x="16" y="11440"/>
                  </a:lnTo>
                  <a:lnTo>
                    <a:pt x="65" y="10837"/>
                  </a:lnTo>
                  <a:lnTo>
                    <a:pt x="131" y="10233"/>
                  </a:lnTo>
                  <a:lnTo>
                    <a:pt x="245" y="9629"/>
                  </a:lnTo>
                  <a:lnTo>
                    <a:pt x="375" y="9041"/>
                  </a:lnTo>
                  <a:lnTo>
                    <a:pt x="539" y="8470"/>
                  </a:lnTo>
                  <a:lnTo>
                    <a:pt x="735" y="7915"/>
                  </a:lnTo>
                  <a:lnTo>
                    <a:pt x="947" y="7361"/>
                  </a:lnTo>
                  <a:lnTo>
                    <a:pt x="1191" y="6838"/>
                  </a:lnTo>
                  <a:lnTo>
                    <a:pt x="1453" y="6316"/>
                  </a:lnTo>
                  <a:lnTo>
                    <a:pt x="1746" y="5810"/>
                  </a:lnTo>
                  <a:lnTo>
                    <a:pt x="2056" y="5321"/>
                  </a:lnTo>
                  <a:lnTo>
                    <a:pt x="2399" y="4847"/>
                  </a:lnTo>
                  <a:lnTo>
                    <a:pt x="2758" y="4390"/>
                  </a:lnTo>
                  <a:lnTo>
                    <a:pt x="3133" y="3950"/>
                  </a:lnTo>
                  <a:lnTo>
                    <a:pt x="3525" y="3526"/>
                  </a:lnTo>
                  <a:lnTo>
                    <a:pt x="3949" y="3134"/>
                  </a:lnTo>
                  <a:lnTo>
                    <a:pt x="4390" y="2759"/>
                  </a:lnTo>
                  <a:lnTo>
                    <a:pt x="4847" y="2400"/>
                  </a:lnTo>
                  <a:lnTo>
                    <a:pt x="5320" y="2057"/>
                  </a:lnTo>
                  <a:lnTo>
                    <a:pt x="5810" y="1747"/>
                  </a:lnTo>
                  <a:lnTo>
                    <a:pt x="6316" y="1453"/>
                  </a:lnTo>
                  <a:lnTo>
                    <a:pt x="6838" y="1192"/>
                  </a:lnTo>
                  <a:lnTo>
                    <a:pt x="7360" y="947"/>
                  </a:lnTo>
                  <a:lnTo>
                    <a:pt x="7915" y="735"/>
                  </a:lnTo>
                  <a:lnTo>
                    <a:pt x="8470" y="539"/>
                  </a:lnTo>
                  <a:lnTo>
                    <a:pt x="9041" y="376"/>
                  </a:lnTo>
                  <a:lnTo>
                    <a:pt x="9628" y="245"/>
                  </a:lnTo>
                  <a:lnTo>
                    <a:pt x="10216" y="131"/>
                  </a:lnTo>
                  <a:lnTo>
                    <a:pt x="10820" y="66"/>
                  </a:lnTo>
                  <a:lnTo>
                    <a:pt x="11440" y="17"/>
                  </a:lnTo>
                  <a:lnTo>
                    <a:pt x="12060" y="1"/>
                  </a:lnTo>
                  <a:lnTo>
                    <a:pt x="12060" y="1"/>
                  </a:lnTo>
                  <a:lnTo>
                    <a:pt x="12680" y="17"/>
                  </a:lnTo>
                  <a:lnTo>
                    <a:pt x="13300" y="66"/>
                  </a:lnTo>
                  <a:lnTo>
                    <a:pt x="13904" y="131"/>
                  </a:lnTo>
                  <a:lnTo>
                    <a:pt x="14492" y="245"/>
                  </a:lnTo>
                  <a:lnTo>
                    <a:pt x="15079" y="376"/>
                  </a:lnTo>
                  <a:lnTo>
                    <a:pt x="15650" y="539"/>
                  </a:lnTo>
                  <a:lnTo>
                    <a:pt x="16205" y="735"/>
                  </a:lnTo>
                  <a:lnTo>
                    <a:pt x="16760" y="947"/>
                  </a:lnTo>
                  <a:lnTo>
                    <a:pt x="17299" y="1192"/>
                  </a:lnTo>
                  <a:lnTo>
                    <a:pt x="17804" y="1453"/>
                  </a:lnTo>
                  <a:lnTo>
                    <a:pt x="18310" y="1747"/>
                  </a:lnTo>
                  <a:lnTo>
                    <a:pt x="18800" y="2057"/>
                  </a:lnTo>
                  <a:lnTo>
                    <a:pt x="19273" y="2400"/>
                  </a:lnTo>
                  <a:lnTo>
                    <a:pt x="19730" y="2759"/>
                  </a:lnTo>
                  <a:lnTo>
                    <a:pt x="20171" y="3134"/>
                  </a:lnTo>
                  <a:lnTo>
                    <a:pt x="20595" y="3526"/>
                  </a:lnTo>
                  <a:lnTo>
                    <a:pt x="20987" y="3950"/>
                  </a:lnTo>
                  <a:lnTo>
                    <a:pt x="21378" y="4390"/>
                  </a:lnTo>
                  <a:lnTo>
                    <a:pt x="21737" y="4847"/>
                  </a:lnTo>
                  <a:lnTo>
                    <a:pt x="22064" y="5321"/>
                  </a:lnTo>
                  <a:lnTo>
                    <a:pt x="22374" y="5810"/>
                  </a:lnTo>
                  <a:lnTo>
                    <a:pt x="22668" y="6316"/>
                  </a:lnTo>
                  <a:lnTo>
                    <a:pt x="22945" y="6838"/>
                  </a:lnTo>
                  <a:lnTo>
                    <a:pt x="23173" y="7361"/>
                  </a:lnTo>
                  <a:lnTo>
                    <a:pt x="23402" y="7915"/>
                  </a:lnTo>
                  <a:lnTo>
                    <a:pt x="23581" y="8470"/>
                  </a:lnTo>
                  <a:lnTo>
                    <a:pt x="23745" y="9041"/>
                  </a:lnTo>
                  <a:lnTo>
                    <a:pt x="23875" y="9629"/>
                  </a:lnTo>
                  <a:lnTo>
                    <a:pt x="23989" y="10233"/>
                  </a:lnTo>
                  <a:lnTo>
                    <a:pt x="24071" y="10837"/>
                  </a:lnTo>
                  <a:lnTo>
                    <a:pt x="24104" y="11440"/>
                  </a:lnTo>
                  <a:lnTo>
                    <a:pt x="24120" y="120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3067719" y="2749879"/>
              <a:ext cx="105712" cy="157590"/>
            </a:xfrm>
            <a:custGeom>
              <a:avLst/>
              <a:gdLst/>
              <a:ahLst/>
              <a:cxnLst/>
              <a:rect l="l" t="t" r="r" b="b"/>
              <a:pathLst>
                <a:path w="8813" h="13138" extrusionOk="0">
                  <a:moveTo>
                    <a:pt x="4031" y="0"/>
                  </a:moveTo>
                  <a:lnTo>
                    <a:pt x="3803" y="33"/>
                  </a:lnTo>
                  <a:lnTo>
                    <a:pt x="3591" y="66"/>
                  </a:lnTo>
                  <a:lnTo>
                    <a:pt x="3378" y="115"/>
                  </a:lnTo>
                  <a:lnTo>
                    <a:pt x="3166" y="163"/>
                  </a:lnTo>
                  <a:lnTo>
                    <a:pt x="2954" y="229"/>
                  </a:lnTo>
                  <a:lnTo>
                    <a:pt x="2758" y="310"/>
                  </a:lnTo>
                  <a:lnTo>
                    <a:pt x="2563" y="408"/>
                  </a:lnTo>
                  <a:lnTo>
                    <a:pt x="2367" y="506"/>
                  </a:lnTo>
                  <a:lnTo>
                    <a:pt x="2187" y="620"/>
                  </a:lnTo>
                  <a:lnTo>
                    <a:pt x="2008" y="735"/>
                  </a:lnTo>
                  <a:lnTo>
                    <a:pt x="1828" y="865"/>
                  </a:lnTo>
                  <a:lnTo>
                    <a:pt x="1665" y="1012"/>
                  </a:lnTo>
                  <a:lnTo>
                    <a:pt x="1502" y="1159"/>
                  </a:lnTo>
                  <a:lnTo>
                    <a:pt x="1355" y="1306"/>
                  </a:lnTo>
                  <a:lnTo>
                    <a:pt x="1208" y="1469"/>
                  </a:lnTo>
                  <a:lnTo>
                    <a:pt x="1077" y="1649"/>
                  </a:lnTo>
                  <a:lnTo>
                    <a:pt x="947" y="1828"/>
                  </a:lnTo>
                  <a:lnTo>
                    <a:pt x="816" y="2008"/>
                  </a:lnTo>
                  <a:lnTo>
                    <a:pt x="702" y="2187"/>
                  </a:lnTo>
                  <a:lnTo>
                    <a:pt x="490" y="2579"/>
                  </a:lnTo>
                  <a:lnTo>
                    <a:pt x="327" y="3003"/>
                  </a:lnTo>
                  <a:lnTo>
                    <a:pt x="245" y="3215"/>
                  </a:lnTo>
                  <a:lnTo>
                    <a:pt x="180" y="3427"/>
                  </a:lnTo>
                  <a:lnTo>
                    <a:pt x="131" y="3656"/>
                  </a:lnTo>
                  <a:lnTo>
                    <a:pt x="82" y="3868"/>
                  </a:lnTo>
                  <a:lnTo>
                    <a:pt x="49" y="4096"/>
                  </a:lnTo>
                  <a:lnTo>
                    <a:pt x="17" y="4325"/>
                  </a:lnTo>
                  <a:lnTo>
                    <a:pt x="17" y="4553"/>
                  </a:lnTo>
                  <a:lnTo>
                    <a:pt x="0" y="4782"/>
                  </a:lnTo>
                  <a:lnTo>
                    <a:pt x="0" y="10298"/>
                  </a:lnTo>
                  <a:lnTo>
                    <a:pt x="621" y="10330"/>
                  </a:lnTo>
                  <a:lnTo>
                    <a:pt x="1224" y="10379"/>
                  </a:lnTo>
                  <a:lnTo>
                    <a:pt x="1812" y="10445"/>
                  </a:lnTo>
                  <a:lnTo>
                    <a:pt x="2399" y="10526"/>
                  </a:lnTo>
                  <a:lnTo>
                    <a:pt x="2987" y="10640"/>
                  </a:lnTo>
                  <a:lnTo>
                    <a:pt x="3558" y="10771"/>
                  </a:lnTo>
                  <a:lnTo>
                    <a:pt x="4129" y="10934"/>
                  </a:lnTo>
                  <a:lnTo>
                    <a:pt x="4684" y="11097"/>
                  </a:lnTo>
                  <a:lnTo>
                    <a:pt x="5239" y="11293"/>
                  </a:lnTo>
                  <a:lnTo>
                    <a:pt x="5777" y="11505"/>
                  </a:lnTo>
                  <a:lnTo>
                    <a:pt x="6316" y="11734"/>
                  </a:lnTo>
                  <a:lnTo>
                    <a:pt x="6838" y="11979"/>
                  </a:lnTo>
                  <a:lnTo>
                    <a:pt x="7344" y="12240"/>
                  </a:lnTo>
                  <a:lnTo>
                    <a:pt x="7850" y="12517"/>
                  </a:lnTo>
                  <a:lnTo>
                    <a:pt x="8340" y="12827"/>
                  </a:lnTo>
                  <a:lnTo>
                    <a:pt x="8813" y="13137"/>
                  </a:lnTo>
                  <a:lnTo>
                    <a:pt x="8813" y="11734"/>
                  </a:lnTo>
                  <a:lnTo>
                    <a:pt x="8682" y="11228"/>
                  </a:lnTo>
                  <a:lnTo>
                    <a:pt x="8568" y="10706"/>
                  </a:lnTo>
                  <a:lnTo>
                    <a:pt x="8470" y="10167"/>
                  </a:lnTo>
                  <a:lnTo>
                    <a:pt x="8388" y="9629"/>
                  </a:lnTo>
                  <a:lnTo>
                    <a:pt x="8323" y="9090"/>
                  </a:lnTo>
                  <a:lnTo>
                    <a:pt x="8274" y="8535"/>
                  </a:lnTo>
                  <a:lnTo>
                    <a:pt x="8242" y="7980"/>
                  </a:lnTo>
                  <a:lnTo>
                    <a:pt x="8242" y="7426"/>
                  </a:lnTo>
                  <a:lnTo>
                    <a:pt x="8242" y="6969"/>
                  </a:lnTo>
                  <a:lnTo>
                    <a:pt x="8258" y="6495"/>
                  </a:lnTo>
                  <a:lnTo>
                    <a:pt x="8291" y="6038"/>
                  </a:lnTo>
                  <a:lnTo>
                    <a:pt x="8340" y="5581"/>
                  </a:lnTo>
                  <a:lnTo>
                    <a:pt x="8405" y="5125"/>
                  </a:lnTo>
                  <a:lnTo>
                    <a:pt x="8470" y="4668"/>
                  </a:lnTo>
                  <a:lnTo>
                    <a:pt x="8552" y="4227"/>
                  </a:lnTo>
                  <a:lnTo>
                    <a:pt x="8650" y="3786"/>
                  </a:lnTo>
                  <a:lnTo>
                    <a:pt x="8552" y="3395"/>
                  </a:lnTo>
                  <a:lnTo>
                    <a:pt x="8437" y="3019"/>
                  </a:lnTo>
                  <a:lnTo>
                    <a:pt x="8291" y="2660"/>
                  </a:lnTo>
                  <a:lnTo>
                    <a:pt x="8111" y="2318"/>
                  </a:lnTo>
                  <a:lnTo>
                    <a:pt x="7899" y="1975"/>
                  </a:lnTo>
                  <a:lnTo>
                    <a:pt x="7670" y="1665"/>
                  </a:lnTo>
                  <a:lnTo>
                    <a:pt x="7409" y="1371"/>
                  </a:lnTo>
                  <a:lnTo>
                    <a:pt x="7132" y="1110"/>
                  </a:lnTo>
                  <a:lnTo>
                    <a:pt x="6838" y="865"/>
                  </a:lnTo>
                  <a:lnTo>
                    <a:pt x="6512" y="653"/>
                  </a:lnTo>
                  <a:lnTo>
                    <a:pt x="6169" y="457"/>
                  </a:lnTo>
                  <a:lnTo>
                    <a:pt x="5826" y="294"/>
                  </a:lnTo>
                  <a:lnTo>
                    <a:pt x="5451" y="180"/>
                  </a:lnTo>
                  <a:lnTo>
                    <a:pt x="5059" y="82"/>
                  </a:lnTo>
                  <a:lnTo>
                    <a:pt x="4668" y="17"/>
                  </a:lnTo>
                  <a:lnTo>
                    <a:pt x="426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3067719" y="2749879"/>
              <a:ext cx="105712" cy="157590"/>
            </a:xfrm>
            <a:custGeom>
              <a:avLst/>
              <a:gdLst/>
              <a:ahLst/>
              <a:cxnLst/>
              <a:rect l="l" t="t" r="r" b="b"/>
              <a:pathLst>
                <a:path w="8813" h="13138" fill="none" extrusionOk="0">
                  <a:moveTo>
                    <a:pt x="4260" y="0"/>
                  </a:moveTo>
                  <a:lnTo>
                    <a:pt x="4260" y="0"/>
                  </a:lnTo>
                  <a:lnTo>
                    <a:pt x="4031" y="0"/>
                  </a:lnTo>
                  <a:lnTo>
                    <a:pt x="3803" y="33"/>
                  </a:lnTo>
                  <a:lnTo>
                    <a:pt x="3591" y="66"/>
                  </a:lnTo>
                  <a:lnTo>
                    <a:pt x="3378" y="115"/>
                  </a:lnTo>
                  <a:lnTo>
                    <a:pt x="3166" y="163"/>
                  </a:lnTo>
                  <a:lnTo>
                    <a:pt x="2954" y="229"/>
                  </a:lnTo>
                  <a:lnTo>
                    <a:pt x="2758" y="310"/>
                  </a:lnTo>
                  <a:lnTo>
                    <a:pt x="2563" y="408"/>
                  </a:lnTo>
                  <a:lnTo>
                    <a:pt x="2367" y="506"/>
                  </a:lnTo>
                  <a:lnTo>
                    <a:pt x="2187" y="620"/>
                  </a:lnTo>
                  <a:lnTo>
                    <a:pt x="2008" y="735"/>
                  </a:lnTo>
                  <a:lnTo>
                    <a:pt x="1828" y="865"/>
                  </a:lnTo>
                  <a:lnTo>
                    <a:pt x="1665" y="1012"/>
                  </a:lnTo>
                  <a:lnTo>
                    <a:pt x="1502" y="1159"/>
                  </a:lnTo>
                  <a:lnTo>
                    <a:pt x="1355" y="1306"/>
                  </a:lnTo>
                  <a:lnTo>
                    <a:pt x="1208" y="1469"/>
                  </a:lnTo>
                  <a:lnTo>
                    <a:pt x="1077" y="1649"/>
                  </a:lnTo>
                  <a:lnTo>
                    <a:pt x="947" y="1828"/>
                  </a:lnTo>
                  <a:lnTo>
                    <a:pt x="816" y="2008"/>
                  </a:lnTo>
                  <a:lnTo>
                    <a:pt x="702" y="2187"/>
                  </a:lnTo>
                  <a:lnTo>
                    <a:pt x="490" y="2579"/>
                  </a:lnTo>
                  <a:lnTo>
                    <a:pt x="327" y="3003"/>
                  </a:lnTo>
                  <a:lnTo>
                    <a:pt x="245" y="3215"/>
                  </a:lnTo>
                  <a:lnTo>
                    <a:pt x="180" y="3427"/>
                  </a:lnTo>
                  <a:lnTo>
                    <a:pt x="131" y="3656"/>
                  </a:lnTo>
                  <a:lnTo>
                    <a:pt x="82" y="3868"/>
                  </a:lnTo>
                  <a:lnTo>
                    <a:pt x="49" y="4096"/>
                  </a:lnTo>
                  <a:lnTo>
                    <a:pt x="17" y="4325"/>
                  </a:lnTo>
                  <a:lnTo>
                    <a:pt x="17" y="4553"/>
                  </a:lnTo>
                  <a:lnTo>
                    <a:pt x="0" y="4782"/>
                  </a:lnTo>
                  <a:lnTo>
                    <a:pt x="0" y="10298"/>
                  </a:lnTo>
                  <a:lnTo>
                    <a:pt x="0" y="10298"/>
                  </a:lnTo>
                  <a:lnTo>
                    <a:pt x="621" y="10330"/>
                  </a:lnTo>
                  <a:lnTo>
                    <a:pt x="1224" y="10379"/>
                  </a:lnTo>
                  <a:lnTo>
                    <a:pt x="1812" y="10445"/>
                  </a:lnTo>
                  <a:lnTo>
                    <a:pt x="2399" y="10526"/>
                  </a:lnTo>
                  <a:lnTo>
                    <a:pt x="2987" y="10640"/>
                  </a:lnTo>
                  <a:lnTo>
                    <a:pt x="3558" y="10771"/>
                  </a:lnTo>
                  <a:lnTo>
                    <a:pt x="4129" y="10934"/>
                  </a:lnTo>
                  <a:lnTo>
                    <a:pt x="4684" y="11097"/>
                  </a:lnTo>
                  <a:lnTo>
                    <a:pt x="5239" y="11293"/>
                  </a:lnTo>
                  <a:lnTo>
                    <a:pt x="5777" y="11505"/>
                  </a:lnTo>
                  <a:lnTo>
                    <a:pt x="6316" y="11734"/>
                  </a:lnTo>
                  <a:lnTo>
                    <a:pt x="6838" y="11979"/>
                  </a:lnTo>
                  <a:lnTo>
                    <a:pt x="7344" y="12240"/>
                  </a:lnTo>
                  <a:lnTo>
                    <a:pt x="7850" y="12517"/>
                  </a:lnTo>
                  <a:lnTo>
                    <a:pt x="8340" y="12827"/>
                  </a:lnTo>
                  <a:lnTo>
                    <a:pt x="8813" y="13137"/>
                  </a:lnTo>
                  <a:lnTo>
                    <a:pt x="8813" y="11734"/>
                  </a:lnTo>
                  <a:lnTo>
                    <a:pt x="8813" y="11734"/>
                  </a:lnTo>
                  <a:lnTo>
                    <a:pt x="8682" y="11228"/>
                  </a:lnTo>
                  <a:lnTo>
                    <a:pt x="8568" y="10706"/>
                  </a:lnTo>
                  <a:lnTo>
                    <a:pt x="8470" y="10167"/>
                  </a:lnTo>
                  <a:lnTo>
                    <a:pt x="8388" y="9629"/>
                  </a:lnTo>
                  <a:lnTo>
                    <a:pt x="8323" y="9090"/>
                  </a:lnTo>
                  <a:lnTo>
                    <a:pt x="8274" y="8535"/>
                  </a:lnTo>
                  <a:lnTo>
                    <a:pt x="8242" y="7980"/>
                  </a:lnTo>
                  <a:lnTo>
                    <a:pt x="8242" y="7426"/>
                  </a:lnTo>
                  <a:lnTo>
                    <a:pt x="8242" y="7426"/>
                  </a:lnTo>
                  <a:lnTo>
                    <a:pt x="8242" y="6969"/>
                  </a:lnTo>
                  <a:lnTo>
                    <a:pt x="8258" y="6495"/>
                  </a:lnTo>
                  <a:lnTo>
                    <a:pt x="8291" y="6038"/>
                  </a:lnTo>
                  <a:lnTo>
                    <a:pt x="8340" y="5581"/>
                  </a:lnTo>
                  <a:lnTo>
                    <a:pt x="8405" y="5125"/>
                  </a:lnTo>
                  <a:lnTo>
                    <a:pt x="8470" y="4668"/>
                  </a:lnTo>
                  <a:lnTo>
                    <a:pt x="8552" y="4227"/>
                  </a:lnTo>
                  <a:lnTo>
                    <a:pt x="8650" y="3786"/>
                  </a:lnTo>
                  <a:lnTo>
                    <a:pt x="8650" y="3786"/>
                  </a:lnTo>
                  <a:lnTo>
                    <a:pt x="8552" y="3395"/>
                  </a:lnTo>
                  <a:lnTo>
                    <a:pt x="8437" y="3019"/>
                  </a:lnTo>
                  <a:lnTo>
                    <a:pt x="8291" y="2660"/>
                  </a:lnTo>
                  <a:lnTo>
                    <a:pt x="8111" y="2318"/>
                  </a:lnTo>
                  <a:lnTo>
                    <a:pt x="7899" y="1975"/>
                  </a:lnTo>
                  <a:lnTo>
                    <a:pt x="7670" y="1665"/>
                  </a:lnTo>
                  <a:lnTo>
                    <a:pt x="7409" y="1371"/>
                  </a:lnTo>
                  <a:lnTo>
                    <a:pt x="7132" y="1110"/>
                  </a:lnTo>
                  <a:lnTo>
                    <a:pt x="6838" y="865"/>
                  </a:lnTo>
                  <a:lnTo>
                    <a:pt x="6512" y="653"/>
                  </a:lnTo>
                  <a:lnTo>
                    <a:pt x="6169" y="457"/>
                  </a:lnTo>
                  <a:lnTo>
                    <a:pt x="5826" y="294"/>
                  </a:lnTo>
                  <a:lnTo>
                    <a:pt x="5451" y="180"/>
                  </a:lnTo>
                  <a:lnTo>
                    <a:pt x="5059" y="82"/>
                  </a:lnTo>
                  <a:lnTo>
                    <a:pt x="4668" y="17"/>
                  </a:lnTo>
                  <a:lnTo>
                    <a:pt x="4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3118423" y="2749879"/>
              <a:ext cx="984" cy="12"/>
            </a:xfrm>
            <a:custGeom>
              <a:avLst/>
              <a:gdLst/>
              <a:ahLst/>
              <a:cxnLst/>
              <a:rect l="l" t="t" r="r" b="b"/>
              <a:pathLst>
                <a:path w="82" h="1" fill="none" extrusionOk="0">
                  <a:moveTo>
                    <a:pt x="8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3166573" y="2644162"/>
              <a:ext cx="389550" cy="389754"/>
            </a:xfrm>
            <a:custGeom>
              <a:avLst/>
              <a:gdLst/>
              <a:ahLst/>
              <a:cxnLst/>
              <a:rect l="l" t="t" r="r" b="b"/>
              <a:pathLst>
                <a:path w="32476" h="32493" extrusionOk="0">
                  <a:moveTo>
                    <a:pt x="15814" y="1"/>
                  </a:moveTo>
                  <a:lnTo>
                    <a:pt x="15406" y="17"/>
                  </a:lnTo>
                  <a:lnTo>
                    <a:pt x="14982" y="50"/>
                  </a:lnTo>
                  <a:lnTo>
                    <a:pt x="14574" y="83"/>
                  </a:lnTo>
                  <a:lnTo>
                    <a:pt x="14166" y="131"/>
                  </a:lnTo>
                  <a:lnTo>
                    <a:pt x="13758" y="180"/>
                  </a:lnTo>
                  <a:lnTo>
                    <a:pt x="13366" y="246"/>
                  </a:lnTo>
                  <a:lnTo>
                    <a:pt x="12958" y="327"/>
                  </a:lnTo>
                  <a:lnTo>
                    <a:pt x="12566" y="409"/>
                  </a:lnTo>
                  <a:lnTo>
                    <a:pt x="12175" y="507"/>
                  </a:lnTo>
                  <a:lnTo>
                    <a:pt x="11799" y="621"/>
                  </a:lnTo>
                  <a:lnTo>
                    <a:pt x="11408" y="735"/>
                  </a:lnTo>
                  <a:lnTo>
                    <a:pt x="11032" y="850"/>
                  </a:lnTo>
                  <a:lnTo>
                    <a:pt x="10657" y="980"/>
                  </a:lnTo>
                  <a:lnTo>
                    <a:pt x="9923" y="1274"/>
                  </a:lnTo>
                  <a:lnTo>
                    <a:pt x="9205" y="1600"/>
                  </a:lnTo>
                  <a:lnTo>
                    <a:pt x="8503" y="1959"/>
                  </a:lnTo>
                  <a:lnTo>
                    <a:pt x="7818" y="2351"/>
                  </a:lnTo>
                  <a:lnTo>
                    <a:pt x="7165" y="2775"/>
                  </a:lnTo>
                  <a:lnTo>
                    <a:pt x="6512" y="3232"/>
                  </a:lnTo>
                  <a:lnTo>
                    <a:pt x="5908" y="3705"/>
                  </a:lnTo>
                  <a:lnTo>
                    <a:pt x="5321" y="4211"/>
                  </a:lnTo>
                  <a:lnTo>
                    <a:pt x="4750" y="4750"/>
                  </a:lnTo>
                  <a:lnTo>
                    <a:pt x="4211" y="5321"/>
                  </a:lnTo>
                  <a:lnTo>
                    <a:pt x="3705" y="5908"/>
                  </a:lnTo>
                  <a:lnTo>
                    <a:pt x="3216" y="6529"/>
                  </a:lnTo>
                  <a:lnTo>
                    <a:pt x="2775" y="7165"/>
                  </a:lnTo>
                  <a:lnTo>
                    <a:pt x="2351" y="7818"/>
                  </a:lnTo>
                  <a:lnTo>
                    <a:pt x="1959" y="8503"/>
                  </a:lnTo>
                  <a:lnTo>
                    <a:pt x="1600" y="9205"/>
                  </a:lnTo>
                  <a:lnTo>
                    <a:pt x="1274" y="9923"/>
                  </a:lnTo>
                  <a:lnTo>
                    <a:pt x="980" y="10657"/>
                  </a:lnTo>
                  <a:lnTo>
                    <a:pt x="849" y="11033"/>
                  </a:lnTo>
                  <a:lnTo>
                    <a:pt x="719" y="11408"/>
                  </a:lnTo>
                  <a:lnTo>
                    <a:pt x="604" y="11800"/>
                  </a:lnTo>
                  <a:lnTo>
                    <a:pt x="507" y="12175"/>
                  </a:lnTo>
                  <a:lnTo>
                    <a:pt x="409" y="12567"/>
                  </a:lnTo>
                  <a:lnTo>
                    <a:pt x="327" y="12975"/>
                  </a:lnTo>
                  <a:lnTo>
                    <a:pt x="245" y="13366"/>
                  </a:lnTo>
                  <a:lnTo>
                    <a:pt x="180" y="13774"/>
                  </a:lnTo>
                  <a:lnTo>
                    <a:pt x="131" y="14166"/>
                  </a:lnTo>
                  <a:lnTo>
                    <a:pt x="82" y="14574"/>
                  </a:lnTo>
                  <a:lnTo>
                    <a:pt x="50" y="14998"/>
                  </a:lnTo>
                  <a:lnTo>
                    <a:pt x="17" y="15406"/>
                  </a:lnTo>
                  <a:lnTo>
                    <a:pt x="1" y="15831"/>
                  </a:lnTo>
                  <a:lnTo>
                    <a:pt x="1" y="16239"/>
                  </a:lnTo>
                  <a:lnTo>
                    <a:pt x="1" y="16663"/>
                  </a:lnTo>
                  <a:lnTo>
                    <a:pt x="17" y="17071"/>
                  </a:lnTo>
                  <a:lnTo>
                    <a:pt x="50" y="17495"/>
                  </a:lnTo>
                  <a:lnTo>
                    <a:pt x="82" y="17903"/>
                  </a:lnTo>
                  <a:lnTo>
                    <a:pt x="131" y="18311"/>
                  </a:lnTo>
                  <a:lnTo>
                    <a:pt x="180" y="18719"/>
                  </a:lnTo>
                  <a:lnTo>
                    <a:pt x="245" y="19111"/>
                  </a:lnTo>
                  <a:lnTo>
                    <a:pt x="327" y="19519"/>
                  </a:lnTo>
                  <a:lnTo>
                    <a:pt x="409" y="19910"/>
                  </a:lnTo>
                  <a:lnTo>
                    <a:pt x="507" y="20302"/>
                  </a:lnTo>
                  <a:lnTo>
                    <a:pt x="604" y="20694"/>
                  </a:lnTo>
                  <a:lnTo>
                    <a:pt x="719" y="21069"/>
                  </a:lnTo>
                  <a:lnTo>
                    <a:pt x="849" y="21444"/>
                  </a:lnTo>
                  <a:lnTo>
                    <a:pt x="980" y="21820"/>
                  </a:lnTo>
                  <a:lnTo>
                    <a:pt x="1274" y="22570"/>
                  </a:lnTo>
                  <a:lnTo>
                    <a:pt x="1600" y="23288"/>
                  </a:lnTo>
                  <a:lnTo>
                    <a:pt x="1959" y="23990"/>
                  </a:lnTo>
                  <a:lnTo>
                    <a:pt x="2351" y="24659"/>
                  </a:lnTo>
                  <a:lnTo>
                    <a:pt x="2775" y="25328"/>
                  </a:lnTo>
                  <a:lnTo>
                    <a:pt x="3216" y="25965"/>
                  </a:lnTo>
                  <a:lnTo>
                    <a:pt x="3705" y="26569"/>
                  </a:lnTo>
                  <a:lnTo>
                    <a:pt x="4211" y="27156"/>
                  </a:lnTo>
                  <a:lnTo>
                    <a:pt x="4750" y="27727"/>
                  </a:lnTo>
                  <a:lnTo>
                    <a:pt x="5321" y="28266"/>
                  </a:lnTo>
                  <a:lnTo>
                    <a:pt x="5908" y="28772"/>
                  </a:lnTo>
                  <a:lnTo>
                    <a:pt x="6512" y="29261"/>
                  </a:lnTo>
                  <a:lnTo>
                    <a:pt x="7165" y="29718"/>
                  </a:lnTo>
                  <a:lnTo>
                    <a:pt x="7818" y="30142"/>
                  </a:lnTo>
                  <a:lnTo>
                    <a:pt x="8503" y="30518"/>
                  </a:lnTo>
                  <a:lnTo>
                    <a:pt x="9205" y="30877"/>
                  </a:lnTo>
                  <a:lnTo>
                    <a:pt x="9923" y="31203"/>
                  </a:lnTo>
                  <a:lnTo>
                    <a:pt x="10657" y="31497"/>
                  </a:lnTo>
                  <a:lnTo>
                    <a:pt x="11032" y="31628"/>
                  </a:lnTo>
                  <a:lnTo>
                    <a:pt x="11408" y="31758"/>
                  </a:lnTo>
                  <a:lnTo>
                    <a:pt x="11799" y="31872"/>
                  </a:lnTo>
                  <a:lnTo>
                    <a:pt x="12175" y="31970"/>
                  </a:lnTo>
                  <a:lnTo>
                    <a:pt x="12566" y="32068"/>
                  </a:lnTo>
                  <a:lnTo>
                    <a:pt x="12958" y="32150"/>
                  </a:lnTo>
                  <a:lnTo>
                    <a:pt x="13366" y="32231"/>
                  </a:lnTo>
                  <a:lnTo>
                    <a:pt x="13758" y="32297"/>
                  </a:lnTo>
                  <a:lnTo>
                    <a:pt x="14166" y="32362"/>
                  </a:lnTo>
                  <a:lnTo>
                    <a:pt x="14574" y="32395"/>
                  </a:lnTo>
                  <a:lnTo>
                    <a:pt x="14982" y="32443"/>
                  </a:lnTo>
                  <a:lnTo>
                    <a:pt x="15406" y="32460"/>
                  </a:lnTo>
                  <a:lnTo>
                    <a:pt x="15814" y="32476"/>
                  </a:lnTo>
                  <a:lnTo>
                    <a:pt x="16238" y="32492"/>
                  </a:lnTo>
                  <a:lnTo>
                    <a:pt x="16663" y="32476"/>
                  </a:lnTo>
                  <a:lnTo>
                    <a:pt x="17071" y="32460"/>
                  </a:lnTo>
                  <a:lnTo>
                    <a:pt x="17495" y="32443"/>
                  </a:lnTo>
                  <a:lnTo>
                    <a:pt x="17903" y="32395"/>
                  </a:lnTo>
                  <a:lnTo>
                    <a:pt x="18311" y="32362"/>
                  </a:lnTo>
                  <a:lnTo>
                    <a:pt x="18719" y="32297"/>
                  </a:lnTo>
                  <a:lnTo>
                    <a:pt x="19110" y="32231"/>
                  </a:lnTo>
                  <a:lnTo>
                    <a:pt x="19518" y="32150"/>
                  </a:lnTo>
                  <a:lnTo>
                    <a:pt x="19910" y="32068"/>
                  </a:lnTo>
                  <a:lnTo>
                    <a:pt x="20302" y="31970"/>
                  </a:lnTo>
                  <a:lnTo>
                    <a:pt x="20693" y="31872"/>
                  </a:lnTo>
                  <a:lnTo>
                    <a:pt x="21069" y="31758"/>
                  </a:lnTo>
                  <a:lnTo>
                    <a:pt x="21444" y="31628"/>
                  </a:lnTo>
                  <a:lnTo>
                    <a:pt x="21819" y="31497"/>
                  </a:lnTo>
                  <a:lnTo>
                    <a:pt x="22570" y="31203"/>
                  </a:lnTo>
                  <a:lnTo>
                    <a:pt x="23288" y="30877"/>
                  </a:lnTo>
                  <a:lnTo>
                    <a:pt x="23990" y="30518"/>
                  </a:lnTo>
                  <a:lnTo>
                    <a:pt x="24659" y="30142"/>
                  </a:lnTo>
                  <a:lnTo>
                    <a:pt x="25328" y="29718"/>
                  </a:lnTo>
                  <a:lnTo>
                    <a:pt x="25965" y="29261"/>
                  </a:lnTo>
                  <a:lnTo>
                    <a:pt x="26568" y="28772"/>
                  </a:lnTo>
                  <a:lnTo>
                    <a:pt x="27156" y="28266"/>
                  </a:lnTo>
                  <a:lnTo>
                    <a:pt x="27727" y="27727"/>
                  </a:lnTo>
                  <a:lnTo>
                    <a:pt x="28266" y="27156"/>
                  </a:lnTo>
                  <a:lnTo>
                    <a:pt x="28771" y="26569"/>
                  </a:lnTo>
                  <a:lnTo>
                    <a:pt x="29261" y="25965"/>
                  </a:lnTo>
                  <a:lnTo>
                    <a:pt x="29702" y="25328"/>
                  </a:lnTo>
                  <a:lnTo>
                    <a:pt x="30126" y="24659"/>
                  </a:lnTo>
                  <a:lnTo>
                    <a:pt x="30518" y="23990"/>
                  </a:lnTo>
                  <a:lnTo>
                    <a:pt x="30877" y="23288"/>
                  </a:lnTo>
                  <a:lnTo>
                    <a:pt x="31203" y="22570"/>
                  </a:lnTo>
                  <a:lnTo>
                    <a:pt x="31497" y="21820"/>
                  </a:lnTo>
                  <a:lnTo>
                    <a:pt x="31627" y="21444"/>
                  </a:lnTo>
                  <a:lnTo>
                    <a:pt x="31758" y="21069"/>
                  </a:lnTo>
                  <a:lnTo>
                    <a:pt x="31872" y="20694"/>
                  </a:lnTo>
                  <a:lnTo>
                    <a:pt x="31970" y="20302"/>
                  </a:lnTo>
                  <a:lnTo>
                    <a:pt x="32068" y="19910"/>
                  </a:lnTo>
                  <a:lnTo>
                    <a:pt x="32150" y="19519"/>
                  </a:lnTo>
                  <a:lnTo>
                    <a:pt x="32231" y="19111"/>
                  </a:lnTo>
                  <a:lnTo>
                    <a:pt x="32296" y="18719"/>
                  </a:lnTo>
                  <a:lnTo>
                    <a:pt x="32345" y="18311"/>
                  </a:lnTo>
                  <a:lnTo>
                    <a:pt x="32394" y="17903"/>
                  </a:lnTo>
                  <a:lnTo>
                    <a:pt x="32443" y="17495"/>
                  </a:lnTo>
                  <a:lnTo>
                    <a:pt x="32460" y="17071"/>
                  </a:lnTo>
                  <a:lnTo>
                    <a:pt x="32476" y="16663"/>
                  </a:lnTo>
                  <a:lnTo>
                    <a:pt x="32476" y="16239"/>
                  </a:lnTo>
                  <a:lnTo>
                    <a:pt x="32476" y="15831"/>
                  </a:lnTo>
                  <a:lnTo>
                    <a:pt x="32460" y="15406"/>
                  </a:lnTo>
                  <a:lnTo>
                    <a:pt x="32443" y="14998"/>
                  </a:lnTo>
                  <a:lnTo>
                    <a:pt x="32394" y="14574"/>
                  </a:lnTo>
                  <a:lnTo>
                    <a:pt x="32345" y="14166"/>
                  </a:lnTo>
                  <a:lnTo>
                    <a:pt x="32296" y="13774"/>
                  </a:lnTo>
                  <a:lnTo>
                    <a:pt x="32231" y="13366"/>
                  </a:lnTo>
                  <a:lnTo>
                    <a:pt x="32150" y="12975"/>
                  </a:lnTo>
                  <a:lnTo>
                    <a:pt x="32068" y="12567"/>
                  </a:lnTo>
                  <a:lnTo>
                    <a:pt x="31970" y="12175"/>
                  </a:lnTo>
                  <a:lnTo>
                    <a:pt x="31872" y="11800"/>
                  </a:lnTo>
                  <a:lnTo>
                    <a:pt x="31758" y="11408"/>
                  </a:lnTo>
                  <a:lnTo>
                    <a:pt x="31627" y="11033"/>
                  </a:lnTo>
                  <a:lnTo>
                    <a:pt x="31497" y="10657"/>
                  </a:lnTo>
                  <a:lnTo>
                    <a:pt x="31203" y="9923"/>
                  </a:lnTo>
                  <a:lnTo>
                    <a:pt x="30877" y="9205"/>
                  </a:lnTo>
                  <a:lnTo>
                    <a:pt x="30518" y="8503"/>
                  </a:lnTo>
                  <a:lnTo>
                    <a:pt x="30126" y="7818"/>
                  </a:lnTo>
                  <a:lnTo>
                    <a:pt x="29702" y="7165"/>
                  </a:lnTo>
                  <a:lnTo>
                    <a:pt x="29261" y="6529"/>
                  </a:lnTo>
                  <a:lnTo>
                    <a:pt x="28771" y="5908"/>
                  </a:lnTo>
                  <a:lnTo>
                    <a:pt x="28266" y="5321"/>
                  </a:lnTo>
                  <a:lnTo>
                    <a:pt x="27727" y="4750"/>
                  </a:lnTo>
                  <a:lnTo>
                    <a:pt x="27156" y="4211"/>
                  </a:lnTo>
                  <a:lnTo>
                    <a:pt x="26568" y="3705"/>
                  </a:lnTo>
                  <a:lnTo>
                    <a:pt x="25965" y="3232"/>
                  </a:lnTo>
                  <a:lnTo>
                    <a:pt x="25328" y="2775"/>
                  </a:lnTo>
                  <a:lnTo>
                    <a:pt x="24659" y="2351"/>
                  </a:lnTo>
                  <a:lnTo>
                    <a:pt x="23990" y="1959"/>
                  </a:lnTo>
                  <a:lnTo>
                    <a:pt x="23288" y="1600"/>
                  </a:lnTo>
                  <a:lnTo>
                    <a:pt x="22570" y="1274"/>
                  </a:lnTo>
                  <a:lnTo>
                    <a:pt x="21819" y="980"/>
                  </a:lnTo>
                  <a:lnTo>
                    <a:pt x="21444" y="850"/>
                  </a:lnTo>
                  <a:lnTo>
                    <a:pt x="21069" y="735"/>
                  </a:lnTo>
                  <a:lnTo>
                    <a:pt x="20693" y="621"/>
                  </a:lnTo>
                  <a:lnTo>
                    <a:pt x="20302" y="507"/>
                  </a:lnTo>
                  <a:lnTo>
                    <a:pt x="19910" y="409"/>
                  </a:lnTo>
                  <a:lnTo>
                    <a:pt x="19518" y="327"/>
                  </a:lnTo>
                  <a:lnTo>
                    <a:pt x="19110" y="246"/>
                  </a:lnTo>
                  <a:lnTo>
                    <a:pt x="18719" y="180"/>
                  </a:lnTo>
                  <a:lnTo>
                    <a:pt x="18311" y="131"/>
                  </a:lnTo>
                  <a:lnTo>
                    <a:pt x="17903" y="83"/>
                  </a:lnTo>
                  <a:lnTo>
                    <a:pt x="17495" y="50"/>
                  </a:lnTo>
                  <a:lnTo>
                    <a:pt x="17071" y="17"/>
                  </a:lnTo>
                  <a:lnTo>
                    <a:pt x="1666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216689" y="2694280"/>
              <a:ext cx="289331" cy="289523"/>
            </a:xfrm>
            <a:custGeom>
              <a:avLst/>
              <a:gdLst/>
              <a:ahLst/>
              <a:cxnLst/>
              <a:rect l="l" t="t" r="r" b="b"/>
              <a:pathLst>
                <a:path w="24121" h="24137" extrusionOk="0">
                  <a:moveTo>
                    <a:pt x="12060" y="1"/>
                  </a:moveTo>
                  <a:lnTo>
                    <a:pt x="11440" y="17"/>
                  </a:lnTo>
                  <a:lnTo>
                    <a:pt x="10820" y="66"/>
                  </a:lnTo>
                  <a:lnTo>
                    <a:pt x="10216" y="131"/>
                  </a:lnTo>
                  <a:lnTo>
                    <a:pt x="9629" y="245"/>
                  </a:lnTo>
                  <a:lnTo>
                    <a:pt x="9041" y="376"/>
                  </a:lnTo>
                  <a:lnTo>
                    <a:pt x="8470" y="539"/>
                  </a:lnTo>
                  <a:lnTo>
                    <a:pt x="7915" y="735"/>
                  </a:lnTo>
                  <a:lnTo>
                    <a:pt x="7360" y="947"/>
                  </a:lnTo>
                  <a:lnTo>
                    <a:pt x="6838" y="1192"/>
                  </a:lnTo>
                  <a:lnTo>
                    <a:pt x="6316" y="1453"/>
                  </a:lnTo>
                  <a:lnTo>
                    <a:pt x="5810" y="1747"/>
                  </a:lnTo>
                  <a:lnTo>
                    <a:pt x="5320" y="2057"/>
                  </a:lnTo>
                  <a:lnTo>
                    <a:pt x="4847" y="2400"/>
                  </a:lnTo>
                  <a:lnTo>
                    <a:pt x="4390" y="2759"/>
                  </a:lnTo>
                  <a:lnTo>
                    <a:pt x="3950" y="3134"/>
                  </a:lnTo>
                  <a:lnTo>
                    <a:pt x="3525" y="3526"/>
                  </a:lnTo>
                  <a:lnTo>
                    <a:pt x="3134" y="3950"/>
                  </a:lnTo>
                  <a:lnTo>
                    <a:pt x="2758" y="4390"/>
                  </a:lnTo>
                  <a:lnTo>
                    <a:pt x="2399" y="4847"/>
                  </a:lnTo>
                  <a:lnTo>
                    <a:pt x="2057" y="5321"/>
                  </a:lnTo>
                  <a:lnTo>
                    <a:pt x="1747" y="5810"/>
                  </a:lnTo>
                  <a:lnTo>
                    <a:pt x="1453" y="6316"/>
                  </a:lnTo>
                  <a:lnTo>
                    <a:pt x="1192" y="6838"/>
                  </a:lnTo>
                  <a:lnTo>
                    <a:pt x="947" y="7361"/>
                  </a:lnTo>
                  <a:lnTo>
                    <a:pt x="735" y="7915"/>
                  </a:lnTo>
                  <a:lnTo>
                    <a:pt x="539" y="8470"/>
                  </a:lnTo>
                  <a:lnTo>
                    <a:pt x="376" y="9041"/>
                  </a:lnTo>
                  <a:lnTo>
                    <a:pt x="245" y="9629"/>
                  </a:lnTo>
                  <a:lnTo>
                    <a:pt x="131" y="10233"/>
                  </a:lnTo>
                  <a:lnTo>
                    <a:pt x="66" y="10837"/>
                  </a:lnTo>
                  <a:lnTo>
                    <a:pt x="17" y="11440"/>
                  </a:lnTo>
                  <a:lnTo>
                    <a:pt x="0" y="12061"/>
                  </a:lnTo>
                  <a:lnTo>
                    <a:pt x="17" y="12681"/>
                  </a:lnTo>
                  <a:lnTo>
                    <a:pt x="66" y="13301"/>
                  </a:lnTo>
                  <a:lnTo>
                    <a:pt x="131" y="13905"/>
                  </a:lnTo>
                  <a:lnTo>
                    <a:pt x="245" y="14492"/>
                  </a:lnTo>
                  <a:lnTo>
                    <a:pt x="376" y="15080"/>
                  </a:lnTo>
                  <a:lnTo>
                    <a:pt x="539" y="15651"/>
                  </a:lnTo>
                  <a:lnTo>
                    <a:pt x="735" y="16206"/>
                  </a:lnTo>
                  <a:lnTo>
                    <a:pt x="947" y="16760"/>
                  </a:lnTo>
                  <a:lnTo>
                    <a:pt x="1192" y="17299"/>
                  </a:lnTo>
                  <a:lnTo>
                    <a:pt x="1453" y="17821"/>
                  </a:lnTo>
                  <a:lnTo>
                    <a:pt x="1747" y="18327"/>
                  </a:lnTo>
                  <a:lnTo>
                    <a:pt x="2057" y="18817"/>
                  </a:lnTo>
                  <a:lnTo>
                    <a:pt x="2399" y="19290"/>
                  </a:lnTo>
                  <a:lnTo>
                    <a:pt x="2758" y="19747"/>
                  </a:lnTo>
                  <a:lnTo>
                    <a:pt x="3134" y="20171"/>
                  </a:lnTo>
                  <a:lnTo>
                    <a:pt x="3525" y="20595"/>
                  </a:lnTo>
                  <a:lnTo>
                    <a:pt x="3950" y="21003"/>
                  </a:lnTo>
                  <a:lnTo>
                    <a:pt x="4390" y="21379"/>
                  </a:lnTo>
                  <a:lnTo>
                    <a:pt x="4847" y="21738"/>
                  </a:lnTo>
                  <a:lnTo>
                    <a:pt x="5320" y="22064"/>
                  </a:lnTo>
                  <a:lnTo>
                    <a:pt x="5810" y="22391"/>
                  </a:lnTo>
                  <a:lnTo>
                    <a:pt x="6316" y="22668"/>
                  </a:lnTo>
                  <a:lnTo>
                    <a:pt x="6838" y="22945"/>
                  </a:lnTo>
                  <a:lnTo>
                    <a:pt x="7360" y="23174"/>
                  </a:lnTo>
                  <a:lnTo>
                    <a:pt x="7915" y="23402"/>
                  </a:lnTo>
                  <a:lnTo>
                    <a:pt x="8470" y="23582"/>
                  </a:lnTo>
                  <a:lnTo>
                    <a:pt x="9041" y="23745"/>
                  </a:lnTo>
                  <a:lnTo>
                    <a:pt x="9629" y="23892"/>
                  </a:lnTo>
                  <a:lnTo>
                    <a:pt x="10216" y="23990"/>
                  </a:lnTo>
                  <a:lnTo>
                    <a:pt x="10820" y="24071"/>
                  </a:lnTo>
                  <a:lnTo>
                    <a:pt x="11440" y="24120"/>
                  </a:lnTo>
                  <a:lnTo>
                    <a:pt x="12060" y="24137"/>
                  </a:lnTo>
                  <a:lnTo>
                    <a:pt x="12680" y="24120"/>
                  </a:lnTo>
                  <a:lnTo>
                    <a:pt x="13301" y="24071"/>
                  </a:lnTo>
                  <a:lnTo>
                    <a:pt x="13904" y="23990"/>
                  </a:lnTo>
                  <a:lnTo>
                    <a:pt x="14492" y="23892"/>
                  </a:lnTo>
                  <a:lnTo>
                    <a:pt x="15079" y="23745"/>
                  </a:lnTo>
                  <a:lnTo>
                    <a:pt x="15651" y="23582"/>
                  </a:lnTo>
                  <a:lnTo>
                    <a:pt x="16205" y="23402"/>
                  </a:lnTo>
                  <a:lnTo>
                    <a:pt x="16760" y="23174"/>
                  </a:lnTo>
                  <a:lnTo>
                    <a:pt x="17299" y="22945"/>
                  </a:lnTo>
                  <a:lnTo>
                    <a:pt x="17805" y="22668"/>
                  </a:lnTo>
                  <a:lnTo>
                    <a:pt x="18311" y="22391"/>
                  </a:lnTo>
                  <a:lnTo>
                    <a:pt x="18800" y="22064"/>
                  </a:lnTo>
                  <a:lnTo>
                    <a:pt x="19273" y="21738"/>
                  </a:lnTo>
                  <a:lnTo>
                    <a:pt x="19730" y="21379"/>
                  </a:lnTo>
                  <a:lnTo>
                    <a:pt x="20171" y="21003"/>
                  </a:lnTo>
                  <a:lnTo>
                    <a:pt x="20595" y="20595"/>
                  </a:lnTo>
                  <a:lnTo>
                    <a:pt x="20987" y="20171"/>
                  </a:lnTo>
                  <a:lnTo>
                    <a:pt x="21379" y="19747"/>
                  </a:lnTo>
                  <a:lnTo>
                    <a:pt x="21738" y="19290"/>
                  </a:lnTo>
                  <a:lnTo>
                    <a:pt x="22064" y="18817"/>
                  </a:lnTo>
                  <a:lnTo>
                    <a:pt x="22374" y="18327"/>
                  </a:lnTo>
                  <a:lnTo>
                    <a:pt x="22668" y="17821"/>
                  </a:lnTo>
                  <a:lnTo>
                    <a:pt x="22945" y="17299"/>
                  </a:lnTo>
                  <a:lnTo>
                    <a:pt x="23174" y="16760"/>
                  </a:lnTo>
                  <a:lnTo>
                    <a:pt x="23402" y="16206"/>
                  </a:lnTo>
                  <a:lnTo>
                    <a:pt x="23582" y="15651"/>
                  </a:lnTo>
                  <a:lnTo>
                    <a:pt x="23745" y="15080"/>
                  </a:lnTo>
                  <a:lnTo>
                    <a:pt x="23875" y="14492"/>
                  </a:lnTo>
                  <a:lnTo>
                    <a:pt x="23990" y="13905"/>
                  </a:lnTo>
                  <a:lnTo>
                    <a:pt x="24071" y="13301"/>
                  </a:lnTo>
                  <a:lnTo>
                    <a:pt x="24104" y="12681"/>
                  </a:lnTo>
                  <a:lnTo>
                    <a:pt x="24120" y="12061"/>
                  </a:lnTo>
                  <a:lnTo>
                    <a:pt x="24104" y="11440"/>
                  </a:lnTo>
                  <a:lnTo>
                    <a:pt x="24071" y="10837"/>
                  </a:lnTo>
                  <a:lnTo>
                    <a:pt x="23990" y="10233"/>
                  </a:lnTo>
                  <a:lnTo>
                    <a:pt x="23875" y="9629"/>
                  </a:lnTo>
                  <a:lnTo>
                    <a:pt x="23745" y="9041"/>
                  </a:lnTo>
                  <a:lnTo>
                    <a:pt x="23582" y="8470"/>
                  </a:lnTo>
                  <a:lnTo>
                    <a:pt x="23402" y="7915"/>
                  </a:lnTo>
                  <a:lnTo>
                    <a:pt x="23174" y="7361"/>
                  </a:lnTo>
                  <a:lnTo>
                    <a:pt x="22945" y="6838"/>
                  </a:lnTo>
                  <a:lnTo>
                    <a:pt x="22668" y="6316"/>
                  </a:lnTo>
                  <a:lnTo>
                    <a:pt x="22374" y="5810"/>
                  </a:lnTo>
                  <a:lnTo>
                    <a:pt x="22064" y="5321"/>
                  </a:lnTo>
                  <a:lnTo>
                    <a:pt x="21738" y="4847"/>
                  </a:lnTo>
                  <a:lnTo>
                    <a:pt x="21379" y="4390"/>
                  </a:lnTo>
                  <a:lnTo>
                    <a:pt x="20987" y="3950"/>
                  </a:lnTo>
                  <a:lnTo>
                    <a:pt x="20595" y="3526"/>
                  </a:lnTo>
                  <a:lnTo>
                    <a:pt x="20171" y="3134"/>
                  </a:lnTo>
                  <a:lnTo>
                    <a:pt x="19730" y="2759"/>
                  </a:lnTo>
                  <a:lnTo>
                    <a:pt x="19273" y="2400"/>
                  </a:lnTo>
                  <a:lnTo>
                    <a:pt x="18800" y="2057"/>
                  </a:lnTo>
                  <a:lnTo>
                    <a:pt x="18311" y="1747"/>
                  </a:lnTo>
                  <a:lnTo>
                    <a:pt x="17805" y="1453"/>
                  </a:lnTo>
                  <a:lnTo>
                    <a:pt x="17299" y="1192"/>
                  </a:lnTo>
                  <a:lnTo>
                    <a:pt x="16760" y="947"/>
                  </a:lnTo>
                  <a:lnTo>
                    <a:pt x="16205" y="735"/>
                  </a:lnTo>
                  <a:lnTo>
                    <a:pt x="15651" y="539"/>
                  </a:lnTo>
                  <a:lnTo>
                    <a:pt x="15079" y="376"/>
                  </a:lnTo>
                  <a:lnTo>
                    <a:pt x="14492" y="245"/>
                  </a:lnTo>
                  <a:lnTo>
                    <a:pt x="13904" y="131"/>
                  </a:lnTo>
                  <a:lnTo>
                    <a:pt x="13301" y="66"/>
                  </a:lnTo>
                  <a:lnTo>
                    <a:pt x="12680" y="17"/>
                  </a:lnTo>
                  <a:lnTo>
                    <a:pt x="1206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216689" y="2694280"/>
              <a:ext cx="289331" cy="289523"/>
            </a:xfrm>
            <a:custGeom>
              <a:avLst/>
              <a:gdLst/>
              <a:ahLst/>
              <a:cxnLst/>
              <a:rect l="l" t="t" r="r" b="b"/>
              <a:pathLst>
                <a:path w="24121" h="24137" fill="none" extrusionOk="0">
                  <a:moveTo>
                    <a:pt x="24120" y="12061"/>
                  </a:moveTo>
                  <a:lnTo>
                    <a:pt x="24120" y="12061"/>
                  </a:lnTo>
                  <a:lnTo>
                    <a:pt x="24104" y="12681"/>
                  </a:lnTo>
                  <a:lnTo>
                    <a:pt x="24071" y="13301"/>
                  </a:lnTo>
                  <a:lnTo>
                    <a:pt x="23990" y="13905"/>
                  </a:lnTo>
                  <a:lnTo>
                    <a:pt x="23875" y="14492"/>
                  </a:lnTo>
                  <a:lnTo>
                    <a:pt x="23745" y="15080"/>
                  </a:lnTo>
                  <a:lnTo>
                    <a:pt x="23582" y="15651"/>
                  </a:lnTo>
                  <a:lnTo>
                    <a:pt x="23402" y="16206"/>
                  </a:lnTo>
                  <a:lnTo>
                    <a:pt x="23174" y="16760"/>
                  </a:lnTo>
                  <a:lnTo>
                    <a:pt x="22945" y="17299"/>
                  </a:lnTo>
                  <a:lnTo>
                    <a:pt x="22668" y="17821"/>
                  </a:lnTo>
                  <a:lnTo>
                    <a:pt x="22374" y="18327"/>
                  </a:lnTo>
                  <a:lnTo>
                    <a:pt x="22064" y="18817"/>
                  </a:lnTo>
                  <a:lnTo>
                    <a:pt x="21738" y="19290"/>
                  </a:lnTo>
                  <a:lnTo>
                    <a:pt x="21379" y="19747"/>
                  </a:lnTo>
                  <a:lnTo>
                    <a:pt x="20987" y="20171"/>
                  </a:lnTo>
                  <a:lnTo>
                    <a:pt x="20595" y="20595"/>
                  </a:lnTo>
                  <a:lnTo>
                    <a:pt x="20171" y="21003"/>
                  </a:lnTo>
                  <a:lnTo>
                    <a:pt x="19730" y="21379"/>
                  </a:lnTo>
                  <a:lnTo>
                    <a:pt x="19273" y="21738"/>
                  </a:lnTo>
                  <a:lnTo>
                    <a:pt x="18800" y="22064"/>
                  </a:lnTo>
                  <a:lnTo>
                    <a:pt x="18311" y="22391"/>
                  </a:lnTo>
                  <a:lnTo>
                    <a:pt x="17805" y="22668"/>
                  </a:lnTo>
                  <a:lnTo>
                    <a:pt x="17299" y="22945"/>
                  </a:lnTo>
                  <a:lnTo>
                    <a:pt x="16760" y="23174"/>
                  </a:lnTo>
                  <a:lnTo>
                    <a:pt x="16205" y="23402"/>
                  </a:lnTo>
                  <a:lnTo>
                    <a:pt x="15651" y="23582"/>
                  </a:lnTo>
                  <a:lnTo>
                    <a:pt x="15079" y="23745"/>
                  </a:lnTo>
                  <a:lnTo>
                    <a:pt x="14492" y="23892"/>
                  </a:lnTo>
                  <a:lnTo>
                    <a:pt x="13904" y="23990"/>
                  </a:lnTo>
                  <a:lnTo>
                    <a:pt x="13301" y="24071"/>
                  </a:lnTo>
                  <a:lnTo>
                    <a:pt x="12680" y="24120"/>
                  </a:lnTo>
                  <a:lnTo>
                    <a:pt x="12060" y="24137"/>
                  </a:lnTo>
                  <a:lnTo>
                    <a:pt x="12060" y="24137"/>
                  </a:lnTo>
                  <a:lnTo>
                    <a:pt x="11440" y="24120"/>
                  </a:lnTo>
                  <a:lnTo>
                    <a:pt x="10820" y="24071"/>
                  </a:lnTo>
                  <a:lnTo>
                    <a:pt x="10216" y="23990"/>
                  </a:lnTo>
                  <a:lnTo>
                    <a:pt x="9629" y="23892"/>
                  </a:lnTo>
                  <a:lnTo>
                    <a:pt x="9041" y="23745"/>
                  </a:lnTo>
                  <a:lnTo>
                    <a:pt x="8470" y="23582"/>
                  </a:lnTo>
                  <a:lnTo>
                    <a:pt x="7915" y="23402"/>
                  </a:lnTo>
                  <a:lnTo>
                    <a:pt x="7360" y="23174"/>
                  </a:lnTo>
                  <a:lnTo>
                    <a:pt x="6838" y="22945"/>
                  </a:lnTo>
                  <a:lnTo>
                    <a:pt x="6316" y="22668"/>
                  </a:lnTo>
                  <a:lnTo>
                    <a:pt x="5810" y="22391"/>
                  </a:lnTo>
                  <a:lnTo>
                    <a:pt x="5320" y="22064"/>
                  </a:lnTo>
                  <a:lnTo>
                    <a:pt x="4847" y="21738"/>
                  </a:lnTo>
                  <a:lnTo>
                    <a:pt x="4390" y="21379"/>
                  </a:lnTo>
                  <a:lnTo>
                    <a:pt x="3950" y="21003"/>
                  </a:lnTo>
                  <a:lnTo>
                    <a:pt x="3525" y="20595"/>
                  </a:lnTo>
                  <a:lnTo>
                    <a:pt x="3134" y="20171"/>
                  </a:lnTo>
                  <a:lnTo>
                    <a:pt x="2758" y="19747"/>
                  </a:lnTo>
                  <a:lnTo>
                    <a:pt x="2399" y="19290"/>
                  </a:lnTo>
                  <a:lnTo>
                    <a:pt x="2057" y="18817"/>
                  </a:lnTo>
                  <a:lnTo>
                    <a:pt x="1747" y="18327"/>
                  </a:lnTo>
                  <a:lnTo>
                    <a:pt x="1453" y="17821"/>
                  </a:lnTo>
                  <a:lnTo>
                    <a:pt x="1192" y="17299"/>
                  </a:lnTo>
                  <a:lnTo>
                    <a:pt x="947" y="16760"/>
                  </a:lnTo>
                  <a:lnTo>
                    <a:pt x="735" y="16206"/>
                  </a:lnTo>
                  <a:lnTo>
                    <a:pt x="539" y="15651"/>
                  </a:lnTo>
                  <a:lnTo>
                    <a:pt x="376" y="15080"/>
                  </a:lnTo>
                  <a:lnTo>
                    <a:pt x="245" y="14492"/>
                  </a:lnTo>
                  <a:lnTo>
                    <a:pt x="131" y="13905"/>
                  </a:lnTo>
                  <a:lnTo>
                    <a:pt x="66" y="13301"/>
                  </a:lnTo>
                  <a:lnTo>
                    <a:pt x="17" y="12681"/>
                  </a:lnTo>
                  <a:lnTo>
                    <a:pt x="0" y="12061"/>
                  </a:lnTo>
                  <a:lnTo>
                    <a:pt x="0" y="12061"/>
                  </a:lnTo>
                  <a:lnTo>
                    <a:pt x="17" y="11440"/>
                  </a:lnTo>
                  <a:lnTo>
                    <a:pt x="66" y="10837"/>
                  </a:lnTo>
                  <a:lnTo>
                    <a:pt x="131" y="10233"/>
                  </a:lnTo>
                  <a:lnTo>
                    <a:pt x="245" y="9629"/>
                  </a:lnTo>
                  <a:lnTo>
                    <a:pt x="376" y="9041"/>
                  </a:lnTo>
                  <a:lnTo>
                    <a:pt x="539" y="8470"/>
                  </a:lnTo>
                  <a:lnTo>
                    <a:pt x="735" y="7915"/>
                  </a:lnTo>
                  <a:lnTo>
                    <a:pt x="947" y="7361"/>
                  </a:lnTo>
                  <a:lnTo>
                    <a:pt x="1192" y="6838"/>
                  </a:lnTo>
                  <a:lnTo>
                    <a:pt x="1453" y="6316"/>
                  </a:lnTo>
                  <a:lnTo>
                    <a:pt x="1747" y="5810"/>
                  </a:lnTo>
                  <a:lnTo>
                    <a:pt x="2057" y="5321"/>
                  </a:lnTo>
                  <a:lnTo>
                    <a:pt x="2399" y="4847"/>
                  </a:lnTo>
                  <a:lnTo>
                    <a:pt x="2758" y="4390"/>
                  </a:lnTo>
                  <a:lnTo>
                    <a:pt x="3134" y="3950"/>
                  </a:lnTo>
                  <a:lnTo>
                    <a:pt x="3525" y="3526"/>
                  </a:lnTo>
                  <a:lnTo>
                    <a:pt x="3950" y="3134"/>
                  </a:lnTo>
                  <a:lnTo>
                    <a:pt x="4390" y="2759"/>
                  </a:lnTo>
                  <a:lnTo>
                    <a:pt x="4847" y="2400"/>
                  </a:lnTo>
                  <a:lnTo>
                    <a:pt x="5320" y="2057"/>
                  </a:lnTo>
                  <a:lnTo>
                    <a:pt x="5810" y="1747"/>
                  </a:lnTo>
                  <a:lnTo>
                    <a:pt x="6316" y="1453"/>
                  </a:lnTo>
                  <a:lnTo>
                    <a:pt x="6838" y="1192"/>
                  </a:lnTo>
                  <a:lnTo>
                    <a:pt x="7360" y="947"/>
                  </a:lnTo>
                  <a:lnTo>
                    <a:pt x="7915" y="735"/>
                  </a:lnTo>
                  <a:lnTo>
                    <a:pt x="8470" y="539"/>
                  </a:lnTo>
                  <a:lnTo>
                    <a:pt x="9041" y="376"/>
                  </a:lnTo>
                  <a:lnTo>
                    <a:pt x="9629" y="245"/>
                  </a:lnTo>
                  <a:lnTo>
                    <a:pt x="10216" y="131"/>
                  </a:lnTo>
                  <a:lnTo>
                    <a:pt x="10820" y="66"/>
                  </a:lnTo>
                  <a:lnTo>
                    <a:pt x="11440" y="17"/>
                  </a:lnTo>
                  <a:lnTo>
                    <a:pt x="12060" y="1"/>
                  </a:lnTo>
                  <a:lnTo>
                    <a:pt x="12060" y="1"/>
                  </a:lnTo>
                  <a:lnTo>
                    <a:pt x="12680" y="17"/>
                  </a:lnTo>
                  <a:lnTo>
                    <a:pt x="13301" y="66"/>
                  </a:lnTo>
                  <a:lnTo>
                    <a:pt x="13904" y="131"/>
                  </a:lnTo>
                  <a:lnTo>
                    <a:pt x="14492" y="245"/>
                  </a:lnTo>
                  <a:lnTo>
                    <a:pt x="15079" y="376"/>
                  </a:lnTo>
                  <a:lnTo>
                    <a:pt x="15651" y="539"/>
                  </a:lnTo>
                  <a:lnTo>
                    <a:pt x="16205" y="735"/>
                  </a:lnTo>
                  <a:lnTo>
                    <a:pt x="16760" y="947"/>
                  </a:lnTo>
                  <a:lnTo>
                    <a:pt x="17299" y="1192"/>
                  </a:lnTo>
                  <a:lnTo>
                    <a:pt x="17805" y="1453"/>
                  </a:lnTo>
                  <a:lnTo>
                    <a:pt x="18311" y="1747"/>
                  </a:lnTo>
                  <a:lnTo>
                    <a:pt x="18800" y="2057"/>
                  </a:lnTo>
                  <a:lnTo>
                    <a:pt x="19273" y="2400"/>
                  </a:lnTo>
                  <a:lnTo>
                    <a:pt x="19730" y="2759"/>
                  </a:lnTo>
                  <a:lnTo>
                    <a:pt x="20171" y="3134"/>
                  </a:lnTo>
                  <a:lnTo>
                    <a:pt x="20595" y="3526"/>
                  </a:lnTo>
                  <a:lnTo>
                    <a:pt x="20987" y="3950"/>
                  </a:lnTo>
                  <a:lnTo>
                    <a:pt x="21379" y="4390"/>
                  </a:lnTo>
                  <a:lnTo>
                    <a:pt x="21738" y="4847"/>
                  </a:lnTo>
                  <a:lnTo>
                    <a:pt x="22064" y="5321"/>
                  </a:lnTo>
                  <a:lnTo>
                    <a:pt x="22374" y="5810"/>
                  </a:lnTo>
                  <a:lnTo>
                    <a:pt x="22668" y="6316"/>
                  </a:lnTo>
                  <a:lnTo>
                    <a:pt x="22945" y="6838"/>
                  </a:lnTo>
                  <a:lnTo>
                    <a:pt x="23174" y="7361"/>
                  </a:lnTo>
                  <a:lnTo>
                    <a:pt x="23402" y="7915"/>
                  </a:lnTo>
                  <a:lnTo>
                    <a:pt x="23582" y="8470"/>
                  </a:lnTo>
                  <a:lnTo>
                    <a:pt x="23745" y="9041"/>
                  </a:lnTo>
                  <a:lnTo>
                    <a:pt x="23875" y="9629"/>
                  </a:lnTo>
                  <a:lnTo>
                    <a:pt x="23990" y="10233"/>
                  </a:lnTo>
                  <a:lnTo>
                    <a:pt x="24071" y="10837"/>
                  </a:lnTo>
                  <a:lnTo>
                    <a:pt x="24104" y="11440"/>
                  </a:lnTo>
                  <a:lnTo>
                    <a:pt x="24120" y="120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305755" y="2749879"/>
              <a:ext cx="126271" cy="154256"/>
            </a:xfrm>
            <a:custGeom>
              <a:avLst/>
              <a:gdLst/>
              <a:ahLst/>
              <a:cxnLst/>
              <a:rect l="l" t="t" r="r" b="b"/>
              <a:pathLst>
                <a:path w="10527" h="12860" extrusionOk="0">
                  <a:moveTo>
                    <a:pt x="4031" y="0"/>
                  </a:moveTo>
                  <a:lnTo>
                    <a:pt x="3803" y="33"/>
                  </a:lnTo>
                  <a:lnTo>
                    <a:pt x="3591" y="66"/>
                  </a:lnTo>
                  <a:lnTo>
                    <a:pt x="3379" y="115"/>
                  </a:lnTo>
                  <a:lnTo>
                    <a:pt x="3167" y="163"/>
                  </a:lnTo>
                  <a:lnTo>
                    <a:pt x="2954" y="229"/>
                  </a:lnTo>
                  <a:lnTo>
                    <a:pt x="2759" y="310"/>
                  </a:lnTo>
                  <a:lnTo>
                    <a:pt x="2563" y="408"/>
                  </a:lnTo>
                  <a:lnTo>
                    <a:pt x="2367" y="506"/>
                  </a:lnTo>
                  <a:lnTo>
                    <a:pt x="2187" y="620"/>
                  </a:lnTo>
                  <a:lnTo>
                    <a:pt x="2008" y="735"/>
                  </a:lnTo>
                  <a:lnTo>
                    <a:pt x="1828" y="865"/>
                  </a:lnTo>
                  <a:lnTo>
                    <a:pt x="1665" y="1012"/>
                  </a:lnTo>
                  <a:lnTo>
                    <a:pt x="1502" y="1159"/>
                  </a:lnTo>
                  <a:lnTo>
                    <a:pt x="1355" y="1306"/>
                  </a:lnTo>
                  <a:lnTo>
                    <a:pt x="1208" y="1469"/>
                  </a:lnTo>
                  <a:lnTo>
                    <a:pt x="1078" y="1649"/>
                  </a:lnTo>
                  <a:lnTo>
                    <a:pt x="947" y="1828"/>
                  </a:lnTo>
                  <a:lnTo>
                    <a:pt x="817" y="2008"/>
                  </a:lnTo>
                  <a:lnTo>
                    <a:pt x="702" y="2187"/>
                  </a:lnTo>
                  <a:lnTo>
                    <a:pt x="490" y="2579"/>
                  </a:lnTo>
                  <a:lnTo>
                    <a:pt x="327" y="3003"/>
                  </a:lnTo>
                  <a:lnTo>
                    <a:pt x="245" y="3215"/>
                  </a:lnTo>
                  <a:lnTo>
                    <a:pt x="180" y="3427"/>
                  </a:lnTo>
                  <a:lnTo>
                    <a:pt x="131" y="3656"/>
                  </a:lnTo>
                  <a:lnTo>
                    <a:pt x="82" y="3868"/>
                  </a:lnTo>
                  <a:lnTo>
                    <a:pt x="50" y="4096"/>
                  </a:lnTo>
                  <a:lnTo>
                    <a:pt x="17" y="4325"/>
                  </a:lnTo>
                  <a:lnTo>
                    <a:pt x="17" y="4553"/>
                  </a:lnTo>
                  <a:lnTo>
                    <a:pt x="1" y="4782"/>
                  </a:lnTo>
                  <a:lnTo>
                    <a:pt x="1" y="12860"/>
                  </a:lnTo>
                  <a:lnTo>
                    <a:pt x="490" y="12566"/>
                  </a:lnTo>
                  <a:lnTo>
                    <a:pt x="980" y="12289"/>
                  </a:lnTo>
                  <a:lnTo>
                    <a:pt x="1469" y="12028"/>
                  </a:lnTo>
                  <a:lnTo>
                    <a:pt x="1992" y="11783"/>
                  </a:lnTo>
                  <a:lnTo>
                    <a:pt x="2514" y="11554"/>
                  </a:lnTo>
                  <a:lnTo>
                    <a:pt x="3036" y="11342"/>
                  </a:lnTo>
                  <a:lnTo>
                    <a:pt x="3575" y="11146"/>
                  </a:lnTo>
                  <a:lnTo>
                    <a:pt x="4129" y="10967"/>
                  </a:lnTo>
                  <a:lnTo>
                    <a:pt x="4684" y="10820"/>
                  </a:lnTo>
                  <a:lnTo>
                    <a:pt x="5239" y="10673"/>
                  </a:lnTo>
                  <a:lnTo>
                    <a:pt x="5810" y="10559"/>
                  </a:lnTo>
                  <a:lnTo>
                    <a:pt x="6398" y="10461"/>
                  </a:lnTo>
                  <a:lnTo>
                    <a:pt x="6985" y="10396"/>
                  </a:lnTo>
                  <a:lnTo>
                    <a:pt x="7573" y="10347"/>
                  </a:lnTo>
                  <a:lnTo>
                    <a:pt x="8160" y="10314"/>
                  </a:lnTo>
                  <a:lnTo>
                    <a:pt x="8764" y="10298"/>
                  </a:lnTo>
                  <a:lnTo>
                    <a:pt x="8813" y="10298"/>
                  </a:lnTo>
                  <a:lnTo>
                    <a:pt x="8813" y="9351"/>
                  </a:lnTo>
                  <a:lnTo>
                    <a:pt x="10527" y="9351"/>
                  </a:lnTo>
                  <a:lnTo>
                    <a:pt x="8715" y="4602"/>
                  </a:lnTo>
                  <a:lnTo>
                    <a:pt x="8715" y="4374"/>
                  </a:lnTo>
                  <a:lnTo>
                    <a:pt x="8699" y="4145"/>
                  </a:lnTo>
                  <a:lnTo>
                    <a:pt x="8666" y="3917"/>
                  </a:lnTo>
                  <a:lnTo>
                    <a:pt x="8633" y="3688"/>
                  </a:lnTo>
                  <a:lnTo>
                    <a:pt x="8585" y="3476"/>
                  </a:lnTo>
                  <a:lnTo>
                    <a:pt x="8519" y="3264"/>
                  </a:lnTo>
                  <a:lnTo>
                    <a:pt x="8454" y="3052"/>
                  </a:lnTo>
                  <a:lnTo>
                    <a:pt x="8372" y="2840"/>
                  </a:lnTo>
                  <a:lnTo>
                    <a:pt x="8274" y="2644"/>
                  </a:lnTo>
                  <a:lnTo>
                    <a:pt x="8177" y="2448"/>
                  </a:lnTo>
                  <a:lnTo>
                    <a:pt x="8079" y="2252"/>
                  </a:lnTo>
                  <a:lnTo>
                    <a:pt x="7964" y="2056"/>
                  </a:lnTo>
                  <a:lnTo>
                    <a:pt x="7834" y="1877"/>
                  </a:lnTo>
                  <a:lnTo>
                    <a:pt x="7703" y="1714"/>
                  </a:lnTo>
                  <a:lnTo>
                    <a:pt x="7556" y="1534"/>
                  </a:lnTo>
                  <a:lnTo>
                    <a:pt x="7410" y="1387"/>
                  </a:lnTo>
                  <a:lnTo>
                    <a:pt x="7263" y="1224"/>
                  </a:lnTo>
                  <a:lnTo>
                    <a:pt x="7099" y="1077"/>
                  </a:lnTo>
                  <a:lnTo>
                    <a:pt x="6936" y="947"/>
                  </a:lnTo>
                  <a:lnTo>
                    <a:pt x="6757" y="816"/>
                  </a:lnTo>
                  <a:lnTo>
                    <a:pt x="6577" y="686"/>
                  </a:lnTo>
                  <a:lnTo>
                    <a:pt x="6381" y="571"/>
                  </a:lnTo>
                  <a:lnTo>
                    <a:pt x="6202" y="474"/>
                  </a:lnTo>
                  <a:lnTo>
                    <a:pt x="6006" y="376"/>
                  </a:lnTo>
                  <a:lnTo>
                    <a:pt x="5794" y="294"/>
                  </a:lnTo>
                  <a:lnTo>
                    <a:pt x="5598" y="212"/>
                  </a:lnTo>
                  <a:lnTo>
                    <a:pt x="5386" y="147"/>
                  </a:lnTo>
                  <a:lnTo>
                    <a:pt x="5157" y="98"/>
                  </a:lnTo>
                  <a:lnTo>
                    <a:pt x="4945" y="49"/>
                  </a:lnTo>
                  <a:lnTo>
                    <a:pt x="4717" y="17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3305755" y="2749879"/>
              <a:ext cx="126271" cy="154256"/>
            </a:xfrm>
            <a:custGeom>
              <a:avLst/>
              <a:gdLst/>
              <a:ahLst/>
              <a:cxnLst/>
              <a:rect l="l" t="t" r="r" b="b"/>
              <a:pathLst>
                <a:path w="10527" h="12860" fill="none" extrusionOk="0">
                  <a:moveTo>
                    <a:pt x="4260" y="0"/>
                  </a:moveTo>
                  <a:lnTo>
                    <a:pt x="4260" y="0"/>
                  </a:lnTo>
                  <a:lnTo>
                    <a:pt x="4031" y="0"/>
                  </a:lnTo>
                  <a:lnTo>
                    <a:pt x="3803" y="33"/>
                  </a:lnTo>
                  <a:lnTo>
                    <a:pt x="3591" y="66"/>
                  </a:lnTo>
                  <a:lnTo>
                    <a:pt x="3379" y="115"/>
                  </a:lnTo>
                  <a:lnTo>
                    <a:pt x="3167" y="163"/>
                  </a:lnTo>
                  <a:lnTo>
                    <a:pt x="2954" y="229"/>
                  </a:lnTo>
                  <a:lnTo>
                    <a:pt x="2759" y="310"/>
                  </a:lnTo>
                  <a:lnTo>
                    <a:pt x="2563" y="408"/>
                  </a:lnTo>
                  <a:lnTo>
                    <a:pt x="2367" y="506"/>
                  </a:lnTo>
                  <a:lnTo>
                    <a:pt x="2187" y="620"/>
                  </a:lnTo>
                  <a:lnTo>
                    <a:pt x="2008" y="735"/>
                  </a:lnTo>
                  <a:lnTo>
                    <a:pt x="1828" y="865"/>
                  </a:lnTo>
                  <a:lnTo>
                    <a:pt x="1665" y="1012"/>
                  </a:lnTo>
                  <a:lnTo>
                    <a:pt x="1502" y="1159"/>
                  </a:lnTo>
                  <a:lnTo>
                    <a:pt x="1355" y="1306"/>
                  </a:lnTo>
                  <a:lnTo>
                    <a:pt x="1208" y="1469"/>
                  </a:lnTo>
                  <a:lnTo>
                    <a:pt x="1078" y="1649"/>
                  </a:lnTo>
                  <a:lnTo>
                    <a:pt x="947" y="1828"/>
                  </a:lnTo>
                  <a:lnTo>
                    <a:pt x="817" y="2008"/>
                  </a:lnTo>
                  <a:lnTo>
                    <a:pt x="702" y="2187"/>
                  </a:lnTo>
                  <a:lnTo>
                    <a:pt x="490" y="2579"/>
                  </a:lnTo>
                  <a:lnTo>
                    <a:pt x="327" y="3003"/>
                  </a:lnTo>
                  <a:lnTo>
                    <a:pt x="245" y="3215"/>
                  </a:lnTo>
                  <a:lnTo>
                    <a:pt x="180" y="3427"/>
                  </a:lnTo>
                  <a:lnTo>
                    <a:pt x="131" y="3656"/>
                  </a:lnTo>
                  <a:lnTo>
                    <a:pt x="82" y="3868"/>
                  </a:lnTo>
                  <a:lnTo>
                    <a:pt x="50" y="4096"/>
                  </a:lnTo>
                  <a:lnTo>
                    <a:pt x="17" y="4325"/>
                  </a:lnTo>
                  <a:lnTo>
                    <a:pt x="17" y="4553"/>
                  </a:lnTo>
                  <a:lnTo>
                    <a:pt x="1" y="4782"/>
                  </a:lnTo>
                  <a:lnTo>
                    <a:pt x="1" y="12860"/>
                  </a:lnTo>
                  <a:lnTo>
                    <a:pt x="1" y="12860"/>
                  </a:lnTo>
                  <a:lnTo>
                    <a:pt x="490" y="12566"/>
                  </a:lnTo>
                  <a:lnTo>
                    <a:pt x="980" y="12289"/>
                  </a:lnTo>
                  <a:lnTo>
                    <a:pt x="1469" y="12028"/>
                  </a:lnTo>
                  <a:lnTo>
                    <a:pt x="1992" y="11783"/>
                  </a:lnTo>
                  <a:lnTo>
                    <a:pt x="2514" y="11554"/>
                  </a:lnTo>
                  <a:lnTo>
                    <a:pt x="3036" y="11342"/>
                  </a:lnTo>
                  <a:lnTo>
                    <a:pt x="3575" y="11146"/>
                  </a:lnTo>
                  <a:lnTo>
                    <a:pt x="4129" y="10967"/>
                  </a:lnTo>
                  <a:lnTo>
                    <a:pt x="4684" y="10820"/>
                  </a:lnTo>
                  <a:lnTo>
                    <a:pt x="5239" y="10673"/>
                  </a:lnTo>
                  <a:lnTo>
                    <a:pt x="5810" y="10559"/>
                  </a:lnTo>
                  <a:lnTo>
                    <a:pt x="6398" y="10461"/>
                  </a:lnTo>
                  <a:lnTo>
                    <a:pt x="6985" y="10396"/>
                  </a:lnTo>
                  <a:lnTo>
                    <a:pt x="7573" y="10347"/>
                  </a:lnTo>
                  <a:lnTo>
                    <a:pt x="8160" y="10314"/>
                  </a:lnTo>
                  <a:lnTo>
                    <a:pt x="8764" y="10298"/>
                  </a:lnTo>
                  <a:lnTo>
                    <a:pt x="8764" y="10298"/>
                  </a:lnTo>
                  <a:lnTo>
                    <a:pt x="8813" y="10298"/>
                  </a:lnTo>
                  <a:lnTo>
                    <a:pt x="8813" y="9351"/>
                  </a:lnTo>
                  <a:lnTo>
                    <a:pt x="10527" y="9351"/>
                  </a:lnTo>
                  <a:lnTo>
                    <a:pt x="8715" y="4602"/>
                  </a:lnTo>
                  <a:lnTo>
                    <a:pt x="8715" y="4602"/>
                  </a:lnTo>
                  <a:lnTo>
                    <a:pt x="8715" y="4374"/>
                  </a:lnTo>
                  <a:lnTo>
                    <a:pt x="8699" y="4145"/>
                  </a:lnTo>
                  <a:lnTo>
                    <a:pt x="8666" y="3917"/>
                  </a:lnTo>
                  <a:lnTo>
                    <a:pt x="8633" y="3688"/>
                  </a:lnTo>
                  <a:lnTo>
                    <a:pt x="8585" y="3476"/>
                  </a:lnTo>
                  <a:lnTo>
                    <a:pt x="8519" y="3264"/>
                  </a:lnTo>
                  <a:lnTo>
                    <a:pt x="8454" y="3052"/>
                  </a:lnTo>
                  <a:lnTo>
                    <a:pt x="8372" y="2840"/>
                  </a:lnTo>
                  <a:lnTo>
                    <a:pt x="8274" y="2644"/>
                  </a:lnTo>
                  <a:lnTo>
                    <a:pt x="8177" y="2448"/>
                  </a:lnTo>
                  <a:lnTo>
                    <a:pt x="8079" y="2252"/>
                  </a:lnTo>
                  <a:lnTo>
                    <a:pt x="7964" y="2056"/>
                  </a:lnTo>
                  <a:lnTo>
                    <a:pt x="7834" y="1877"/>
                  </a:lnTo>
                  <a:lnTo>
                    <a:pt x="7703" y="1714"/>
                  </a:lnTo>
                  <a:lnTo>
                    <a:pt x="7556" y="1534"/>
                  </a:lnTo>
                  <a:lnTo>
                    <a:pt x="7410" y="1387"/>
                  </a:lnTo>
                  <a:lnTo>
                    <a:pt x="7263" y="1224"/>
                  </a:lnTo>
                  <a:lnTo>
                    <a:pt x="7099" y="1077"/>
                  </a:lnTo>
                  <a:lnTo>
                    <a:pt x="6936" y="947"/>
                  </a:lnTo>
                  <a:lnTo>
                    <a:pt x="6757" y="816"/>
                  </a:lnTo>
                  <a:lnTo>
                    <a:pt x="6577" y="686"/>
                  </a:lnTo>
                  <a:lnTo>
                    <a:pt x="6381" y="571"/>
                  </a:lnTo>
                  <a:lnTo>
                    <a:pt x="6202" y="474"/>
                  </a:lnTo>
                  <a:lnTo>
                    <a:pt x="6006" y="376"/>
                  </a:lnTo>
                  <a:lnTo>
                    <a:pt x="5794" y="294"/>
                  </a:lnTo>
                  <a:lnTo>
                    <a:pt x="5598" y="212"/>
                  </a:lnTo>
                  <a:lnTo>
                    <a:pt x="5386" y="147"/>
                  </a:lnTo>
                  <a:lnTo>
                    <a:pt x="5157" y="98"/>
                  </a:lnTo>
                  <a:lnTo>
                    <a:pt x="4945" y="49"/>
                  </a:lnTo>
                  <a:lnTo>
                    <a:pt x="4717" y="17"/>
                  </a:lnTo>
                  <a:lnTo>
                    <a:pt x="4488" y="0"/>
                  </a:lnTo>
                  <a:lnTo>
                    <a:pt x="4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3356459" y="2749879"/>
              <a:ext cx="984" cy="12"/>
            </a:xfrm>
            <a:custGeom>
              <a:avLst/>
              <a:gdLst/>
              <a:ahLst/>
              <a:cxnLst/>
              <a:rect l="l" t="t" r="r" b="b"/>
              <a:pathLst>
                <a:path w="82" h="1" fill="none" extrusionOk="0">
                  <a:moveTo>
                    <a:pt x="8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2868440" y="2873397"/>
              <a:ext cx="389754" cy="389754"/>
            </a:xfrm>
            <a:custGeom>
              <a:avLst/>
              <a:gdLst/>
              <a:ahLst/>
              <a:cxnLst/>
              <a:rect l="l" t="t" r="r" b="b"/>
              <a:pathLst>
                <a:path w="32493" h="32493" extrusionOk="0">
                  <a:moveTo>
                    <a:pt x="15830" y="1"/>
                  </a:moveTo>
                  <a:lnTo>
                    <a:pt x="15406" y="17"/>
                  </a:lnTo>
                  <a:lnTo>
                    <a:pt x="14998" y="50"/>
                  </a:lnTo>
                  <a:lnTo>
                    <a:pt x="14590" y="82"/>
                  </a:lnTo>
                  <a:lnTo>
                    <a:pt x="14182" y="131"/>
                  </a:lnTo>
                  <a:lnTo>
                    <a:pt x="13774" y="180"/>
                  </a:lnTo>
                  <a:lnTo>
                    <a:pt x="13366" y="245"/>
                  </a:lnTo>
                  <a:lnTo>
                    <a:pt x="12974" y="327"/>
                  </a:lnTo>
                  <a:lnTo>
                    <a:pt x="12583" y="409"/>
                  </a:lnTo>
                  <a:lnTo>
                    <a:pt x="12191" y="507"/>
                  </a:lnTo>
                  <a:lnTo>
                    <a:pt x="11799" y="621"/>
                  </a:lnTo>
                  <a:lnTo>
                    <a:pt x="11424" y="735"/>
                  </a:lnTo>
                  <a:lnTo>
                    <a:pt x="11032" y="849"/>
                  </a:lnTo>
                  <a:lnTo>
                    <a:pt x="10657" y="980"/>
                  </a:lnTo>
                  <a:lnTo>
                    <a:pt x="9923" y="1274"/>
                  </a:lnTo>
                  <a:lnTo>
                    <a:pt x="9204" y="1600"/>
                  </a:lnTo>
                  <a:lnTo>
                    <a:pt x="8503" y="1959"/>
                  </a:lnTo>
                  <a:lnTo>
                    <a:pt x="7817" y="2351"/>
                  </a:lnTo>
                  <a:lnTo>
                    <a:pt x="7165" y="2775"/>
                  </a:lnTo>
                  <a:lnTo>
                    <a:pt x="6528" y="3232"/>
                  </a:lnTo>
                  <a:lnTo>
                    <a:pt x="5908" y="3705"/>
                  </a:lnTo>
                  <a:lnTo>
                    <a:pt x="5320" y="4227"/>
                  </a:lnTo>
                  <a:lnTo>
                    <a:pt x="4766" y="4750"/>
                  </a:lnTo>
                  <a:lnTo>
                    <a:pt x="4227" y="5321"/>
                  </a:lnTo>
                  <a:lnTo>
                    <a:pt x="3705" y="5908"/>
                  </a:lnTo>
                  <a:lnTo>
                    <a:pt x="3232" y="6528"/>
                  </a:lnTo>
                  <a:lnTo>
                    <a:pt x="2775" y="7165"/>
                  </a:lnTo>
                  <a:lnTo>
                    <a:pt x="2350" y="7818"/>
                  </a:lnTo>
                  <a:lnTo>
                    <a:pt x="1959" y="8503"/>
                  </a:lnTo>
                  <a:lnTo>
                    <a:pt x="1600" y="9205"/>
                  </a:lnTo>
                  <a:lnTo>
                    <a:pt x="1273" y="9923"/>
                  </a:lnTo>
                  <a:lnTo>
                    <a:pt x="996" y="10657"/>
                  </a:lnTo>
                  <a:lnTo>
                    <a:pt x="849" y="11032"/>
                  </a:lnTo>
                  <a:lnTo>
                    <a:pt x="735" y="11408"/>
                  </a:lnTo>
                  <a:lnTo>
                    <a:pt x="621" y="11799"/>
                  </a:lnTo>
                  <a:lnTo>
                    <a:pt x="506" y="12191"/>
                  </a:lnTo>
                  <a:lnTo>
                    <a:pt x="425" y="12583"/>
                  </a:lnTo>
                  <a:lnTo>
                    <a:pt x="327" y="12974"/>
                  </a:lnTo>
                  <a:lnTo>
                    <a:pt x="262" y="13366"/>
                  </a:lnTo>
                  <a:lnTo>
                    <a:pt x="196" y="13774"/>
                  </a:lnTo>
                  <a:lnTo>
                    <a:pt x="131" y="14182"/>
                  </a:lnTo>
                  <a:lnTo>
                    <a:pt x="82" y="14590"/>
                  </a:lnTo>
                  <a:lnTo>
                    <a:pt x="49" y="14998"/>
                  </a:lnTo>
                  <a:lnTo>
                    <a:pt x="17" y="15406"/>
                  </a:lnTo>
                  <a:lnTo>
                    <a:pt x="0" y="15830"/>
                  </a:lnTo>
                  <a:lnTo>
                    <a:pt x="0" y="16238"/>
                  </a:lnTo>
                  <a:lnTo>
                    <a:pt x="0" y="16663"/>
                  </a:lnTo>
                  <a:lnTo>
                    <a:pt x="17" y="17087"/>
                  </a:lnTo>
                  <a:lnTo>
                    <a:pt x="49" y="17495"/>
                  </a:lnTo>
                  <a:lnTo>
                    <a:pt x="82" y="17903"/>
                  </a:lnTo>
                  <a:lnTo>
                    <a:pt x="131" y="18311"/>
                  </a:lnTo>
                  <a:lnTo>
                    <a:pt x="196" y="18719"/>
                  </a:lnTo>
                  <a:lnTo>
                    <a:pt x="262" y="19127"/>
                  </a:lnTo>
                  <a:lnTo>
                    <a:pt x="327" y="19518"/>
                  </a:lnTo>
                  <a:lnTo>
                    <a:pt x="425" y="19910"/>
                  </a:lnTo>
                  <a:lnTo>
                    <a:pt x="506" y="20302"/>
                  </a:lnTo>
                  <a:lnTo>
                    <a:pt x="621" y="20693"/>
                  </a:lnTo>
                  <a:lnTo>
                    <a:pt x="735" y="21069"/>
                  </a:lnTo>
                  <a:lnTo>
                    <a:pt x="849" y="21460"/>
                  </a:lnTo>
                  <a:lnTo>
                    <a:pt x="996" y="21836"/>
                  </a:lnTo>
                  <a:lnTo>
                    <a:pt x="1273" y="22570"/>
                  </a:lnTo>
                  <a:lnTo>
                    <a:pt x="1600" y="23288"/>
                  </a:lnTo>
                  <a:lnTo>
                    <a:pt x="1959" y="23990"/>
                  </a:lnTo>
                  <a:lnTo>
                    <a:pt x="2350" y="24659"/>
                  </a:lnTo>
                  <a:lnTo>
                    <a:pt x="2775" y="25328"/>
                  </a:lnTo>
                  <a:lnTo>
                    <a:pt x="3232" y="25965"/>
                  </a:lnTo>
                  <a:lnTo>
                    <a:pt x="3705" y="26568"/>
                  </a:lnTo>
                  <a:lnTo>
                    <a:pt x="4227" y="27172"/>
                  </a:lnTo>
                  <a:lnTo>
                    <a:pt x="4766" y="27727"/>
                  </a:lnTo>
                  <a:lnTo>
                    <a:pt x="5320" y="28266"/>
                  </a:lnTo>
                  <a:lnTo>
                    <a:pt x="5908" y="28771"/>
                  </a:lnTo>
                  <a:lnTo>
                    <a:pt x="6528" y="29261"/>
                  </a:lnTo>
                  <a:lnTo>
                    <a:pt x="7165" y="29718"/>
                  </a:lnTo>
                  <a:lnTo>
                    <a:pt x="7817" y="30142"/>
                  </a:lnTo>
                  <a:lnTo>
                    <a:pt x="8503" y="30534"/>
                  </a:lnTo>
                  <a:lnTo>
                    <a:pt x="9204" y="30893"/>
                  </a:lnTo>
                  <a:lnTo>
                    <a:pt x="9923" y="31203"/>
                  </a:lnTo>
                  <a:lnTo>
                    <a:pt x="10657" y="31497"/>
                  </a:lnTo>
                  <a:lnTo>
                    <a:pt x="11032" y="31627"/>
                  </a:lnTo>
                  <a:lnTo>
                    <a:pt x="11424" y="31758"/>
                  </a:lnTo>
                  <a:lnTo>
                    <a:pt x="11799" y="31872"/>
                  </a:lnTo>
                  <a:lnTo>
                    <a:pt x="12191" y="31970"/>
                  </a:lnTo>
                  <a:lnTo>
                    <a:pt x="12583" y="32068"/>
                  </a:lnTo>
                  <a:lnTo>
                    <a:pt x="12974" y="32150"/>
                  </a:lnTo>
                  <a:lnTo>
                    <a:pt x="13366" y="32231"/>
                  </a:lnTo>
                  <a:lnTo>
                    <a:pt x="13774" y="32296"/>
                  </a:lnTo>
                  <a:lnTo>
                    <a:pt x="14182" y="32362"/>
                  </a:lnTo>
                  <a:lnTo>
                    <a:pt x="14590" y="32411"/>
                  </a:lnTo>
                  <a:lnTo>
                    <a:pt x="14998" y="32443"/>
                  </a:lnTo>
                  <a:lnTo>
                    <a:pt x="15406" y="32460"/>
                  </a:lnTo>
                  <a:lnTo>
                    <a:pt x="15830" y="32476"/>
                  </a:lnTo>
                  <a:lnTo>
                    <a:pt x="16254" y="32492"/>
                  </a:lnTo>
                  <a:lnTo>
                    <a:pt x="16662" y="32476"/>
                  </a:lnTo>
                  <a:lnTo>
                    <a:pt x="17087" y="32460"/>
                  </a:lnTo>
                  <a:lnTo>
                    <a:pt x="17495" y="32443"/>
                  </a:lnTo>
                  <a:lnTo>
                    <a:pt x="17903" y="32411"/>
                  </a:lnTo>
                  <a:lnTo>
                    <a:pt x="18311" y="32362"/>
                  </a:lnTo>
                  <a:lnTo>
                    <a:pt x="18719" y="32296"/>
                  </a:lnTo>
                  <a:lnTo>
                    <a:pt x="19127" y="32231"/>
                  </a:lnTo>
                  <a:lnTo>
                    <a:pt x="19518" y="32150"/>
                  </a:lnTo>
                  <a:lnTo>
                    <a:pt x="19910" y="32068"/>
                  </a:lnTo>
                  <a:lnTo>
                    <a:pt x="20302" y="31970"/>
                  </a:lnTo>
                  <a:lnTo>
                    <a:pt x="20693" y="31872"/>
                  </a:lnTo>
                  <a:lnTo>
                    <a:pt x="21085" y="31758"/>
                  </a:lnTo>
                  <a:lnTo>
                    <a:pt x="21460" y="31627"/>
                  </a:lnTo>
                  <a:lnTo>
                    <a:pt x="21836" y="31497"/>
                  </a:lnTo>
                  <a:lnTo>
                    <a:pt x="22570" y="31203"/>
                  </a:lnTo>
                  <a:lnTo>
                    <a:pt x="23288" y="30893"/>
                  </a:lnTo>
                  <a:lnTo>
                    <a:pt x="23990" y="30534"/>
                  </a:lnTo>
                  <a:lnTo>
                    <a:pt x="24675" y="30142"/>
                  </a:lnTo>
                  <a:lnTo>
                    <a:pt x="25328" y="29718"/>
                  </a:lnTo>
                  <a:lnTo>
                    <a:pt x="25964" y="29261"/>
                  </a:lnTo>
                  <a:lnTo>
                    <a:pt x="26584" y="28771"/>
                  </a:lnTo>
                  <a:lnTo>
                    <a:pt x="27172" y="28266"/>
                  </a:lnTo>
                  <a:lnTo>
                    <a:pt x="27727" y="27727"/>
                  </a:lnTo>
                  <a:lnTo>
                    <a:pt x="28265" y="27172"/>
                  </a:lnTo>
                  <a:lnTo>
                    <a:pt x="28788" y="26568"/>
                  </a:lnTo>
                  <a:lnTo>
                    <a:pt x="29261" y="25965"/>
                  </a:lnTo>
                  <a:lnTo>
                    <a:pt x="29718" y="25328"/>
                  </a:lnTo>
                  <a:lnTo>
                    <a:pt x="30142" y="24659"/>
                  </a:lnTo>
                  <a:lnTo>
                    <a:pt x="30534" y="23990"/>
                  </a:lnTo>
                  <a:lnTo>
                    <a:pt x="30893" y="23288"/>
                  </a:lnTo>
                  <a:lnTo>
                    <a:pt x="31219" y="22570"/>
                  </a:lnTo>
                  <a:lnTo>
                    <a:pt x="31513" y="21836"/>
                  </a:lnTo>
                  <a:lnTo>
                    <a:pt x="31643" y="21460"/>
                  </a:lnTo>
                  <a:lnTo>
                    <a:pt x="31758" y="21069"/>
                  </a:lnTo>
                  <a:lnTo>
                    <a:pt x="31872" y="20693"/>
                  </a:lnTo>
                  <a:lnTo>
                    <a:pt x="31986" y="20302"/>
                  </a:lnTo>
                  <a:lnTo>
                    <a:pt x="32068" y="19910"/>
                  </a:lnTo>
                  <a:lnTo>
                    <a:pt x="32166" y="19518"/>
                  </a:lnTo>
                  <a:lnTo>
                    <a:pt x="32231" y="19127"/>
                  </a:lnTo>
                  <a:lnTo>
                    <a:pt x="32296" y="18719"/>
                  </a:lnTo>
                  <a:lnTo>
                    <a:pt x="32361" y="18311"/>
                  </a:lnTo>
                  <a:lnTo>
                    <a:pt x="32410" y="17903"/>
                  </a:lnTo>
                  <a:lnTo>
                    <a:pt x="32443" y="17495"/>
                  </a:lnTo>
                  <a:lnTo>
                    <a:pt x="32476" y="17087"/>
                  </a:lnTo>
                  <a:lnTo>
                    <a:pt x="32492" y="16663"/>
                  </a:lnTo>
                  <a:lnTo>
                    <a:pt x="32492" y="16238"/>
                  </a:lnTo>
                  <a:lnTo>
                    <a:pt x="32492" y="15830"/>
                  </a:lnTo>
                  <a:lnTo>
                    <a:pt x="32476" y="15406"/>
                  </a:lnTo>
                  <a:lnTo>
                    <a:pt x="32443" y="14998"/>
                  </a:lnTo>
                  <a:lnTo>
                    <a:pt x="32410" y="14590"/>
                  </a:lnTo>
                  <a:lnTo>
                    <a:pt x="32361" y="14182"/>
                  </a:lnTo>
                  <a:lnTo>
                    <a:pt x="32296" y="13774"/>
                  </a:lnTo>
                  <a:lnTo>
                    <a:pt x="32231" y="13366"/>
                  </a:lnTo>
                  <a:lnTo>
                    <a:pt x="32166" y="12974"/>
                  </a:lnTo>
                  <a:lnTo>
                    <a:pt x="32068" y="12583"/>
                  </a:lnTo>
                  <a:lnTo>
                    <a:pt x="31986" y="12191"/>
                  </a:lnTo>
                  <a:lnTo>
                    <a:pt x="31872" y="11799"/>
                  </a:lnTo>
                  <a:lnTo>
                    <a:pt x="31758" y="11408"/>
                  </a:lnTo>
                  <a:lnTo>
                    <a:pt x="31643" y="11032"/>
                  </a:lnTo>
                  <a:lnTo>
                    <a:pt x="31513" y="10657"/>
                  </a:lnTo>
                  <a:lnTo>
                    <a:pt x="31219" y="9923"/>
                  </a:lnTo>
                  <a:lnTo>
                    <a:pt x="30893" y="9205"/>
                  </a:lnTo>
                  <a:lnTo>
                    <a:pt x="30534" y="8503"/>
                  </a:lnTo>
                  <a:lnTo>
                    <a:pt x="30142" y="7818"/>
                  </a:lnTo>
                  <a:lnTo>
                    <a:pt x="29718" y="7165"/>
                  </a:lnTo>
                  <a:lnTo>
                    <a:pt x="29261" y="6528"/>
                  </a:lnTo>
                  <a:lnTo>
                    <a:pt x="28788" y="5908"/>
                  </a:lnTo>
                  <a:lnTo>
                    <a:pt x="28265" y="5321"/>
                  </a:lnTo>
                  <a:lnTo>
                    <a:pt x="27727" y="4750"/>
                  </a:lnTo>
                  <a:lnTo>
                    <a:pt x="27172" y="4227"/>
                  </a:lnTo>
                  <a:lnTo>
                    <a:pt x="26584" y="3705"/>
                  </a:lnTo>
                  <a:lnTo>
                    <a:pt x="25964" y="3232"/>
                  </a:lnTo>
                  <a:lnTo>
                    <a:pt x="25328" y="2775"/>
                  </a:lnTo>
                  <a:lnTo>
                    <a:pt x="24675" y="2351"/>
                  </a:lnTo>
                  <a:lnTo>
                    <a:pt x="23990" y="1959"/>
                  </a:lnTo>
                  <a:lnTo>
                    <a:pt x="23288" y="1600"/>
                  </a:lnTo>
                  <a:lnTo>
                    <a:pt x="22570" y="1274"/>
                  </a:lnTo>
                  <a:lnTo>
                    <a:pt x="21836" y="980"/>
                  </a:lnTo>
                  <a:lnTo>
                    <a:pt x="21460" y="849"/>
                  </a:lnTo>
                  <a:lnTo>
                    <a:pt x="21085" y="735"/>
                  </a:lnTo>
                  <a:lnTo>
                    <a:pt x="20693" y="621"/>
                  </a:lnTo>
                  <a:lnTo>
                    <a:pt x="20302" y="507"/>
                  </a:lnTo>
                  <a:lnTo>
                    <a:pt x="19910" y="409"/>
                  </a:lnTo>
                  <a:lnTo>
                    <a:pt x="19518" y="327"/>
                  </a:lnTo>
                  <a:lnTo>
                    <a:pt x="19127" y="245"/>
                  </a:lnTo>
                  <a:lnTo>
                    <a:pt x="18719" y="180"/>
                  </a:lnTo>
                  <a:lnTo>
                    <a:pt x="18311" y="131"/>
                  </a:lnTo>
                  <a:lnTo>
                    <a:pt x="17903" y="82"/>
                  </a:lnTo>
                  <a:lnTo>
                    <a:pt x="17495" y="50"/>
                  </a:lnTo>
                  <a:lnTo>
                    <a:pt x="17087" y="17"/>
                  </a:lnTo>
                  <a:lnTo>
                    <a:pt x="1666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2868440" y="2873397"/>
              <a:ext cx="389754" cy="389754"/>
            </a:xfrm>
            <a:custGeom>
              <a:avLst/>
              <a:gdLst/>
              <a:ahLst/>
              <a:cxnLst/>
              <a:rect l="l" t="t" r="r" b="b"/>
              <a:pathLst>
                <a:path w="32493" h="32493" fill="none" extrusionOk="0">
                  <a:moveTo>
                    <a:pt x="32492" y="16238"/>
                  </a:moveTo>
                  <a:lnTo>
                    <a:pt x="32492" y="16238"/>
                  </a:lnTo>
                  <a:lnTo>
                    <a:pt x="32492" y="16663"/>
                  </a:lnTo>
                  <a:lnTo>
                    <a:pt x="32476" y="17087"/>
                  </a:lnTo>
                  <a:lnTo>
                    <a:pt x="32443" y="17495"/>
                  </a:lnTo>
                  <a:lnTo>
                    <a:pt x="32410" y="17903"/>
                  </a:lnTo>
                  <a:lnTo>
                    <a:pt x="32361" y="18311"/>
                  </a:lnTo>
                  <a:lnTo>
                    <a:pt x="32296" y="18719"/>
                  </a:lnTo>
                  <a:lnTo>
                    <a:pt x="32231" y="19127"/>
                  </a:lnTo>
                  <a:lnTo>
                    <a:pt x="32166" y="19518"/>
                  </a:lnTo>
                  <a:lnTo>
                    <a:pt x="32068" y="19910"/>
                  </a:lnTo>
                  <a:lnTo>
                    <a:pt x="31986" y="20302"/>
                  </a:lnTo>
                  <a:lnTo>
                    <a:pt x="31872" y="20693"/>
                  </a:lnTo>
                  <a:lnTo>
                    <a:pt x="31758" y="21069"/>
                  </a:lnTo>
                  <a:lnTo>
                    <a:pt x="31643" y="21460"/>
                  </a:lnTo>
                  <a:lnTo>
                    <a:pt x="31513" y="21836"/>
                  </a:lnTo>
                  <a:lnTo>
                    <a:pt x="31219" y="22570"/>
                  </a:lnTo>
                  <a:lnTo>
                    <a:pt x="30893" y="23288"/>
                  </a:lnTo>
                  <a:lnTo>
                    <a:pt x="30534" y="23990"/>
                  </a:lnTo>
                  <a:lnTo>
                    <a:pt x="30142" y="24659"/>
                  </a:lnTo>
                  <a:lnTo>
                    <a:pt x="29718" y="25328"/>
                  </a:lnTo>
                  <a:lnTo>
                    <a:pt x="29261" y="25965"/>
                  </a:lnTo>
                  <a:lnTo>
                    <a:pt x="28788" y="26568"/>
                  </a:lnTo>
                  <a:lnTo>
                    <a:pt x="28265" y="27172"/>
                  </a:lnTo>
                  <a:lnTo>
                    <a:pt x="27727" y="27727"/>
                  </a:lnTo>
                  <a:lnTo>
                    <a:pt x="27172" y="28266"/>
                  </a:lnTo>
                  <a:lnTo>
                    <a:pt x="26584" y="28771"/>
                  </a:lnTo>
                  <a:lnTo>
                    <a:pt x="25964" y="29261"/>
                  </a:lnTo>
                  <a:lnTo>
                    <a:pt x="25328" y="29718"/>
                  </a:lnTo>
                  <a:lnTo>
                    <a:pt x="24675" y="30142"/>
                  </a:lnTo>
                  <a:lnTo>
                    <a:pt x="23990" y="30534"/>
                  </a:lnTo>
                  <a:lnTo>
                    <a:pt x="23288" y="30893"/>
                  </a:lnTo>
                  <a:lnTo>
                    <a:pt x="22570" y="31203"/>
                  </a:lnTo>
                  <a:lnTo>
                    <a:pt x="21836" y="31497"/>
                  </a:lnTo>
                  <a:lnTo>
                    <a:pt x="21460" y="31627"/>
                  </a:lnTo>
                  <a:lnTo>
                    <a:pt x="21085" y="31758"/>
                  </a:lnTo>
                  <a:lnTo>
                    <a:pt x="20693" y="31872"/>
                  </a:lnTo>
                  <a:lnTo>
                    <a:pt x="20302" y="31970"/>
                  </a:lnTo>
                  <a:lnTo>
                    <a:pt x="19910" y="32068"/>
                  </a:lnTo>
                  <a:lnTo>
                    <a:pt x="19518" y="32150"/>
                  </a:lnTo>
                  <a:lnTo>
                    <a:pt x="19127" y="32231"/>
                  </a:lnTo>
                  <a:lnTo>
                    <a:pt x="18719" y="32296"/>
                  </a:lnTo>
                  <a:lnTo>
                    <a:pt x="18311" y="32362"/>
                  </a:lnTo>
                  <a:lnTo>
                    <a:pt x="17903" y="32411"/>
                  </a:lnTo>
                  <a:lnTo>
                    <a:pt x="17495" y="32443"/>
                  </a:lnTo>
                  <a:lnTo>
                    <a:pt x="17087" y="32460"/>
                  </a:lnTo>
                  <a:lnTo>
                    <a:pt x="16662" y="32476"/>
                  </a:lnTo>
                  <a:lnTo>
                    <a:pt x="16254" y="32492"/>
                  </a:lnTo>
                  <a:lnTo>
                    <a:pt x="16254" y="32492"/>
                  </a:lnTo>
                  <a:lnTo>
                    <a:pt x="15830" y="32476"/>
                  </a:lnTo>
                  <a:lnTo>
                    <a:pt x="15406" y="32460"/>
                  </a:lnTo>
                  <a:lnTo>
                    <a:pt x="14998" y="32443"/>
                  </a:lnTo>
                  <a:lnTo>
                    <a:pt x="14590" y="32411"/>
                  </a:lnTo>
                  <a:lnTo>
                    <a:pt x="14182" y="32362"/>
                  </a:lnTo>
                  <a:lnTo>
                    <a:pt x="13774" y="32296"/>
                  </a:lnTo>
                  <a:lnTo>
                    <a:pt x="13366" y="32231"/>
                  </a:lnTo>
                  <a:lnTo>
                    <a:pt x="12974" y="32150"/>
                  </a:lnTo>
                  <a:lnTo>
                    <a:pt x="12583" y="32068"/>
                  </a:lnTo>
                  <a:lnTo>
                    <a:pt x="12191" y="31970"/>
                  </a:lnTo>
                  <a:lnTo>
                    <a:pt x="11799" y="31872"/>
                  </a:lnTo>
                  <a:lnTo>
                    <a:pt x="11424" y="31758"/>
                  </a:lnTo>
                  <a:lnTo>
                    <a:pt x="11032" y="31627"/>
                  </a:lnTo>
                  <a:lnTo>
                    <a:pt x="10657" y="31497"/>
                  </a:lnTo>
                  <a:lnTo>
                    <a:pt x="9923" y="31203"/>
                  </a:lnTo>
                  <a:lnTo>
                    <a:pt x="9204" y="30893"/>
                  </a:lnTo>
                  <a:lnTo>
                    <a:pt x="8503" y="30534"/>
                  </a:lnTo>
                  <a:lnTo>
                    <a:pt x="7817" y="30142"/>
                  </a:lnTo>
                  <a:lnTo>
                    <a:pt x="7165" y="29718"/>
                  </a:lnTo>
                  <a:lnTo>
                    <a:pt x="6528" y="29261"/>
                  </a:lnTo>
                  <a:lnTo>
                    <a:pt x="5908" y="28771"/>
                  </a:lnTo>
                  <a:lnTo>
                    <a:pt x="5320" y="28266"/>
                  </a:lnTo>
                  <a:lnTo>
                    <a:pt x="4766" y="27727"/>
                  </a:lnTo>
                  <a:lnTo>
                    <a:pt x="4227" y="27172"/>
                  </a:lnTo>
                  <a:lnTo>
                    <a:pt x="3705" y="26568"/>
                  </a:lnTo>
                  <a:lnTo>
                    <a:pt x="3232" y="25965"/>
                  </a:lnTo>
                  <a:lnTo>
                    <a:pt x="2775" y="25328"/>
                  </a:lnTo>
                  <a:lnTo>
                    <a:pt x="2350" y="24659"/>
                  </a:lnTo>
                  <a:lnTo>
                    <a:pt x="1959" y="23990"/>
                  </a:lnTo>
                  <a:lnTo>
                    <a:pt x="1600" y="23288"/>
                  </a:lnTo>
                  <a:lnTo>
                    <a:pt x="1273" y="22570"/>
                  </a:lnTo>
                  <a:lnTo>
                    <a:pt x="996" y="21836"/>
                  </a:lnTo>
                  <a:lnTo>
                    <a:pt x="849" y="21460"/>
                  </a:lnTo>
                  <a:lnTo>
                    <a:pt x="735" y="21069"/>
                  </a:lnTo>
                  <a:lnTo>
                    <a:pt x="621" y="20693"/>
                  </a:lnTo>
                  <a:lnTo>
                    <a:pt x="506" y="20302"/>
                  </a:lnTo>
                  <a:lnTo>
                    <a:pt x="425" y="19910"/>
                  </a:lnTo>
                  <a:lnTo>
                    <a:pt x="327" y="19518"/>
                  </a:lnTo>
                  <a:lnTo>
                    <a:pt x="262" y="19127"/>
                  </a:lnTo>
                  <a:lnTo>
                    <a:pt x="196" y="18719"/>
                  </a:lnTo>
                  <a:lnTo>
                    <a:pt x="131" y="18311"/>
                  </a:lnTo>
                  <a:lnTo>
                    <a:pt x="82" y="17903"/>
                  </a:lnTo>
                  <a:lnTo>
                    <a:pt x="49" y="17495"/>
                  </a:lnTo>
                  <a:lnTo>
                    <a:pt x="17" y="17087"/>
                  </a:lnTo>
                  <a:lnTo>
                    <a:pt x="0" y="16663"/>
                  </a:lnTo>
                  <a:lnTo>
                    <a:pt x="0" y="16238"/>
                  </a:lnTo>
                  <a:lnTo>
                    <a:pt x="0" y="16238"/>
                  </a:lnTo>
                  <a:lnTo>
                    <a:pt x="0" y="15830"/>
                  </a:lnTo>
                  <a:lnTo>
                    <a:pt x="17" y="15406"/>
                  </a:lnTo>
                  <a:lnTo>
                    <a:pt x="49" y="14998"/>
                  </a:lnTo>
                  <a:lnTo>
                    <a:pt x="82" y="14590"/>
                  </a:lnTo>
                  <a:lnTo>
                    <a:pt x="131" y="14182"/>
                  </a:lnTo>
                  <a:lnTo>
                    <a:pt x="196" y="13774"/>
                  </a:lnTo>
                  <a:lnTo>
                    <a:pt x="262" y="13366"/>
                  </a:lnTo>
                  <a:lnTo>
                    <a:pt x="327" y="12974"/>
                  </a:lnTo>
                  <a:lnTo>
                    <a:pt x="425" y="12583"/>
                  </a:lnTo>
                  <a:lnTo>
                    <a:pt x="506" y="12191"/>
                  </a:lnTo>
                  <a:lnTo>
                    <a:pt x="621" y="11799"/>
                  </a:lnTo>
                  <a:lnTo>
                    <a:pt x="735" y="11408"/>
                  </a:lnTo>
                  <a:lnTo>
                    <a:pt x="849" y="11032"/>
                  </a:lnTo>
                  <a:lnTo>
                    <a:pt x="996" y="10657"/>
                  </a:lnTo>
                  <a:lnTo>
                    <a:pt x="1273" y="9923"/>
                  </a:lnTo>
                  <a:lnTo>
                    <a:pt x="1600" y="9205"/>
                  </a:lnTo>
                  <a:lnTo>
                    <a:pt x="1959" y="8503"/>
                  </a:lnTo>
                  <a:lnTo>
                    <a:pt x="2350" y="7818"/>
                  </a:lnTo>
                  <a:lnTo>
                    <a:pt x="2775" y="7165"/>
                  </a:lnTo>
                  <a:lnTo>
                    <a:pt x="3232" y="6528"/>
                  </a:lnTo>
                  <a:lnTo>
                    <a:pt x="3705" y="5908"/>
                  </a:lnTo>
                  <a:lnTo>
                    <a:pt x="4227" y="5321"/>
                  </a:lnTo>
                  <a:lnTo>
                    <a:pt x="4766" y="4750"/>
                  </a:lnTo>
                  <a:lnTo>
                    <a:pt x="5320" y="4227"/>
                  </a:lnTo>
                  <a:lnTo>
                    <a:pt x="5908" y="3705"/>
                  </a:lnTo>
                  <a:lnTo>
                    <a:pt x="6528" y="3232"/>
                  </a:lnTo>
                  <a:lnTo>
                    <a:pt x="7165" y="2775"/>
                  </a:lnTo>
                  <a:lnTo>
                    <a:pt x="7817" y="2351"/>
                  </a:lnTo>
                  <a:lnTo>
                    <a:pt x="8503" y="1959"/>
                  </a:lnTo>
                  <a:lnTo>
                    <a:pt x="9204" y="1600"/>
                  </a:lnTo>
                  <a:lnTo>
                    <a:pt x="9923" y="1274"/>
                  </a:lnTo>
                  <a:lnTo>
                    <a:pt x="10657" y="980"/>
                  </a:lnTo>
                  <a:lnTo>
                    <a:pt x="11032" y="849"/>
                  </a:lnTo>
                  <a:lnTo>
                    <a:pt x="11424" y="735"/>
                  </a:lnTo>
                  <a:lnTo>
                    <a:pt x="11799" y="621"/>
                  </a:lnTo>
                  <a:lnTo>
                    <a:pt x="12191" y="507"/>
                  </a:lnTo>
                  <a:lnTo>
                    <a:pt x="12583" y="409"/>
                  </a:lnTo>
                  <a:lnTo>
                    <a:pt x="12974" y="327"/>
                  </a:lnTo>
                  <a:lnTo>
                    <a:pt x="13366" y="245"/>
                  </a:lnTo>
                  <a:lnTo>
                    <a:pt x="13774" y="180"/>
                  </a:lnTo>
                  <a:lnTo>
                    <a:pt x="14182" y="131"/>
                  </a:lnTo>
                  <a:lnTo>
                    <a:pt x="14590" y="82"/>
                  </a:lnTo>
                  <a:lnTo>
                    <a:pt x="14998" y="50"/>
                  </a:lnTo>
                  <a:lnTo>
                    <a:pt x="15406" y="17"/>
                  </a:lnTo>
                  <a:lnTo>
                    <a:pt x="15830" y="1"/>
                  </a:lnTo>
                  <a:lnTo>
                    <a:pt x="16254" y="1"/>
                  </a:lnTo>
                  <a:lnTo>
                    <a:pt x="16254" y="1"/>
                  </a:lnTo>
                  <a:lnTo>
                    <a:pt x="16662" y="1"/>
                  </a:lnTo>
                  <a:lnTo>
                    <a:pt x="17087" y="17"/>
                  </a:lnTo>
                  <a:lnTo>
                    <a:pt x="17495" y="50"/>
                  </a:lnTo>
                  <a:lnTo>
                    <a:pt x="17903" y="82"/>
                  </a:lnTo>
                  <a:lnTo>
                    <a:pt x="18311" y="131"/>
                  </a:lnTo>
                  <a:lnTo>
                    <a:pt x="18719" y="180"/>
                  </a:lnTo>
                  <a:lnTo>
                    <a:pt x="19127" y="245"/>
                  </a:lnTo>
                  <a:lnTo>
                    <a:pt x="19518" y="327"/>
                  </a:lnTo>
                  <a:lnTo>
                    <a:pt x="19910" y="409"/>
                  </a:lnTo>
                  <a:lnTo>
                    <a:pt x="20302" y="507"/>
                  </a:lnTo>
                  <a:lnTo>
                    <a:pt x="20693" y="621"/>
                  </a:lnTo>
                  <a:lnTo>
                    <a:pt x="21085" y="735"/>
                  </a:lnTo>
                  <a:lnTo>
                    <a:pt x="21460" y="849"/>
                  </a:lnTo>
                  <a:lnTo>
                    <a:pt x="21836" y="980"/>
                  </a:lnTo>
                  <a:lnTo>
                    <a:pt x="22570" y="1274"/>
                  </a:lnTo>
                  <a:lnTo>
                    <a:pt x="23288" y="1600"/>
                  </a:lnTo>
                  <a:lnTo>
                    <a:pt x="23990" y="1959"/>
                  </a:lnTo>
                  <a:lnTo>
                    <a:pt x="24675" y="2351"/>
                  </a:lnTo>
                  <a:lnTo>
                    <a:pt x="25328" y="2775"/>
                  </a:lnTo>
                  <a:lnTo>
                    <a:pt x="25964" y="3232"/>
                  </a:lnTo>
                  <a:lnTo>
                    <a:pt x="26584" y="3705"/>
                  </a:lnTo>
                  <a:lnTo>
                    <a:pt x="27172" y="4227"/>
                  </a:lnTo>
                  <a:lnTo>
                    <a:pt x="27727" y="4750"/>
                  </a:lnTo>
                  <a:lnTo>
                    <a:pt x="28265" y="5321"/>
                  </a:lnTo>
                  <a:lnTo>
                    <a:pt x="28788" y="5908"/>
                  </a:lnTo>
                  <a:lnTo>
                    <a:pt x="29261" y="6528"/>
                  </a:lnTo>
                  <a:lnTo>
                    <a:pt x="29718" y="7165"/>
                  </a:lnTo>
                  <a:lnTo>
                    <a:pt x="30142" y="7818"/>
                  </a:lnTo>
                  <a:lnTo>
                    <a:pt x="30534" y="8503"/>
                  </a:lnTo>
                  <a:lnTo>
                    <a:pt x="30893" y="9205"/>
                  </a:lnTo>
                  <a:lnTo>
                    <a:pt x="31219" y="9923"/>
                  </a:lnTo>
                  <a:lnTo>
                    <a:pt x="31513" y="10657"/>
                  </a:lnTo>
                  <a:lnTo>
                    <a:pt x="31643" y="11032"/>
                  </a:lnTo>
                  <a:lnTo>
                    <a:pt x="31758" y="11408"/>
                  </a:lnTo>
                  <a:lnTo>
                    <a:pt x="31872" y="11799"/>
                  </a:lnTo>
                  <a:lnTo>
                    <a:pt x="31986" y="12191"/>
                  </a:lnTo>
                  <a:lnTo>
                    <a:pt x="32068" y="12583"/>
                  </a:lnTo>
                  <a:lnTo>
                    <a:pt x="32166" y="12974"/>
                  </a:lnTo>
                  <a:lnTo>
                    <a:pt x="32231" y="13366"/>
                  </a:lnTo>
                  <a:lnTo>
                    <a:pt x="32296" y="13774"/>
                  </a:lnTo>
                  <a:lnTo>
                    <a:pt x="32361" y="14182"/>
                  </a:lnTo>
                  <a:lnTo>
                    <a:pt x="32410" y="14590"/>
                  </a:lnTo>
                  <a:lnTo>
                    <a:pt x="32443" y="14998"/>
                  </a:lnTo>
                  <a:lnTo>
                    <a:pt x="32476" y="15406"/>
                  </a:lnTo>
                  <a:lnTo>
                    <a:pt x="32492" y="15830"/>
                  </a:lnTo>
                  <a:lnTo>
                    <a:pt x="32492" y="162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2918557" y="2923514"/>
              <a:ext cx="289523" cy="289523"/>
            </a:xfrm>
            <a:custGeom>
              <a:avLst/>
              <a:gdLst/>
              <a:ahLst/>
              <a:cxnLst/>
              <a:rect l="l" t="t" r="r" b="b"/>
              <a:pathLst>
                <a:path w="24137" h="24137" extrusionOk="0">
                  <a:moveTo>
                    <a:pt x="12076" y="0"/>
                  </a:moveTo>
                  <a:lnTo>
                    <a:pt x="11440" y="17"/>
                  </a:lnTo>
                  <a:lnTo>
                    <a:pt x="10836" y="66"/>
                  </a:lnTo>
                  <a:lnTo>
                    <a:pt x="10232" y="131"/>
                  </a:lnTo>
                  <a:lnTo>
                    <a:pt x="9645" y="245"/>
                  </a:lnTo>
                  <a:lnTo>
                    <a:pt x="9057" y="376"/>
                  </a:lnTo>
                  <a:lnTo>
                    <a:pt x="8486" y="539"/>
                  </a:lnTo>
                  <a:lnTo>
                    <a:pt x="7915" y="735"/>
                  </a:lnTo>
                  <a:lnTo>
                    <a:pt x="7376" y="947"/>
                  </a:lnTo>
                  <a:lnTo>
                    <a:pt x="6838" y="1192"/>
                  </a:lnTo>
                  <a:lnTo>
                    <a:pt x="6316" y="1453"/>
                  </a:lnTo>
                  <a:lnTo>
                    <a:pt x="5810" y="1747"/>
                  </a:lnTo>
                  <a:lnTo>
                    <a:pt x="5320" y="2057"/>
                  </a:lnTo>
                  <a:lnTo>
                    <a:pt x="4847" y="2399"/>
                  </a:lnTo>
                  <a:lnTo>
                    <a:pt x="4390" y="2758"/>
                  </a:lnTo>
                  <a:lnTo>
                    <a:pt x="3949" y="3134"/>
                  </a:lnTo>
                  <a:lnTo>
                    <a:pt x="3541" y="3542"/>
                  </a:lnTo>
                  <a:lnTo>
                    <a:pt x="3133" y="3950"/>
                  </a:lnTo>
                  <a:lnTo>
                    <a:pt x="2758" y="4390"/>
                  </a:lnTo>
                  <a:lnTo>
                    <a:pt x="2399" y="4847"/>
                  </a:lnTo>
                  <a:lnTo>
                    <a:pt x="2056" y="5320"/>
                  </a:lnTo>
                  <a:lnTo>
                    <a:pt x="1746" y="5810"/>
                  </a:lnTo>
                  <a:lnTo>
                    <a:pt x="1453" y="6316"/>
                  </a:lnTo>
                  <a:lnTo>
                    <a:pt x="1191" y="6838"/>
                  </a:lnTo>
                  <a:lnTo>
                    <a:pt x="947" y="7377"/>
                  </a:lnTo>
                  <a:lnTo>
                    <a:pt x="735" y="7915"/>
                  </a:lnTo>
                  <a:lnTo>
                    <a:pt x="539" y="8470"/>
                  </a:lnTo>
                  <a:lnTo>
                    <a:pt x="375" y="9058"/>
                  </a:lnTo>
                  <a:lnTo>
                    <a:pt x="245" y="9629"/>
                  </a:lnTo>
                  <a:lnTo>
                    <a:pt x="147" y="10233"/>
                  </a:lnTo>
                  <a:lnTo>
                    <a:pt x="65" y="10836"/>
                  </a:lnTo>
                  <a:lnTo>
                    <a:pt x="16" y="11440"/>
                  </a:lnTo>
                  <a:lnTo>
                    <a:pt x="0" y="12060"/>
                  </a:lnTo>
                  <a:lnTo>
                    <a:pt x="16" y="12680"/>
                  </a:lnTo>
                  <a:lnTo>
                    <a:pt x="65" y="13301"/>
                  </a:lnTo>
                  <a:lnTo>
                    <a:pt x="147" y="13904"/>
                  </a:lnTo>
                  <a:lnTo>
                    <a:pt x="245" y="14492"/>
                  </a:lnTo>
                  <a:lnTo>
                    <a:pt x="375" y="15079"/>
                  </a:lnTo>
                  <a:lnTo>
                    <a:pt x="539" y="15651"/>
                  </a:lnTo>
                  <a:lnTo>
                    <a:pt x="735" y="16222"/>
                  </a:lnTo>
                  <a:lnTo>
                    <a:pt x="947" y="16760"/>
                  </a:lnTo>
                  <a:lnTo>
                    <a:pt x="1191" y="17299"/>
                  </a:lnTo>
                  <a:lnTo>
                    <a:pt x="1453" y="17821"/>
                  </a:lnTo>
                  <a:lnTo>
                    <a:pt x="1746" y="18327"/>
                  </a:lnTo>
                  <a:lnTo>
                    <a:pt x="2056" y="18816"/>
                  </a:lnTo>
                  <a:lnTo>
                    <a:pt x="2399" y="19290"/>
                  </a:lnTo>
                  <a:lnTo>
                    <a:pt x="2758" y="19747"/>
                  </a:lnTo>
                  <a:lnTo>
                    <a:pt x="3133" y="20171"/>
                  </a:lnTo>
                  <a:lnTo>
                    <a:pt x="3541" y="20595"/>
                  </a:lnTo>
                  <a:lnTo>
                    <a:pt x="3949" y="21003"/>
                  </a:lnTo>
                  <a:lnTo>
                    <a:pt x="4390" y="21379"/>
                  </a:lnTo>
                  <a:lnTo>
                    <a:pt x="4847" y="21738"/>
                  </a:lnTo>
                  <a:lnTo>
                    <a:pt x="5320" y="22064"/>
                  </a:lnTo>
                  <a:lnTo>
                    <a:pt x="5810" y="22390"/>
                  </a:lnTo>
                  <a:lnTo>
                    <a:pt x="6316" y="22668"/>
                  </a:lnTo>
                  <a:lnTo>
                    <a:pt x="6838" y="22945"/>
                  </a:lnTo>
                  <a:lnTo>
                    <a:pt x="7376" y="23190"/>
                  </a:lnTo>
                  <a:lnTo>
                    <a:pt x="7915" y="23402"/>
                  </a:lnTo>
                  <a:lnTo>
                    <a:pt x="8486" y="23582"/>
                  </a:lnTo>
                  <a:lnTo>
                    <a:pt x="9057" y="23745"/>
                  </a:lnTo>
                  <a:lnTo>
                    <a:pt x="9645" y="23892"/>
                  </a:lnTo>
                  <a:lnTo>
                    <a:pt x="10232" y="23990"/>
                  </a:lnTo>
                  <a:lnTo>
                    <a:pt x="10836" y="24071"/>
                  </a:lnTo>
                  <a:lnTo>
                    <a:pt x="11440" y="24120"/>
                  </a:lnTo>
                  <a:lnTo>
                    <a:pt x="12076" y="24137"/>
                  </a:lnTo>
                  <a:lnTo>
                    <a:pt x="12697" y="24120"/>
                  </a:lnTo>
                  <a:lnTo>
                    <a:pt x="13300" y="24071"/>
                  </a:lnTo>
                  <a:lnTo>
                    <a:pt x="13904" y="23990"/>
                  </a:lnTo>
                  <a:lnTo>
                    <a:pt x="14508" y="23892"/>
                  </a:lnTo>
                  <a:lnTo>
                    <a:pt x="15079" y="23745"/>
                  </a:lnTo>
                  <a:lnTo>
                    <a:pt x="15650" y="23582"/>
                  </a:lnTo>
                  <a:lnTo>
                    <a:pt x="16221" y="23402"/>
                  </a:lnTo>
                  <a:lnTo>
                    <a:pt x="16760" y="23190"/>
                  </a:lnTo>
                  <a:lnTo>
                    <a:pt x="17299" y="22945"/>
                  </a:lnTo>
                  <a:lnTo>
                    <a:pt x="17821" y="22668"/>
                  </a:lnTo>
                  <a:lnTo>
                    <a:pt x="18327" y="22390"/>
                  </a:lnTo>
                  <a:lnTo>
                    <a:pt x="18816" y="22064"/>
                  </a:lnTo>
                  <a:lnTo>
                    <a:pt x="19289" y="21738"/>
                  </a:lnTo>
                  <a:lnTo>
                    <a:pt x="19746" y="21379"/>
                  </a:lnTo>
                  <a:lnTo>
                    <a:pt x="20187" y="21003"/>
                  </a:lnTo>
                  <a:lnTo>
                    <a:pt x="20595" y="20595"/>
                  </a:lnTo>
                  <a:lnTo>
                    <a:pt x="21003" y="20171"/>
                  </a:lnTo>
                  <a:lnTo>
                    <a:pt x="21378" y="19747"/>
                  </a:lnTo>
                  <a:lnTo>
                    <a:pt x="21737" y="19290"/>
                  </a:lnTo>
                  <a:lnTo>
                    <a:pt x="22080" y="18816"/>
                  </a:lnTo>
                  <a:lnTo>
                    <a:pt x="22390" y="18327"/>
                  </a:lnTo>
                  <a:lnTo>
                    <a:pt x="22684" y="17821"/>
                  </a:lnTo>
                  <a:lnTo>
                    <a:pt x="22945" y="17299"/>
                  </a:lnTo>
                  <a:lnTo>
                    <a:pt x="23190" y="16760"/>
                  </a:lnTo>
                  <a:lnTo>
                    <a:pt x="23402" y="16222"/>
                  </a:lnTo>
                  <a:lnTo>
                    <a:pt x="23598" y="15651"/>
                  </a:lnTo>
                  <a:lnTo>
                    <a:pt x="23761" y="15079"/>
                  </a:lnTo>
                  <a:lnTo>
                    <a:pt x="23892" y="14492"/>
                  </a:lnTo>
                  <a:lnTo>
                    <a:pt x="23989" y="13904"/>
                  </a:lnTo>
                  <a:lnTo>
                    <a:pt x="24071" y="13301"/>
                  </a:lnTo>
                  <a:lnTo>
                    <a:pt x="24120" y="12680"/>
                  </a:lnTo>
                  <a:lnTo>
                    <a:pt x="24136" y="12060"/>
                  </a:lnTo>
                  <a:lnTo>
                    <a:pt x="24120" y="11440"/>
                  </a:lnTo>
                  <a:lnTo>
                    <a:pt x="24071" y="10836"/>
                  </a:lnTo>
                  <a:lnTo>
                    <a:pt x="23989" y="10233"/>
                  </a:lnTo>
                  <a:lnTo>
                    <a:pt x="23892" y="9629"/>
                  </a:lnTo>
                  <a:lnTo>
                    <a:pt x="23761" y="9058"/>
                  </a:lnTo>
                  <a:lnTo>
                    <a:pt x="23598" y="8470"/>
                  </a:lnTo>
                  <a:lnTo>
                    <a:pt x="23402" y="7915"/>
                  </a:lnTo>
                  <a:lnTo>
                    <a:pt x="23190" y="7377"/>
                  </a:lnTo>
                  <a:lnTo>
                    <a:pt x="22945" y="6838"/>
                  </a:lnTo>
                  <a:lnTo>
                    <a:pt x="22684" y="6316"/>
                  </a:lnTo>
                  <a:lnTo>
                    <a:pt x="22390" y="5810"/>
                  </a:lnTo>
                  <a:lnTo>
                    <a:pt x="22080" y="5320"/>
                  </a:lnTo>
                  <a:lnTo>
                    <a:pt x="21737" y="4847"/>
                  </a:lnTo>
                  <a:lnTo>
                    <a:pt x="21378" y="4390"/>
                  </a:lnTo>
                  <a:lnTo>
                    <a:pt x="21003" y="3950"/>
                  </a:lnTo>
                  <a:lnTo>
                    <a:pt x="20595" y="3542"/>
                  </a:lnTo>
                  <a:lnTo>
                    <a:pt x="20187" y="3134"/>
                  </a:lnTo>
                  <a:lnTo>
                    <a:pt x="19746" y="2758"/>
                  </a:lnTo>
                  <a:lnTo>
                    <a:pt x="19289" y="2399"/>
                  </a:lnTo>
                  <a:lnTo>
                    <a:pt x="18816" y="2057"/>
                  </a:lnTo>
                  <a:lnTo>
                    <a:pt x="18327" y="1747"/>
                  </a:lnTo>
                  <a:lnTo>
                    <a:pt x="17821" y="1453"/>
                  </a:lnTo>
                  <a:lnTo>
                    <a:pt x="17299" y="1192"/>
                  </a:lnTo>
                  <a:lnTo>
                    <a:pt x="16760" y="947"/>
                  </a:lnTo>
                  <a:lnTo>
                    <a:pt x="16221" y="735"/>
                  </a:lnTo>
                  <a:lnTo>
                    <a:pt x="15650" y="539"/>
                  </a:lnTo>
                  <a:lnTo>
                    <a:pt x="15079" y="376"/>
                  </a:lnTo>
                  <a:lnTo>
                    <a:pt x="14508" y="245"/>
                  </a:lnTo>
                  <a:lnTo>
                    <a:pt x="13904" y="131"/>
                  </a:lnTo>
                  <a:lnTo>
                    <a:pt x="13300" y="66"/>
                  </a:lnTo>
                  <a:lnTo>
                    <a:pt x="12697" y="17"/>
                  </a:lnTo>
                  <a:lnTo>
                    <a:pt x="1207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2918557" y="2923514"/>
              <a:ext cx="289523" cy="289523"/>
            </a:xfrm>
            <a:custGeom>
              <a:avLst/>
              <a:gdLst/>
              <a:ahLst/>
              <a:cxnLst/>
              <a:rect l="l" t="t" r="r" b="b"/>
              <a:pathLst>
                <a:path w="24137" h="24137" fill="none" extrusionOk="0">
                  <a:moveTo>
                    <a:pt x="24136" y="12060"/>
                  </a:moveTo>
                  <a:lnTo>
                    <a:pt x="24136" y="12060"/>
                  </a:lnTo>
                  <a:lnTo>
                    <a:pt x="24120" y="12680"/>
                  </a:lnTo>
                  <a:lnTo>
                    <a:pt x="24071" y="13301"/>
                  </a:lnTo>
                  <a:lnTo>
                    <a:pt x="23989" y="13904"/>
                  </a:lnTo>
                  <a:lnTo>
                    <a:pt x="23892" y="14492"/>
                  </a:lnTo>
                  <a:lnTo>
                    <a:pt x="23761" y="15079"/>
                  </a:lnTo>
                  <a:lnTo>
                    <a:pt x="23598" y="15651"/>
                  </a:lnTo>
                  <a:lnTo>
                    <a:pt x="23402" y="16222"/>
                  </a:lnTo>
                  <a:lnTo>
                    <a:pt x="23190" y="16760"/>
                  </a:lnTo>
                  <a:lnTo>
                    <a:pt x="22945" y="17299"/>
                  </a:lnTo>
                  <a:lnTo>
                    <a:pt x="22684" y="17821"/>
                  </a:lnTo>
                  <a:lnTo>
                    <a:pt x="22390" y="18327"/>
                  </a:lnTo>
                  <a:lnTo>
                    <a:pt x="22080" y="18816"/>
                  </a:lnTo>
                  <a:lnTo>
                    <a:pt x="21737" y="19290"/>
                  </a:lnTo>
                  <a:lnTo>
                    <a:pt x="21378" y="19747"/>
                  </a:lnTo>
                  <a:lnTo>
                    <a:pt x="21003" y="20171"/>
                  </a:lnTo>
                  <a:lnTo>
                    <a:pt x="20595" y="20595"/>
                  </a:lnTo>
                  <a:lnTo>
                    <a:pt x="20187" y="21003"/>
                  </a:lnTo>
                  <a:lnTo>
                    <a:pt x="19746" y="21379"/>
                  </a:lnTo>
                  <a:lnTo>
                    <a:pt x="19289" y="21738"/>
                  </a:lnTo>
                  <a:lnTo>
                    <a:pt x="18816" y="22064"/>
                  </a:lnTo>
                  <a:lnTo>
                    <a:pt x="18327" y="22390"/>
                  </a:lnTo>
                  <a:lnTo>
                    <a:pt x="17821" y="22668"/>
                  </a:lnTo>
                  <a:lnTo>
                    <a:pt x="17299" y="22945"/>
                  </a:lnTo>
                  <a:lnTo>
                    <a:pt x="16760" y="23190"/>
                  </a:lnTo>
                  <a:lnTo>
                    <a:pt x="16221" y="23402"/>
                  </a:lnTo>
                  <a:lnTo>
                    <a:pt x="15650" y="23582"/>
                  </a:lnTo>
                  <a:lnTo>
                    <a:pt x="15079" y="23745"/>
                  </a:lnTo>
                  <a:lnTo>
                    <a:pt x="14508" y="23892"/>
                  </a:lnTo>
                  <a:lnTo>
                    <a:pt x="13904" y="23990"/>
                  </a:lnTo>
                  <a:lnTo>
                    <a:pt x="13300" y="24071"/>
                  </a:lnTo>
                  <a:lnTo>
                    <a:pt x="12697" y="24120"/>
                  </a:lnTo>
                  <a:lnTo>
                    <a:pt x="12076" y="24137"/>
                  </a:lnTo>
                  <a:lnTo>
                    <a:pt x="12076" y="24137"/>
                  </a:lnTo>
                  <a:lnTo>
                    <a:pt x="11440" y="24120"/>
                  </a:lnTo>
                  <a:lnTo>
                    <a:pt x="10836" y="24071"/>
                  </a:lnTo>
                  <a:lnTo>
                    <a:pt x="10232" y="23990"/>
                  </a:lnTo>
                  <a:lnTo>
                    <a:pt x="9645" y="23892"/>
                  </a:lnTo>
                  <a:lnTo>
                    <a:pt x="9057" y="23745"/>
                  </a:lnTo>
                  <a:lnTo>
                    <a:pt x="8486" y="23582"/>
                  </a:lnTo>
                  <a:lnTo>
                    <a:pt x="7915" y="23402"/>
                  </a:lnTo>
                  <a:lnTo>
                    <a:pt x="7376" y="23190"/>
                  </a:lnTo>
                  <a:lnTo>
                    <a:pt x="6838" y="22945"/>
                  </a:lnTo>
                  <a:lnTo>
                    <a:pt x="6316" y="22668"/>
                  </a:lnTo>
                  <a:lnTo>
                    <a:pt x="5810" y="22390"/>
                  </a:lnTo>
                  <a:lnTo>
                    <a:pt x="5320" y="22064"/>
                  </a:lnTo>
                  <a:lnTo>
                    <a:pt x="4847" y="21738"/>
                  </a:lnTo>
                  <a:lnTo>
                    <a:pt x="4390" y="21379"/>
                  </a:lnTo>
                  <a:lnTo>
                    <a:pt x="3949" y="21003"/>
                  </a:lnTo>
                  <a:lnTo>
                    <a:pt x="3541" y="20595"/>
                  </a:lnTo>
                  <a:lnTo>
                    <a:pt x="3133" y="20171"/>
                  </a:lnTo>
                  <a:lnTo>
                    <a:pt x="2758" y="19747"/>
                  </a:lnTo>
                  <a:lnTo>
                    <a:pt x="2399" y="19290"/>
                  </a:lnTo>
                  <a:lnTo>
                    <a:pt x="2056" y="18816"/>
                  </a:lnTo>
                  <a:lnTo>
                    <a:pt x="1746" y="18327"/>
                  </a:lnTo>
                  <a:lnTo>
                    <a:pt x="1453" y="17821"/>
                  </a:lnTo>
                  <a:lnTo>
                    <a:pt x="1191" y="17299"/>
                  </a:lnTo>
                  <a:lnTo>
                    <a:pt x="947" y="16760"/>
                  </a:lnTo>
                  <a:lnTo>
                    <a:pt x="735" y="16222"/>
                  </a:lnTo>
                  <a:lnTo>
                    <a:pt x="539" y="15651"/>
                  </a:lnTo>
                  <a:lnTo>
                    <a:pt x="375" y="15079"/>
                  </a:lnTo>
                  <a:lnTo>
                    <a:pt x="245" y="14492"/>
                  </a:lnTo>
                  <a:lnTo>
                    <a:pt x="147" y="13904"/>
                  </a:lnTo>
                  <a:lnTo>
                    <a:pt x="65" y="13301"/>
                  </a:lnTo>
                  <a:lnTo>
                    <a:pt x="16" y="12680"/>
                  </a:lnTo>
                  <a:lnTo>
                    <a:pt x="0" y="12060"/>
                  </a:lnTo>
                  <a:lnTo>
                    <a:pt x="0" y="12060"/>
                  </a:lnTo>
                  <a:lnTo>
                    <a:pt x="16" y="11440"/>
                  </a:lnTo>
                  <a:lnTo>
                    <a:pt x="65" y="10836"/>
                  </a:lnTo>
                  <a:lnTo>
                    <a:pt x="147" y="10233"/>
                  </a:lnTo>
                  <a:lnTo>
                    <a:pt x="245" y="9629"/>
                  </a:lnTo>
                  <a:lnTo>
                    <a:pt x="375" y="9058"/>
                  </a:lnTo>
                  <a:lnTo>
                    <a:pt x="539" y="8470"/>
                  </a:lnTo>
                  <a:lnTo>
                    <a:pt x="735" y="7915"/>
                  </a:lnTo>
                  <a:lnTo>
                    <a:pt x="947" y="7377"/>
                  </a:lnTo>
                  <a:lnTo>
                    <a:pt x="1191" y="6838"/>
                  </a:lnTo>
                  <a:lnTo>
                    <a:pt x="1453" y="6316"/>
                  </a:lnTo>
                  <a:lnTo>
                    <a:pt x="1746" y="5810"/>
                  </a:lnTo>
                  <a:lnTo>
                    <a:pt x="2056" y="5320"/>
                  </a:lnTo>
                  <a:lnTo>
                    <a:pt x="2399" y="4847"/>
                  </a:lnTo>
                  <a:lnTo>
                    <a:pt x="2758" y="4390"/>
                  </a:lnTo>
                  <a:lnTo>
                    <a:pt x="3133" y="3950"/>
                  </a:lnTo>
                  <a:lnTo>
                    <a:pt x="3541" y="3542"/>
                  </a:lnTo>
                  <a:lnTo>
                    <a:pt x="3949" y="3134"/>
                  </a:lnTo>
                  <a:lnTo>
                    <a:pt x="4390" y="2758"/>
                  </a:lnTo>
                  <a:lnTo>
                    <a:pt x="4847" y="2399"/>
                  </a:lnTo>
                  <a:lnTo>
                    <a:pt x="5320" y="2057"/>
                  </a:lnTo>
                  <a:lnTo>
                    <a:pt x="5810" y="1747"/>
                  </a:lnTo>
                  <a:lnTo>
                    <a:pt x="6316" y="1453"/>
                  </a:lnTo>
                  <a:lnTo>
                    <a:pt x="6838" y="1192"/>
                  </a:lnTo>
                  <a:lnTo>
                    <a:pt x="7376" y="947"/>
                  </a:lnTo>
                  <a:lnTo>
                    <a:pt x="7915" y="735"/>
                  </a:lnTo>
                  <a:lnTo>
                    <a:pt x="8486" y="539"/>
                  </a:lnTo>
                  <a:lnTo>
                    <a:pt x="9057" y="376"/>
                  </a:lnTo>
                  <a:lnTo>
                    <a:pt x="9645" y="245"/>
                  </a:lnTo>
                  <a:lnTo>
                    <a:pt x="10232" y="131"/>
                  </a:lnTo>
                  <a:lnTo>
                    <a:pt x="10836" y="66"/>
                  </a:lnTo>
                  <a:lnTo>
                    <a:pt x="11440" y="17"/>
                  </a:lnTo>
                  <a:lnTo>
                    <a:pt x="12076" y="0"/>
                  </a:lnTo>
                  <a:lnTo>
                    <a:pt x="12076" y="0"/>
                  </a:lnTo>
                  <a:lnTo>
                    <a:pt x="12697" y="17"/>
                  </a:lnTo>
                  <a:lnTo>
                    <a:pt x="13300" y="66"/>
                  </a:lnTo>
                  <a:lnTo>
                    <a:pt x="13904" y="131"/>
                  </a:lnTo>
                  <a:lnTo>
                    <a:pt x="14508" y="245"/>
                  </a:lnTo>
                  <a:lnTo>
                    <a:pt x="15079" y="376"/>
                  </a:lnTo>
                  <a:lnTo>
                    <a:pt x="15650" y="539"/>
                  </a:lnTo>
                  <a:lnTo>
                    <a:pt x="16221" y="735"/>
                  </a:lnTo>
                  <a:lnTo>
                    <a:pt x="16760" y="947"/>
                  </a:lnTo>
                  <a:lnTo>
                    <a:pt x="17299" y="1192"/>
                  </a:lnTo>
                  <a:lnTo>
                    <a:pt x="17821" y="1453"/>
                  </a:lnTo>
                  <a:lnTo>
                    <a:pt x="18327" y="1747"/>
                  </a:lnTo>
                  <a:lnTo>
                    <a:pt x="18816" y="2057"/>
                  </a:lnTo>
                  <a:lnTo>
                    <a:pt x="19289" y="2399"/>
                  </a:lnTo>
                  <a:lnTo>
                    <a:pt x="19746" y="2758"/>
                  </a:lnTo>
                  <a:lnTo>
                    <a:pt x="20187" y="3134"/>
                  </a:lnTo>
                  <a:lnTo>
                    <a:pt x="20595" y="3542"/>
                  </a:lnTo>
                  <a:lnTo>
                    <a:pt x="21003" y="3950"/>
                  </a:lnTo>
                  <a:lnTo>
                    <a:pt x="21378" y="4390"/>
                  </a:lnTo>
                  <a:lnTo>
                    <a:pt x="21737" y="4847"/>
                  </a:lnTo>
                  <a:lnTo>
                    <a:pt x="22080" y="5320"/>
                  </a:lnTo>
                  <a:lnTo>
                    <a:pt x="22390" y="5810"/>
                  </a:lnTo>
                  <a:lnTo>
                    <a:pt x="22684" y="6316"/>
                  </a:lnTo>
                  <a:lnTo>
                    <a:pt x="22945" y="6838"/>
                  </a:lnTo>
                  <a:lnTo>
                    <a:pt x="23190" y="7377"/>
                  </a:lnTo>
                  <a:lnTo>
                    <a:pt x="23402" y="7915"/>
                  </a:lnTo>
                  <a:lnTo>
                    <a:pt x="23598" y="8470"/>
                  </a:lnTo>
                  <a:lnTo>
                    <a:pt x="23761" y="9058"/>
                  </a:lnTo>
                  <a:lnTo>
                    <a:pt x="23892" y="9629"/>
                  </a:lnTo>
                  <a:lnTo>
                    <a:pt x="23989" y="10233"/>
                  </a:lnTo>
                  <a:lnTo>
                    <a:pt x="24071" y="10836"/>
                  </a:lnTo>
                  <a:lnTo>
                    <a:pt x="24120" y="11440"/>
                  </a:lnTo>
                  <a:lnTo>
                    <a:pt x="24136" y="120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3007814" y="2979113"/>
              <a:ext cx="126079" cy="165027"/>
            </a:xfrm>
            <a:custGeom>
              <a:avLst/>
              <a:gdLst/>
              <a:ahLst/>
              <a:cxnLst/>
              <a:rect l="l" t="t" r="r" b="b"/>
              <a:pathLst>
                <a:path w="10511" h="13758" extrusionOk="0">
                  <a:moveTo>
                    <a:pt x="4032" y="0"/>
                  </a:moveTo>
                  <a:lnTo>
                    <a:pt x="3803" y="33"/>
                  </a:lnTo>
                  <a:lnTo>
                    <a:pt x="3575" y="65"/>
                  </a:lnTo>
                  <a:lnTo>
                    <a:pt x="3362" y="114"/>
                  </a:lnTo>
                  <a:lnTo>
                    <a:pt x="3150" y="163"/>
                  </a:lnTo>
                  <a:lnTo>
                    <a:pt x="2938" y="229"/>
                  </a:lnTo>
                  <a:lnTo>
                    <a:pt x="2742" y="310"/>
                  </a:lnTo>
                  <a:lnTo>
                    <a:pt x="2547" y="408"/>
                  </a:lnTo>
                  <a:lnTo>
                    <a:pt x="2351" y="506"/>
                  </a:lnTo>
                  <a:lnTo>
                    <a:pt x="2171" y="620"/>
                  </a:lnTo>
                  <a:lnTo>
                    <a:pt x="1992" y="734"/>
                  </a:lnTo>
                  <a:lnTo>
                    <a:pt x="1828" y="865"/>
                  </a:lnTo>
                  <a:lnTo>
                    <a:pt x="1649" y="1012"/>
                  </a:lnTo>
                  <a:lnTo>
                    <a:pt x="1502" y="1159"/>
                  </a:lnTo>
                  <a:lnTo>
                    <a:pt x="1339" y="1306"/>
                  </a:lnTo>
                  <a:lnTo>
                    <a:pt x="1192" y="1469"/>
                  </a:lnTo>
                  <a:lnTo>
                    <a:pt x="1061" y="1648"/>
                  </a:lnTo>
                  <a:lnTo>
                    <a:pt x="931" y="1828"/>
                  </a:lnTo>
                  <a:lnTo>
                    <a:pt x="800" y="2007"/>
                  </a:lnTo>
                  <a:lnTo>
                    <a:pt x="686" y="2187"/>
                  </a:lnTo>
                  <a:lnTo>
                    <a:pt x="490" y="2595"/>
                  </a:lnTo>
                  <a:lnTo>
                    <a:pt x="311" y="3003"/>
                  </a:lnTo>
                  <a:lnTo>
                    <a:pt x="245" y="3215"/>
                  </a:lnTo>
                  <a:lnTo>
                    <a:pt x="180" y="3427"/>
                  </a:lnTo>
                  <a:lnTo>
                    <a:pt x="115" y="3656"/>
                  </a:lnTo>
                  <a:lnTo>
                    <a:pt x="82" y="3868"/>
                  </a:lnTo>
                  <a:lnTo>
                    <a:pt x="50" y="4096"/>
                  </a:lnTo>
                  <a:lnTo>
                    <a:pt x="17" y="4325"/>
                  </a:lnTo>
                  <a:lnTo>
                    <a:pt x="1" y="4553"/>
                  </a:lnTo>
                  <a:lnTo>
                    <a:pt x="1" y="4798"/>
                  </a:lnTo>
                  <a:lnTo>
                    <a:pt x="1" y="13757"/>
                  </a:lnTo>
                  <a:lnTo>
                    <a:pt x="8813" y="13757"/>
                  </a:lnTo>
                  <a:lnTo>
                    <a:pt x="8813" y="9351"/>
                  </a:lnTo>
                  <a:lnTo>
                    <a:pt x="10510" y="9351"/>
                  </a:lnTo>
                  <a:lnTo>
                    <a:pt x="8715" y="4602"/>
                  </a:lnTo>
                  <a:lnTo>
                    <a:pt x="8699" y="4374"/>
                  </a:lnTo>
                  <a:lnTo>
                    <a:pt x="8683" y="4145"/>
                  </a:lnTo>
                  <a:lnTo>
                    <a:pt x="8666" y="3917"/>
                  </a:lnTo>
                  <a:lnTo>
                    <a:pt x="8617" y="3705"/>
                  </a:lnTo>
                  <a:lnTo>
                    <a:pt x="8568" y="3476"/>
                  </a:lnTo>
                  <a:lnTo>
                    <a:pt x="8503" y="3264"/>
                  </a:lnTo>
                  <a:lnTo>
                    <a:pt x="8438" y="3052"/>
                  </a:lnTo>
                  <a:lnTo>
                    <a:pt x="8356" y="2840"/>
                  </a:lnTo>
                  <a:lnTo>
                    <a:pt x="8275" y="2644"/>
                  </a:lnTo>
                  <a:lnTo>
                    <a:pt x="8177" y="2448"/>
                  </a:lnTo>
                  <a:lnTo>
                    <a:pt x="8062" y="2252"/>
                  </a:lnTo>
                  <a:lnTo>
                    <a:pt x="7948" y="2073"/>
                  </a:lnTo>
                  <a:lnTo>
                    <a:pt x="7834" y="1893"/>
                  </a:lnTo>
                  <a:lnTo>
                    <a:pt x="7687" y="1714"/>
                  </a:lnTo>
                  <a:lnTo>
                    <a:pt x="7557" y="1550"/>
                  </a:lnTo>
                  <a:lnTo>
                    <a:pt x="7410" y="1387"/>
                  </a:lnTo>
                  <a:lnTo>
                    <a:pt x="7246" y="1224"/>
                  </a:lnTo>
                  <a:lnTo>
                    <a:pt x="7083" y="1077"/>
                  </a:lnTo>
                  <a:lnTo>
                    <a:pt x="6920" y="947"/>
                  </a:lnTo>
                  <a:lnTo>
                    <a:pt x="6741" y="816"/>
                  </a:lnTo>
                  <a:lnTo>
                    <a:pt x="6561" y="685"/>
                  </a:lnTo>
                  <a:lnTo>
                    <a:pt x="6382" y="571"/>
                  </a:lnTo>
                  <a:lnTo>
                    <a:pt x="6186" y="473"/>
                  </a:lnTo>
                  <a:lnTo>
                    <a:pt x="5990" y="375"/>
                  </a:lnTo>
                  <a:lnTo>
                    <a:pt x="5794" y="294"/>
                  </a:lnTo>
                  <a:lnTo>
                    <a:pt x="5582" y="212"/>
                  </a:lnTo>
                  <a:lnTo>
                    <a:pt x="5370" y="147"/>
                  </a:lnTo>
                  <a:lnTo>
                    <a:pt x="5158" y="98"/>
                  </a:lnTo>
                  <a:lnTo>
                    <a:pt x="4929" y="49"/>
                  </a:lnTo>
                  <a:lnTo>
                    <a:pt x="4717" y="33"/>
                  </a:lnTo>
                  <a:lnTo>
                    <a:pt x="448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3058326" y="2979113"/>
              <a:ext cx="984" cy="12"/>
            </a:xfrm>
            <a:custGeom>
              <a:avLst/>
              <a:gdLst/>
              <a:ahLst/>
              <a:cxnLst/>
              <a:rect l="l" t="t" r="r" b="b"/>
              <a:pathLst>
                <a:path w="82" h="1" fill="none" extrusionOk="0">
                  <a:moveTo>
                    <a:pt x="8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3216101" y="2873397"/>
              <a:ext cx="389742" cy="389754"/>
            </a:xfrm>
            <a:custGeom>
              <a:avLst/>
              <a:gdLst/>
              <a:ahLst/>
              <a:cxnLst/>
              <a:rect l="l" t="t" r="r" b="b"/>
              <a:pathLst>
                <a:path w="32492" h="32493" extrusionOk="0">
                  <a:moveTo>
                    <a:pt x="15830" y="1"/>
                  </a:moveTo>
                  <a:lnTo>
                    <a:pt x="15406" y="17"/>
                  </a:lnTo>
                  <a:lnTo>
                    <a:pt x="14998" y="50"/>
                  </a:lnTo>
                  <a:lnTo>
                    <a:pt x="14573" y="82"/>
                  </a:lnTo>
                  <a:lnTo>
                    <a:pt x="14166" y="131"/>
                  </a:lnTo>
                  <a:lnTo>
                    <a:pt x="13774" y="180"/>
                  </a:lnTo>
                  <a:lnTo>
                    <a:pt x="13366" y="245"/>
                  </a:lnTo>
                  <a:lnTo>
                    <a:pt x="12974" y="327"/>
                  </a:lnTo>
                  <a:lnTo>
                    <a:pt x="12566" y="409"/>
                  </a:lnTo>
                  <a:lnTo>
                    <a:pt x="12175" y="507"/>
                  </a:lnTo>
                  <a:lnTo>
                    <a:pt x="11799" y="621"/>
                  </a:lnTo>
                  <a:lnTo>
                    <a:pt x="11408" y="735"/>
                  </a:lnTo>
                  <a:lnTo>
                    <a:pt x="11032" y="849"/>
                  </a:lnTo>
                  <a:lnTo>
                    <a:pt x="10657" y="980"/>
                  </a:lnTo>
                  <a:lnTo>
                    <a:pt x="9922" y="1274"/>
                  </a:lnTo>
                  <a:lnTo>
                    <a:pt x="9204" y="1600"/>
                  </a:lnTo>
                  <a:lnTo>
                    <a:pt x="8503" y="1959"/>
                  </a:lnTo>
                  <a:lnTo>
                    <a:pt x="7817" y="2351"/>
                  </a:lnTo>
                  <a:lnTo>
                    <a:pt x="7165" y="2775"/>
                  </a:lnTo>
                  <a:lnTo>
                    <a:pt x="6528" y="3232"/>
                  </a:lnTo>
                  <a:lnTo>
                    <a:pt x="5908" y="3705"/>
                  </a:lnTo>
                  <a:lnTo>
                    <a:pt x="5320" y="4227"/>
                  </a:lnTo>
                  <a:lnTo>
                    <a:pt x="4749" y="4750"/>
                  </a:lnTo>
                  <a:lnTo>
                    <a:pt x="4211" y="5321"/>
                  </a:lnTo>
                  <a:lnTo>
                    <a:pt x="3705" y="5908"/>
                  </a:lnTo>
                  <a:lnTo>
                    <a:pt x="3232" y="6528"/>
                  </a:lnTo>
                  <a:lnTo>
                    <a:pt x="2775" y="7165"/>
                  </a:lnTo>
                  <a:lnTo>
                    <a:pt x="2350" y="7818"/>
                  </a:lnTo>
                  <a:lnTo>
                    <a:pt x="1959" y="8503"/>
                  </a:lnTo>
                  <a:lnTo>
                    <a:pt x="1600" y="9205"/>
                  </a:lnTo>
                  <a:lnTo>
                    <a:pt x="1273" y="9923"/>
                  </a:lnTo>
                  <a:lnTo>
                    <a:pt x="980" y="10657"/>
                  </a:lnTo>
                  <a:lnTo>
                    <a:pt x="849" y="11032"/>
                  </a:lnTo>
                  <a:lnTo>
                    <a:pt x="735" y="11408"/>
                  </a:lnTo>
                  <a:lnTo>
                    <a:pt x="621" y="11799"/>
                  </a:lnTo>
                  <a:lnTo>
                    <a:pt x="506" y="12191"/>
                  </a:lnTo>
                  <a:lnTo>
                    <a:pt x="408" y="12583"/>
                  </a:lnTo>
                  <a:lnTo>
                    <a:pt x="327" y="12974"/>
                  </a:lnTo>
                  <a:lnTo>
                    <a:pt x="245" y="13366"/>
                  </a:lnTo>
                  <a:lnTo>
                    <a:pt x="180" y="13774"/>
                  </a:lnTo>
                  <a:lnTo>
                    <a:pt x="131" y="14182"/>
                  </a:lnTo>
                  <a:lnTo>
                    <a:pt x="82" y="14590"/>
                  </a:lnTo>
                  <a:lnTo>
                    <a:pt x="49" y="14998"/>
                  </a:lnTo>
                  <a:lnTo>
                    <a:pt x="17" y="15406"/>
                  </a:lnTo>
                  <a:lnTo>
                    <a:pt x="0" y="15830"/>
                  </a:lnTo>
                  <a:lnTo>
                    <a:pt x="0" y="16238"/>
                  </a:lnTo>
                  <a:lnTo>
                    <a:pt x="0" y="16663"/>
                  </a:lnTo>
                  <a:lnTo>
                    <a:pt x="17" y="17087"/>
                  </a:lnTo>
                  <a:lnTo>
                    <a:pt x="49" y="17495"/>
                  </a:lnTo>
                  <a:lnTo>
                    <a:pt x="82" y="17903"/>
                  </a:lnTo>
                  <a:lnTo>
                    <a:pt x="131" y="18311"/>
                  </a:lnTo>
                  <a:lnTo>
                    <a:pt x="180" y="18719"/>
                  </a:lnTo>
                  <a:lnTo>
                    <a:pt x="245" y="19127"/>
                  </a:lnTo>
                  <a:lnTo>
                    <a:pt x="327" y="19518"/>
                  </a:lnTo>
                  <a:lnTo>
                    <a:pt x="408" y="19910"/>
                  </a:lnTo>
                  <a:lnTo>
                    <a:pt x="506" y="20302"/>
                  </a:lnTo>
                  <a:lnTo>
                    <a:pt x="621" y="20693"/>
                  </a:lnTo>
                  <a:lnTo>
                    <a:pt x="735" y="21069"/>
                  </a:lnTo>
                  <a:lnTo>
                    <a:pt x="849" y="21460"/>
                  </a:lnTo>
                  <a:lnTo>
                    <a:pt x="980" y="21836"/>
                  </a:lnTo>
                  <a:lnTo>
                    <a:pt x="1273" y="22570"/>
                  </a:lnTo>
                  <a:lnTo>
                    <a:pt x="1600" y="23288"/>
                  </a:lnTo>
                  <a:lnTo>
                    <a:pt x="1959" y="23990"/>
                  </a:lnTo>
                  <a:lnTo>
                    <a:pt x="2350" y="24659"/>
                  </a:lnTo>
                  <a:lnTo>
                    <a:pt x="2775" y="25328"/>
                  </a:lnTo>
                  <a:lnTo>
                    <a:pt x="3232" y="25965"/>
                  </a:lnTo>
                  <a:lnTo>
                    <a:pt x="3705" y="26568"/>
                  </a:lnTo>
                  <a:lnTo>
                    <a:pt x="4211" y="27172"/>
                  </a:lnTo>
                  <a:lnTo>
                    <a:pt x="4749" y="27727"/>
                  </a:lnTo>
                  <a:lnTo>
                    <a:pt x="5320" y="28266"/>
                  </a:lnTo>
                  <a:lnTo>
                    <a:pt x="5908" y="28771"/>
                  </a:lnTo>
                  <a:lnTo>
                    <a:pt x="6528" y="29261"/>
                  </a:lnTo>
                  <a:lnTo>
                    <a:pt x="7165" y="29718"/>
                  </a:lnTo>
                  <a:lnTo>
                    <a:pt x="7817" y="30142"/>
                  </a:lnTo>
                  <a:lnTo>
                    <a:pt x="8503" y="30534"/>
                  </a:lnTo>
                  <a:lnTo>
                    <a:pt x="9204" y="30893"/>
                  </a:lnTo>
                  <a:lnTo>
                    <a:pt x="9922" y="31203"/>
                  </a:lnTo>
                  <a:lnTo>
                    <a:pt x="10657" y="31497"/>
                  </a:lnTo>
                  <a:lnTo>
                    <a:pt x="11032" y="31627"/>
                  </a:lnTo>
                  <a:lnTo>
                    <a:pt x="11408" y="31758"/>
                  </a:lnTo>
                  <a:lnTo>
                    <a:pt x="11799" y="31872"/>
                  </a:lnTo>
                  <a:lnTo>
                    <a:pt x="12175" y="31970"/>
                  </a:lnTo>
                  <a:lnTo>
                    <a:pt x="12566" y="32068"/>
                  </a:lnTo>
                  <a:lnTo>
                    <a:pt x="12974" y="32150"/>
                  </a:lnTo>
                  <a:lnTo>
                    <a:pt x="13366" y="32231"/>
                  </a:lnTo>
                  <a:lnTo>
                    <a:pt x="13774" y="32296"/>
                  </a:lnTo>
                  <a:lnTo>
                    <a:pt x="14166" y="32362"/>
                  </a:lnTo>
                  <a:lnTo>
                    <a:pt x="14573" y="32411"/>
                  </a:lnTo>
                  <a:lnTo>
                    <a:pt x="14998" y="32443"/>
                  </a:lnTo>
                  <a:lnTo>
                    <a:pt x="15406" y="32460"/>
                  </a:lnTo>
                  <a:lnTo>
                    <a:pt x="15830" y="32476"/>
                  </a:lnTo>
                  <a:lnTo>
                    <a:pt x="16238" y="32492"/>
                  </a:lnTo>
                  <a:lnTo>
                    <a:pt x="16662" y="32476"/>
                  </a:lnTo>
                  <a:lnTo>
                    <a:pt x="17070" y="32460"/>
                  </a:lnTo>
                  <a:lnTo>
                    <a:pt x="17495" y="32443"/>
                  </a:lnTo>
                  <a:lnTo>
                    <a:pt x="17903" y="32411"/>
                  </a:lnTo>
                  <a:lnTo>
                    <a:pt x="18311" y="32362"/>
                  </a:lnTo>
                  <a:lnTo>
                    <a:pt x="18719" y="32296"/>
                  </a:lnTo>
                  <a:lnTo>
                    <a:pt x="19110" y="32231"/>
                  </a:lnTo>
                  <a:lnTo>
                    <a:pt x="19518" y="32150"/>
                  </a:lnTo>
                  <a:lnTo>
                    <a:pt x="19910" y="32068"/>
                  </a:lnTo>
                  <a:lnTo>
                    <a:pt x="20302" y="31970"/>
                  </a:lnTo>
                  <a:lnTo>
                    <a:pt x="20693" y="31872"/>
                  </a:lnTo>
                  <a:lnTo>
                    <a:pt x="21069" y="31758"/>
                  </a:lnTo>
                  <a:lnTo>
                    <a:pt x="21444" y="31627"/>
                  </a:lnTo>
                  <a:lnTo>
                    <a:pt x="21819" y="31497"/>
                  </a:lnTo>
                  <a:lnTo>
                    <a:pt x="22570" y="31203"/>
                  </a:lnTo>
                  <a:lnTo>
                    <a:pt x="23288" y="30893"/>
                  </a:lnTo>
                  <a:lnTo>
                    <a:pt x="23990" y="30534"/>
                  </a:lnTo>
                  <a:lnTo>
                    <a:pt x="24659" y="30142"/>
                  </a:lnTo>
                  <a:lnTo>
                    <a:pt x="25328" y="29718"/>
                  </a:lnTo>
                  <a:lnTo>
                    <a:pt x="25964" y="29261"/>
                  </a:lnTo>
                  <a:lnTo>
                    <a:pt x="26568" y="28771"/>
                  </a:lnTo>
                  <a:lnTo>
                    <a:pt x="27172" y="28266"/>
                  </a:lnTo>
                  <a:lnTo>
                    <a:pt x="27727" y="27727"/>
                  </a:lnTo>
                  <a:lnTo>
                    <a:pt x="28265" y="27172"/>
                  </a:lnTo>
                  <a:lnTo>
                    <a:pt x="28771" y="26568"/>
                  </a:lnTo>
                  <a:lnTo>
                    <a:pt x="29261" y="25965"/>
                  </a:lnTo>
                  <a:lnTo>
                    <a:pt x="29718" y="25328"/>
                  </a:lnTo>
                  <a:lnTo>
                    <a:pt x="30142" y="24659"/>
                  </a:lnTo>
                  <a:lnTo>
                    <a:pt x="30517" y="23990"/>
                  </a:lnTo>
                  <a:lnTo>
                    <a:pt x="30876" y="23288"/>
                  </a:lnTo>
                  <a:lnTo>
                    <a:pt x="31203" y="22570"/>
                  </a:lnTo>
                  <a:lnTo>
                    <a:pt x="31497" y="21836"/>
                  </a:lnTo>
                  <a:lnTo>
                    <a:pt x="31627" y="21460"/>
                  </a:lnTo>
                  <a:lnTo>
                    <a:pt x="31758" y="21069"/>
                  </a:lnTo>
                  <a:lnTo>
                    <a:pt x="31872" y="20693"/>
                  </a:lnTo>
                  <a:lnTo>
                    <a:pt x="31970" y="20302"/>
                  </a:lnTo>
                  <a:lnTo>
                    <a:pt x="32068" y="19910"/>
                  </a:lnTo>
                  <a:lnTo>
                    <a:pt x="32149" y="19518"/>
                  </a:lnTo>
                  <a:lnTo>
                    <a:pt x="32231" y="19127"/>
                  </a:lnTo>
                  <a:lnTo>
                    <a:pt x="32296" y="18719"/>
                  </a:lnTo>
                  <a:lnTo>
                    <a:pt x="32361" y="18311"/>
                  </a:lnTo>
                  <a:lnTo>
                    <a:pt x="32394" y="17903"/>
                  </a:lnTo>
                  <a:lnTo>
                    <a:pt x="32443" y="17495"/>
                  </a:lnTo>
                  <a:lnTo>
                    <a:pt x="32459" y="17087"/>
                  </a:lnTo>
                  <a:lnTo>
                    <a:pt x="32476" y="16663"/>
                  </a:lnTo>
                  <a:lnTo>
                    <a:pt x="32492" y="16238"/>
                  </a:lnTo>
                  <a:lnTo>
                    <a:pt x="32476" y="15830"/>
                  </a:lnTo>
                  <a:lnTo>
                    <a:pt x="32459" y="15406"/>
                  </a:lnTo>
                  <a:lnTo>
                    <a:pt x="32443" y="14998"/>
                  </a:lnTo>
                  <a:lnTo>
                    <a:pt x="32394" y="14590"/>
                  </a:lnTo>
                  <a:lnTo>
                    <a:pt x="32361" y="14182"/>
                  </a:lnTo>
                  <a:lnTo>
                    <a:pt x="32296" y="13774"/>
                  </a:lnTo>
                  <a:lnTo>
                    <a:pt x="32231" y="13366"/>
                  </a:lnTo>
                  <a:lnTo>
                    <a:pt x="32149" y="12974"/>
                  </a:lnTo>
                  <a:lnTo>
                    <a:pt x="32068" y="12583"/>
                  </a:lnTo>
                  <a:lnTo>
                    <a:pt x="31970" y="12191"/>
                  </a:lnTo>
                  <a:lnTo>
                    <a:pt x="31872" y="11799"/>
                  </a:lnTo>
                  <a:lnTo>
                    <a:pt x="31758" y="11408"/>
                  </a:lnTo>
                  <a:lnTo>
                    <a:pt x="31627" y="11032"/>
                  </a:lnTo>
                  <a:lnTo>
                    <a:pt x="31497" y="10657"/>
                  </a:lnTo>
                  <a:lnTo>
                    <a:pt x="31203" y="9923"/>
                  </a:lnTo>
                  <a:lnTo>
                    <a:pt x="30876" y="9205"/>
                  </a:lnTo>
                  <a:lnTo>
                    <a:pt x="30517" y="8503"/>
                  </a:lnTo>
                  <a:lnTo>
                    <a:pt x="30142" y="7818"/>
                  </a:lnTo>
                  <a:lnTo>
                    <a:pt x="29718" y="7165"/>
                  </a:lnTo>
                  <a:lnTo>
                    <a:pt x="29261" y="6528"/>
                  </a:lnTo>
                  <a:lnTo>
                    <a:pt x="28771" y="5908"/>
                  </a:lnTo>
                  <a:lnTo>
                    <a:pt x="28265" y="5321"/>
                  </a:lnTo>
                  <a:lnTo>
                    <a:pt x="27727" y="4750"/>
                  </a:lnTo>
                  <a:lnTo>
                    <a:pt x="27172" y="4227"/>
                  </a:lnTo>
                  <a:lnTo>
                    <a:pt x="26568" y="3705"/>
                  </a:lnTo>
                  <a:lnTo>
                    <a:pt x="25964" y="3232"/>
                  </a:lnTo>
                  <a:lnTo>
                    <a:pt x="25328" y="2775"/>
                  </a:lnTo>
                  <a:lnTo>
                    <a:pt x="24659" y="2351"/>
                  </a:lnTo>
                  <a:lnTo>
                    <a:pt x="23990" y="1959"/>
                  </a:lnTo>
                  <a:lnTo>
                    <a:pt x="23288" y="1600"/>
                  </a:lnTo>
                  <a:lnTo>
                    <a:pt x="22570" y="1274"/>
                  </a:lnTo>
                  <a:lnTo>
                    <a:pt x="21819" y="980"/>
                  </a:lnTo>
                  <a:lnTo>
                    <a:pt x="21444" y="849"/>
                  </a:lnTo>
                  <a:lnTo>
                    <a:pt x="21069" y="735"/>
                  </a:lnTo>
                  <a:lnTo>
                    <a:pt x="20693" y="621"/>
                  </a:lnTo>
                  <a:lnTo>
                    <a:pt x="20302" y="507"/>
                  </a:lnTo>
                  <a:lnTo>
                    <a:pt x="19910" y="409"/>
                  </a:lnTo>
                  <a:lnTo>
                    <a:pt x="19518" y="327"/>
                  </a:lnTo>
                  <a:lnTo>
                    <a:pt x="19110" y="245"/>
                  </a:lnTo>
                  <a:lnTo>
                    <a:pt x="18719" y="180"/>
                  </a:lnTo>
                  <a:lnTo>
                    <a:pt x="18311" y="131"/>
                  </a:lnTo>
                  <a:lnTo>
                    <a:pt x="17903" y="82"/>
                  </a:lnTo>
                  <a:lnTo>
                    <a:pt x="17495" y="50"/>
                  </a:lnTo>
                  <a:lnTo>
                    <a:pt x="17070" y="17"/>
                  </a:lnTo>
                  <a:lnTo>
                    <a:pt x="1666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3266218" y="2923514"/>
              <a:ext cx="289523" cy="289523"/>
            </a:xfrm>
            <a:custGeom>
              <a:avLst/>
              <a:gdLst/>
              <a:ahLst/>
              <a:cxnLst/>
              <a:rect l="l" t="t" r="r" b="b"/>
              <a:pathLst>
                <a:path w="24137" h="24137" extrusionOk="0">
                  <a:moveTo>
                    <a:pt x="12060" y="0"/>
                  </a:moveTo>
                  <a:lnTo>
                    <a:pt x="11440" y="17"/>
                  </a:lnTo>
                  <a:lnTo>
                    <a:pt x="10836" y="66"/>
                  </a:lnTo>
                  <a:lnTo>
                    <a:pt x="10232" y="131"/>
                  </a:lnTo>
                  <a:lnTo>
                    <a:pt x="9628" y="245"/>
                  </a:lnTo>
                  <a:lnTo>
                    <a:pt x="9041" y="376"/>
                  </a:lnTo>
                  <a:lnTo>
                    <a:pt x="8470" y="539"/>
                  </a:lnTo>
                  <a:lnTo>
                    <a:pt x="7915" y="735"/>
                  </a:lnTo>
                  <a:lnTo>
                    <a:pt x="7360" y="947"/>
                  </a:lnTo>
                  <a:lnTo>
                    <a:pt x="6838" y="1192"/>
                  </a:lnTo>
                  <a:lnTo>
                    <a:pt x="6316" y="1453"/>
                  </a:lnTo>
                  <a:lnTo>
                    <a:pt x="5810" y="1747"/>
                  </a:lnTo>
                  <a:lnTo>
                    <a:pt x="5320" y="2057"/>
                  </a:lnTo>
                  <a:lnTo>
                    <a:pt x="4847" y="2399"/>
                  </a:lnTo>
                  <a:lnTo>
                    <a:pt x="4390" y="2758"/>
                  </a:lnTo>
                  <a:lnTo>
                    <a:pt x="3949" y="3134"/>
                  </a:lnTo>
                  <a:lnTo>
                    <a:pt x="3525" y="3542"/>
                  </a:lnTo>
                  <a:lnTo>
                    <a:pt x="3133" y="3950"/>
                  </a:lnTo>
                  <a:lnTo>
                    <a:pt x="2758" y="4390"/>
                  </a:lnTo>
                  <a:lnTo>
                    <a:pt x="2399" y="4847"/>
                  </a:lnTo>
                  <a:lnTo>
                    <a:pt x="2056" y="5320"/>
                  </a:lnTo>
                  <a:lnTo>
                    <a:pt x="1746" y="5810"/>
                  </a:lnTo>
                  <a:lnTo>
                    <a:pt x="1453" y="6316"/>
                  </a:lnTo>
                  <a:lnTo>
                    <a:pt x="1191" y="6838"/>
                  </a:lnTo>
                  <a:lnTo>
                    <a:pt x="947" y="7377"/>
                  </a:lnTo>
                  <a:lnTo>
                    <a:pt x="734" y="7915"/>
                  </a:lnTo>
                  <a:lnTo>
                    <a:pt x="539" y="8470"/>
                  </a:lnTo>
                  <a:lnTo>
                    <a:pt x="375" y="9058"/>
                  </a:lnTo>
                  <a:lnTo>
                    <a:pt x="245" y="9629"/>
                  </a:lnTo>
                  <a:lnTo>
                    <a:pt x="131" y="10233"/>
                  </a:lnTo>
                  <a:lnTo>
                    <a:pt x="65" y="10836"/>
                  </a:lnTo>
                  <a:lnTo>
                    <a:pt x="16" y="11440"/>
                  </a:lnTo>
                  <a:lnTo>
                    <a:pt x="0" y="12060"/>
                  </a:lnTo>
                  <a:lnTo>
                    <a:pt x="16" y="12680"/>
                  </a:lnTo>
                  <a:lnTo>
                    <a:pt x="65" y="13301"/>
                  </a:lnTo>
                  <a:lnTo>
                    <a:pt x="131" y="13904"/>
                  </a:lnTo>
                  <a:lnTo>
                    <a:pt x="245" y="14492"/>
                  </a:lnTo>
                  <a:lnTo>
                    <a:pt x="375" y="15079"/>
                  </a:lnTo>
                  <a:lnTo>
                    <a:pt x="539" y="15651"/>
                  </a:lnTo>
                  <a:lnTo>
                    <a:pt x="734" y="16222"/>
                  </a:lnTo>
                  <a:lnTo>
                    <a:pt x="947" y="16760"/>
                  </a:lnTo>
                  <a:lnTo>
                    <a:pt x="1191" y="17299"/>
                  </a:lnTo>
                  <a:lnTo>
                    <a:pt x="1453" y="17821"/>
                  </a:lnTo>
                  <a:lnTo>
                    <a:pt x="1746" y="18327"/>
                  </a:lnTo>
                  <a:lnTo>
                    <a:pt x="2056" y="18816"/>
                  </a:lnTo>
                  <a:lnTo>
                    <a:pt x="2399" y="19290"/>
                  </a:lnTo>
                  <a:lnTo>
                    <a:pt x="2758" y="19747"/>
                  </a:lnTo>
                  <a:lnTo>
                    <a:pt x="3133" y="20171"/>
                  </a:lnTo>
                  <a:lnTo>
                    <a:pt x="3525" y="20595"/>
                  </a:lnTo>
                  <a:lnTo>
                    <a:pt x="3949" y="21003"/>
                  </a:lnTo>
                  <a:lnTo>
                    <a:pt x="4390" y="21379"/>
                  </a:lnTo>
                  <a:lnTo>
                    <a:pt x="4847" y="21738"/>
                  </a:lnTo>
                  <a:lnTo>
                    <a:pt x="5320" y="22064"/>
                  </a:lnTo>
                  <a:lnTo>
                    <a:pt x="5810" y="22390"/>
                  </a:lnTo>
                  <a:lnTo>
                    <a:pt x="6316" y="22668"/>
                  </a:lnTo>
                  <a:lnTo>
                    <a:pt x="6838" y="22945"/>
                  </a:lnTo>
                  <a:lnTo>
                    <a:pt x="7360" y="23190"/>
                  </a:lnTo>
                  <a:lnTo>
                    <a:pt x="7915" y="23402"/>
                  </a:lnTo>
                  <a:lnTo>
                    <a:pt x="8470" y="23582"/>
                  </a:lnTo>
                  <a:lnTo>
                    <a:pt x="9041" y="23745"/>
                  </a:lnTo>
                  <a:lnTo>
                    <a:pt x="9628" y="23892"/>
                  </a:lnTo>
                  <a:lnTo>
                    <a:pt x="10232" y="23990"/>
                  </a:lnTo>
                  <a:lnTo>
                    <a:pt x="10836" y="24071"/>
                  </a:lnTo>
                  <a:lnTo>
                    <a:pt x="11440" y="24120"/>
                  </a:lnTo>
                  <a:lnTo>
                    <a:pt x="12060" y="24137"/>
                  </a:lnTo>
                  <a:lnTo>
                    <a:pt x="12680" y="24120"/>
                  </a:lnTo>
                  <a:lnTo>
                    <a:pt x="13300" y="24071"/>
                  </a:lnTo>
                  <a:lnTo>
                    <a:pt x="13904" y="23990"/>
                  </a:lnTo>
                  <a:lnTo>
                    <a:pt x="14492" y="23892"/>
                  </a:lnTo>
                  <a:lnTo>
                    <a:pt x="15079" y="23745"/>
                  </a:lnTo>
                  <a:lnTo>
                    <a:pt x="15650" y="23582"/>
                  </a:lnTo>
                  <a:lnTo>
                    <a:pt x="16205" y="23402"/>
                  </a:lnTo>
                  <a:lnTo>
                    <a:pt x="16760" y="23190"/>
                  </a:lnTo>
                  <a:lnTo>
                    <a:pt x="17299" y="22945"/>
                  </a:lnTo>
                  <a:lnTo>
                    <a:pt x="17821" y="22668"/>
                  </a:lnTo>
                  <a:lnTo>
                    <a:pt x="18327" y="22390"/>
                  </a:lnTo>
                  <a:lnTo>
                    <a:pt x="18816" y="22064"/>
                  </a:lnTo>
                  <a:lnTo>
                    <a:pt x="19289" y="21738"/>
                  </a:lnTo>
                  <a:lnTo>
                    <a:pt x="19746" y="21379"/>
                  </a:lnTo>
                  <a:lnTo>
                    <a:pt x="20171" y="21003"/>
                  </a:lnTo>
                  <a:lnTo>
                    <a:pt x="20595" y="20595"/>
                  </a:lnTo>
                  <a:lnTo>
                    <a:pt x="21003" y="20171"/>
                  </a:lnTo>
                  <a:lnTo>
                    <a:pt x="21378" y="19747"/>
                  </a:lnTo>
                  <a:lnTo>
                    <a:pt x="21737" y="19290"/>
                  </a:lnTo>
                  <a:lnTo>
                    <a:pt x="22064" y="18816"/>
                  </a:lnTo>
                  <a:lnTo>
                    <a:pt x="22390" y="18327"/>
                  </a:lnTo>
                  <a:lnTo>
                    <a:pt x="22668" y="17821"/>
                  </a:lnTo>
                  <a:lnTo>
                    <a:pt x="22945" y="17299"/>
                  </a:lnTo>
                  <a:lnTo>
                    <a:pt x="23173" y="16760"/>
                  </a:lnTo>
                  <a:lnTo>
                    <a:pt x="23402" y="16222"/>
                  </a:lnTo>
                  <a:lnTo>
                    <a:pt x="23581" y="15651"/>
                  </a:lnTo>
                  <a:lnTo>
                    <a:pt x="23745" y="15079"/>
                  </a:lnTo>
                  <a:lnTo>
                    <a:pt x="23891" y="14492"/>
                  </a:lnTo>
                  <a:lnTo>
                    <a:pt x="23989" y="13904"/>
                  </a:lnTo>
                  <a:lnTo>
                    <a:pt x="24071" y="13301"/>
                  </a:lnTo>
                  <a:lnTo>
                    <a:pt x="24120" y="12680"/>
                  </a:lnTo>
                  <a:lnTo>
                    <a:pt x="24136" y="12060"/>
                  </a:lnTo>
                  <a:lnTo>
                    <a:pt x="24120" y="11440"/>
                  </a:lnTo>
                  <a:lnTo>
                    <a:pt x="24071" y="10836"/>
                  </a:lnTo>
                  <a:lnTo>
                    <a:pt x="23989" y="10233"/>
                  </a:lnTo>
                  <a:lnTo>
                    <a:pt x="23891" y="9629"/>
                  </a:lnTo>
                  <a:lnTo>
                    <a:pt x="23745" y="9058"/>
                  </a:lnTo>
                  <a:lnTo>
                    <a:pt x="23581" y="8470"/>
                  </a:lnTo>
                  <a:lnTo>
                    <a:pt x="23402" y="7915"/>
                  </a:lnTo>
                  <a:lnTo>
                    <a:pt x="23173" y="7377"/>
                  </a:lnTo>
                  <a:lnTo>
                    <a:pt x="22945" y="6838"/>
                  </a:lnTo>
                  <a:lnTo>
                    <a:pt x="22668" y="6316"/>
                  </a:lnTo>
                  <a:lnTo>
                    <a:pt x="22390" y="5810"/>
                  </a:lnTo>
                  <a:lnTo>
                    <a:pt x="22064" y="5320"/>
                  </a:lnTo>
                  <a:lnTo>
                    <a:pt x="21737" y="4847"/>
                  </a:lnTo>
                  <a:lnTo>
                    <a:pt x="21378" y="4390"/>
                  </a:lnTo>
                  <a:lnTo>
                    <a:pt x="21003" y="3950"/>
                  </a:lnTo>
                  <a:lnTo>
                    <a:pt x="20595" y="3542"/>
                  </a:lnTo>
                  <a:lnTo>
                    <a:pt x="20171" y="3134"/>
                  </a:lnTo>
                  <a:lnTo>
                    <a:pt x="19746" y="2758"/>
                  </a:lnTo>
                  <a:lnTo>
                    <a:pt x="19289" y="2399"/>
                  </a:lnTo>
                  <a:lnTo>
                    <a:pt x="18816" y="2057"/>
                  </a:lnTo>
                  <a:lnTo>
                    <a:pt x="18327" y="1747"/>
                  </a:lnTo>
                  <a:lnTo>
                    <a:pt x="17821" y="1453"/>
                  </a:lnTo>
                  <a:lnTo>
                    <a:pt x="17299" y="1192"/>
                  </a:lnTo>
                  <a:lnTo>
                    <a:pt x="16760" y="947"/>
                  </a:lnTo>
                  <a:lnTo>
                    <a:pt x="16205" y="735"/>
                  </a:lnTo>
                  <a:lnTo>
                    <a:pt x="15650" y="539"/>
                  </a:lnTo>
                  <a:lnTo>
                    <a:pt x="15079" y="376"/>
                  </a:lnTo>
                  <a:lnTo>
                    <a:pt x="14492" y="245"/>
                  </a:lnTo>
                  <a:lnTo>
                    <a:pt x="13904" y="131"/>
                  </a:lnTo>
                  <a:lnTo>
                    <a:pt x="13300" y="66"/>
                  </a:lnTo>
                  <a:lnTo>
                    <a:pt x="12680" y="17"/>
                  </a:lnTo>
                  <a:lnTo>
                    <a:pt x="1206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3266218" y="2923514"/>
              <a:ext cx="289523" cy="289523"/>
            </a:xfrm>
            <a:custGeom>
              <a:avLst/>
              <a:gdLst/>
              <a:ahLst/>
              <a:cxnLst/>
              <a:rect l="l" t="t" r="r" b="b"/>
              <a:pathLst>
                <a:path w="24137" h="24137" fill="none" extrusionOk="0">
                  <a:moveTo>
                    <a:pt x="24136" y="12060"/>
                  </a:moveTo>
                  <a:lnTo>
                    <a:pt x="24136" y="12060"/>
                  </a:lnTo>
                  <a:lnTo>
                    <a:pt x="24120" y="12680"/>
                  </a:lnTo>
                  <a:lnTo>
                    <a:pt x="24071" y="13301"/>
                  </a:lnTo>
                  <a:lnTo>
                    <a:pt x="23989" y="13904"/>
                  </a:lnTo>
                  <a:lnTo>
                    <a:pt x="23891" y="14492"/>
                  </a:lnTo>
                  <a:lnTo>
                    <a:pt x="23745" y="15079"/>
                  </a:lnTo>
                  <a:lnTo>
                    <a:pt x="23581" y="15651"/>
                  </a:lnTo>
                  <a:lnTo>
                    <a:pt x="23402" y="16222"/>
                  </a:lnTo>
                  <a:lnTo>
                    <a:pt x="23173" y="16760"/>
                  </a:lnTo>
                  <a:lnTo>
                    <a:pt x="22945" y="17299"/>
                  </a:lnTo>
                  <a:lnTo>
                    <a:pt x="22668" y="17821"/>
                  </a:lnTo>
                  <a:lnTo>
                    <a:pt x="22390" y="18327"/>
                  </a:lnTo>
                  <a:lnTo>
                    <a:pt x="22064" y="18816"/>
                  </a:lnTo>
                  <a:lnTo>
                    <a:pt x="21737" y="19290"/>
                  </a:lnTo>
                  <a:lnTo>
                    <a:pt x="21378" y="19747"/>
                  </a:lnTo>
                  <a:lnTo>
                    <a:pt x="21003" y="20171"/>
                  </a:lnTo>
                  <a:lnTo>
                    <a:pt x="20595" y="20595"/>
                  </a:lnTo>
                  <a:lnTo>
                    <a:pt x="20171" y="21003"/>
                  </a:lnTo>
                  <a:lnTo>
                    <a:pt x="19746" y="21379"/>
                  </a:lnTo>
                  <a:lnTo>
                    <a:pt x="19289" y="21738"/>
                  </a:lnTo>
                  <a:lnTo>
                    <a:pt x="18816" y="22064"/>
                  </a:lnTo>
                  <a:lnTo>
                    <a:pt x="18327" y="22390"/>
                  </a:lnTo>
                  <a:lnTo>
                    <a:pt x="17821" y="22668"/>
                  </a:lnTo>
                  <a:lnTo>
                    <a:pt x="17299" y="22945"/>
                  </a:lnTo>
                  <a:lnTo>
                    <a:pt x="16760" y="23190"/>
                  </a:lnTo>
                  <a:lnTo>
                    <a:pt x="16205" y="23402"/>
                  </a:lnTo>
                  <a:lnTo>
                    <a:pt x="15650" y="23582"/>
                  </a:lnTo>
                  <a:lnTo>
                    <a:pt x="15079" y="23745"/>
                  </a:lnTo>
                  <a:lnTo>
                    <a:pt x="14492" y="23892"/>
                  </a:lnTo>
                  <a:lnTo>
                    <a:pt x="13904" y="23990"/>
                  </a:lnTo>
                  <a:lnTo>
                    <a:pt x="13300" y="24071"/>
                  </a:lnTo>
                  <a:lnTo>
                    <a:pt x="12680" y="24120"/>
                  </a:lnTo>
                  <a:lnTo>
                    <a:pt x="12060" y="24137"/>
                  </a:lnTo>
                  <a:lnTo>
                    <a:pt x="12060" y="24137"/>
                  </a:lnTo>
                  <a:lnTo>
                    <a:pt x="11440" y="24120"/>
                  </a:lnTo>
                  <a:lnTo>
                    <a:pt x="10836" y="24071"/>
                  </a:lnTo>
                  <a:lnTo>
                    <a:pt x="10232" y="23990"/>
                  </a:lnTo>
                  <a:lnTo>
                    <a:pt x="9628" y="23892"/>
                  </a:lnTo>
                  <a:lnTo>
                    <a:pt x="9041" y="23745"/>
                  </a:lnTo>
                  <a:lnTo>
                    <a:pt x="8470" y="23582"/>
                  </a:lnTo>
                  <a:lnTo>
                    <a:pt x="7915" y="23402"/>
                  </a:lnTo>
                  <a:lnTo>
                    <a:pt x="7360" y="23190"/>
                  </a:lnTo>
                  <a:lnTo>
                    <a:pt x="6838" y="22945"/>
                  </a:lnTo>
                  <a:lnTo>
                    <a:pt x="6316" y="22668"/>
                  </a:lnTo>
                  <a:lnTo>
                    <a:pt x="5810" y="22390"/>
                  </a:lnTo>
                  <a:lnTo>
                    <a:pt x="5320" y="22064"/>
                  </a:lnTo>
                  <a:lnTo>
                    <a:pt x="4847" y="21738"/>
                  </a:lnTo>
                  <a:lnTo>
                    <a:pt x="4390" y="21379"/>
                  </a:lnTo>
                  <a:lnTo>
                    <a:pt x="3949" y="21003"/>
                  </a:lnTo>
                  <a:lnTo>
                    <a:pt x="3525" y="20595"/>
                  </a:lnTo>
                  <a:lnTo>
                    <a:pt x="3133" y="20171"/>
                  </a:lnTo>
                  <a:lnTo>
                    <a:pt x="2758" y="19747"/>
                  </a:lnTo>
                  <a:lnTo>
                    <a:pt x="2399" y="19290"/>
                  </a:lnTo>
                  <a:lnTo>
                    <a:pt x="2056" y="18816"/>
                  </a:lnTo>
                  <a:lnTo>
                    <a:pt x="1746" y="18327"/>
                  </a:lnTo>
                  <a:lnTo>
                    <a:pt x="1453" y="17821"/>
                  </a:lnTo>
                  <a:lnTo>
                    <a:pt x="1191" y="17299"/>
                  </a:lnTo>
                  <a:lnTo>
                    <a:pt x="947" y="16760"/>
                  </a:lnTo>
                  <a:lnTo>
                    <a:pt x="734" y="16222"/>
                  </a:lnTo>
                  <a:lnTo>
                    <a:pt x="539" y="15651"/>
                  </a:lnTo>
                  <a:lnTo>
                    <a:pt x="375" y="15079"/>
                  </a:lnTo>
                  <a:lnTo>
                    <a:pt x="245" y="14492"/>
                  </a:lnTo>
                  <a:lnTo>
                    <a:pt x="131" y="13904"/>
                  </a:lnTo>
                  <a:lnTo>
                    <a:pt x="65" y="13301"/>
                  </a:lnTo>
                  <a:lnTo>
                    <a:pt x="16" y="12680"/>
                  </a:lnTo>
                  <a:lnTo>
                    <a:pt x="0" y="12060"/>
                  </a:lnTo>
                  <a:lnTo>
                    <a:pt x="0" y="12060"/>
                  </a:lnTo>
                  <a:lnTo>
                    <a:pt x="16" y="11440"/>
                  </a:lnTo>
                  <a:lnTo>
                    <a:pt x="65" y="10836"/>
                  </a:lnTo>
                  <a:lnTo>
                    <a:pt x="131" y="10233"/>
                  </a:lnTo>
                  <a:lnTo>
                    <a:pt x="245" y="9629"/>
                  </a:lnTo>
                  <a:lnTo>
                    <a:pt x="375" y="9058"/>
                  </a:lnTo>
                  <a:lnTo>
                    <a:pt x="539" y="8470"/>
                  </a:lnTo>
                  <a:lnTo>
                    <a:pt x="734" y="7915"/>
                  </a:lnTo>
                  <a:lnTo>
                    <a:pt x="947" y="7377"/>
                  </a:lnTo>
                  <a:lnTo>
                    <a:pt x="1191" y="6838"/>
                  </a:lnTo>
                  <a:lnTo>
                    <a:pt x="1453" y="6316"/>
                  </a:lnTo>
                  <a:lnTo>
                    <a:pt x="1746" y="5810"/>
                  </a:lnTo>
                  <a:lnTo>
                    <a:pt x="2056" y="5320"/>
                  </a:lnTo>
                  <a:lnTo>
                    <a:pt x="2399" y="4847"/>
                  </a:lnTo>
                  <a:lnTo>
                    <a:pt x="2758" y="4390"/>
                  </a:lnTo>
                  <a:lnTo>
                    <a:pt x="3133" y="3950"/>
                  </a:lnTo>
                  <a:lnTo>
                    <a:pt x="3525" y="3542"/>
                  </a:lnTo>
                  <a:lnTo>
                    <a:pt x="3949" y="3134"/>
                  </a:lnTo>
                  <a:lnTo>
                    <a:pt x="4390" y="2758"/>
                  </a:lnTo>
                  <a:lnTo>
                    <a:pt x="4847" y="2399"/>
                  </a:lnTo>
                  <a:lnTo>
                    <a:pt x="5320" y="2057"/>
                  </a:lnTo>
                  <a:lnTo>
                    <a:pt x="5810" y="1747"/>
                  </a:lnTo>
                  <a:lnTo>
                    <a:pt x="6316" y="1453"/>
                  </a:lnTo>
                  <a:lnTo>
                    <a:pt x="6838" y="1192"/>
                  </a:lnTo>
                  <a:lnTo>
                    <a:pt x="7360" y="947"/>
                  </a:lnTo>
                  <a:lnTo>
                    <a:pt x="7915" y="735"/>
                  </a:lnTo>
                  <a:lnTo>
                    <a:pt x="8470" y="539"/>
                  </a:lnTo>
                  <a:lnTo>
                    <a:pt x="9041" y="376"/>
                  </a:lnTo>
                  <a:lnTo>
                    <a:pt x="9628" y="245"/>
                  </a:lnTo>
                  <a:lnTo>
                    <a:pt x="10232" y="131"/>
                  </a:lnTo>
                  <a:lnTo>
                    <a:pt x="10836" y="66"/>
                  </a:lnTo>
                  <a:lnTo>
                    <a:pt x="11440" y="17"/>
                  </a:lnTo>
                  <a:lnTo>
                    <a:pt x="12060" y="0"/>
                  </a:lnTo>
                  <a:lnTo>
                    <a:pt x="12060" y="0"/>
                  </a:lnTo>
                  <a:lnTo>
                    <a:pt x="12680" y="17"/>
                  </a:lnTo>
                  <a:lnTo>
                    <a:pt x="13300" y="66"/>
                  </a:lnTo>
                  <a:lnTo>
                    <a:pt x="13904" y="131"/>
                  </a:lnTo>
                  <a:lnTo>
                    <a:pt x="14492" y="245"/>
                  </a:lnTo>
                  <a:lnTo>
                    <a:pt x="15079" y="376"/>
                  </a:lnTo>
                  <a:lnTo>
                    <a:pt x="15650" y="539"/>
                  </a:lnTo>
                  <a:lnTo>
                    <a:pt x="16205" y="735"/>
                  </a:lnTo>
                  <a:lnTo>
                    <a:pt x="16760" y="947"/>
                  </a:lnTo>
                  <a:lnTo>
                    <a:pt x="17299" y="1192"/>
                  </a:lnTo>
                  <a:lnTo>
                    <a:pt x="17821" y="1453"/>
                  </a:lnTo>
                  <a:lnTo>
                    <a:pt x="18327" y="1747"/>
                  </a:lnTo>
                  <a:lnTo>
                    <a:pt x="18816" y="2057"/>
                  </a:lnTo>
                  <a:lnTo>
                    <a:pt x="19289" y="2399"/>
                  </a:lnTo>
                  <a:lnTo>
                    <a:pt x="19746" y="2758"/>
                  </a:lnTo>
                  <a:lnTo>
                    <a:pt x="20171" y="3134"/>
                  </a:lnTo>
                  <a:lnTo>
                    <a:pt x="20595" y="3542"/>
                  </a:lnTo>
                  <a:lnTo>
                    <a:pt x="21003" y="3950"/>
                  </a:lnTo>
                  <a:lnTo>
                    <a:pt x="21378" y="4390"/>
                  </a:lnTo>
                  <a:lnTo>
                    <a:pt x="21737" y="4847"/>
                  </a:lnTo>
                  <a:lnTo>
                    <a:pt x="22064" y="5320"/>
                  </a:lnTo>
                  <a:lnTo>
                    <a:pt x="22390" y="5810"/>
                  </a:lnTo>
                  <a:lnTo>
                    <a:pt x="22668" y="6316"/>
                  </a:lnTo>
                  <a:lnTo>
                    <a:pt x="22945" y="6838"/>
                  </a:lnTo>
                  <a:lnTo>
                    <a:pt x="23173" y="7377"/>
                  </a:lnTo>
                  <a:lnTo>
                    <a:pt x="23402" y="7915"/>
                  </a:lnTo>
                  <a:lnTo>
                    <a:pt x="23581" y="8470"/>
                  </a:lnTo>
                  <a:lnTo>
                    <a:pt x="23745" y="9058"/>
                  </a:lnTo>
                  <a:lnTo>
                    <a:pt x="23891" y="9629"/>
                  </a:lnTo>
                  <a:lnTo>
                    <a:pt x="23989" y="10233"/>
                  </a:lnTo>
                  <a:lnTo>
                    <a:pt x="24071" y="10836"/>
                  </a:lnTo>
                  <a:lnTo>
                    <a:pt x="24120" y="11440"/>
                  </a:lnTo>
                  <a:lnTo>
                    <a:pt x="24136" y="120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3355283" y="2979113"/>
              <a:ext cx="126271" cy="165027"/>
            </a:xfrm>
            <a:custGeom>
              <a:avLst/>
              <a:gdLst/>
              <a:ahLst/>
              <a:cxnLst/>
              <a:rect l="l" t="t" r="r" b="b"/>
              <a:pathLst>
                <a:path w="10527" h="13758" extrusionOk="0">
                  <a:moveTo>
                    <a:pt x="4031" y="0"/>
                  </a:moveTo>
                  <a:lnTo>
                    <a:pt x="3819" y="33"/>
                  </a:lnTo>
                  <a:lnTo>
                    <a:pt x="3591" y="65"/>
                  </a:lnTo>
                  <a:lnTo>
                    <a:pt x="3378" y="114"/>
                  </a:lnTo>
                  <a:lnTo>
                    <a:pt x="3166" y="163"/>
                  </a:lnTo>
                  <a:lnTo>
                    <a:pt x="2954" y="229"/>
                  </a:lnTo>
                  <a:lnTo>
                    <a:pt x="2758" y="310"/>
                  </a:lnTo>
                  <a:lnTo>
                    <a:pt x="2563" y="408"/>
                  </a:lnTo>
                  <a:lnTo>
                    <a:pt x="2367" y="506"/>
                  </a:lnTo>
                  <a:lnTo>
                    <a:pt x="2187" y="620"/>
                  </a:lnTo>
                  <a:lnTo>
                    <a:pt x="2008" y="734"/>
                  </a:lnTo>
                  <a:lnTo>
                    <a:pt x="1828" y="865"/>
                  </a:lnTo>
                  <a:lnTo>
                    <a:pt x="1665" y="1012"/>
                  </a:lnTo>
                  <a:lnTo>
                    <a:pt x="1502" y="1159"/>
                  </a:lnTo>
                  <a:lnTo>
                    <a:pt x="1355" y="1306"/>
                  </a:lnTo>
                  <a:lnTo>
                    <a:pt x="1208" y="1469"/>
                  </a:lnTo>
                  <a:lnTo>
                    <a:pt x="1077" y="1648"/>
                  </a:lnTo>
                  <a:lnTo>
                    <a:pt x="947" y="1828"/>
                  </a:lnTo>
                  <a:lnTo>
                    <a:pt x="816" y="2007"/>
                  </a:lnTo>
                  <a:lnTo>
                    <a:pt x="702" y="2187"/>
                  </a:lnTo>
                  <a:lnTo>
                    <a:pt x="490" y="2595"/>
                  </a:lnTo>
                  <a:lnTo>
                    <a:pt x="327" y="3003"/>
                  </a:lnTo>
                  <a:lnTo>
                    <a:pt x="245" y="3215"/>
                  </a:lnTo>
                  <a:lnTo>
                    <a:pt x="196" y="3427"/>
                  </a:lnTo>
                  <a:lnTo>
                    <a:pt x="131" y="3656"/>
                  </a:lnTo>
                  <a:lnTo>
                    <a:pt x="82" y="3868"/>
                  </a:lnTo>
                  <a:lnTo>
                    <a:pt x="49" y="4096"/>
                  </a:lnTo>
                  <a:lnTo>
                    <a:pt x="33" y="4325"/>
                  </a:lnTo>
                  <a:lnTo>
                    <a:pt x="17" y="4553"/>
                  </a:lnTo>
                  <a:lnTo>
                    <a:pt x="0" y="4798"/>
                  </a:lnTo>
                  <a:lnTo>
                    <a:pt x="0" y="13757"/>
                  </a:lnTo>
                  <a:lnTo>
                    <a:pt x="8813" y="13757"/>
                  </a:lnTo>
                  <a:lnTo>
                    <a:pt x="8813" y="9351"/>
                  </a:lnTo>
                  <a:lnTo>
                    <a:pt x="10526" y="9351"/>
                  </a:lnTo>
                  <a:lnTo>
                    <a:pt x="8715" y="4602"/>
                  </a:lnTo>
                  <a:lnTo>
                    <a:pt x="8715" y="4374"/>
                  </a:lnTo>
                  <a:lnTo>
                    <a:pt x="8699" y="4145"/>
                  </a:lnTo>
                  <a:lnTo>
                    <a:pt x="8666" y="3917"/>
                  </a:lnTo>
                  <a:lnTo>
                    <a:pt x="8633" y="3705"/>
                  </a:lnTo>
                  <a:lnTo>
                    <a:pt x="8584" y="3476"/>
                  </a:lnTo>
                  <a:lnTo>
                    <a:pt x="8519" y="3264"/>
                  </a:lnTo>
                  <a:lnTo>
                    <a:pt x="8454" y="3052"/>
                  </a:lnTo>
                  <a:lnTo>
                    <a:pt x="8372" y="2840"/>
                  </a:lnTo>
                  <a:lnTo>
                    <a:pt x="8291" y="2644"/>
                  </a:lnTo>
                  <a:lnTo>
                    <a:pt x="8193" y="2448"/>
                  </a:lnTo>
                  <a:lnTo>
                    <a:pt x="8078" y="2252"/>
                  </a:lnTo>
                  <a:lnTo>
                    <a:pt x="7964" y="2073"/>
                  </a:lnTo>
                  <a:lnTo>
                    <a:pt x="7834" y="1893"/>
                  </a:lnTo>
                  <a:lnTo>
                    <a:pt x="7703" y="1714"/>
                  </a:lnTo>
                  <a:lnTo>
                    <a:pt x="7573" y="1550"/>
                  </a:lnTo>
                  <a:lnTo>
                    <a:pt x="7426" y="1387"/>
                  </a:lnTo>
                  <a:lnTo>
                    <a:pt x="7262" y="1224"/>
                  </a:lnTo>
                  <a:lnTo>
                    <a:pt x="7099" y="1077"/>
                  </a:lnTo>
                  <a:lnTo>
                    <a:pt x="6936" y="947"/>
                  </a:lnTo>
                  <a:lnTo>
                    <a:pt x="6757" y="816"/>
                  </a:lnTo>
                  <a:lnTo>
                    <a:pt x="6577" y="685"/>
                  </a:lnTo>
                  <a:lnTo>
                    <a:pt x="6398" y="571"/>
                  </a:lnTo>
                  <a:lnTo>
                    <a:pt x="6202" y="473"/>
                  </a:lnTo>
                  <a:lnTo>
                    <a:pt x="6006" y="375"/>
                  </a:lnTo>
                  <a:lnTo>
                    <a:pt x="5794" y="294"/>
                  </a:lnTo>
                  <a:lnTo>
                    <a:pt x="5598" y="212"/>
                  </a:lnTo>
                  <a:lnTo>
                    <a:pt x="5386" y="147"/>
                  </a:lnTo>
                  <a:lnTo>
                    <a:pt x="5157" y="98"/>
                  </a:lnTo>
                  <a:lnTo>
                    <a:pt x="4945" y="49"/>
                  </a:lnTo>
                  <a:lnTo>
                    <a:pt x="4717" y="33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3355283" y="2979113"/>
              <a:ext cx="126271" cy="165027"/>
            </a:xfrm>
            <a:custGeom>
              <a:avLst/>
              <a:gdLst/>
              <a:ahLst/>
              <a:cxnLst/>
              <a:rect l="l" t="t" r="r" b="b"/>
              <a:pathLst>
                <a:path w="10527" h="13758" fill="none" extrusionOk="0">
                  <a:moveTo>
                    <a:pt x="4260" y="0"/>
                  </a:moveTo>
                  <a:lnTo>
                    <a:pt x="4260" y="0"/>
                  </a:lnTo>
                  <a:lnTo>
                    <a:pt x="4031" y="0"/>
                  </a:lnTo>
                  <a:lnTo>
                    <a:pt x="3819" y="33"/>
                  </a:lnTo>
                  <a:lnTo>
                    <a:pt x="3591" y="65"/>
                  </a:lnTo>
                  <a:lnTo>
                    <a:pt x="3378" y="114"/>
                  </a:lnTo>
                  <a:lnTo>
                    <a:pt x="3166" y="163"/>
                  </a:lnTo>
                  <a:lnTo>
                    <a:pt x="2954" y="229"/>
                  </a:lnTo>
                  <a:lnTo>
                    <a:pt x="2758" y="310"/>
                  </a:lnTo>
                  <a:lnTo>
                    <a:pt x="2563" y="408"/>
                  </a:lnTo>
                  <a:lnTo>
                    <a:pt x="2367" y="506"/>
                  </a:lnTo>
                  <a:lnTo>
                    <a:pt x="2187" y="620"/>
                  </a:lnTo>
                  <a:lnTo>
                    <a:pt x="2008" y="734"/>
                  </a:lnTo>
                  <a:lnTo>
                    <a:pt x="1828" y="865"/>
                  </a:lnTo>
                  <a:lnTo>
                    <a:pt x="1665" y="1012"/>
                  </a:lnTo>
                  <a:lnTo>
                    <a:pt x="1502" y="1159"/>
                  </a:lnTo>
                  <a:lnTo>
                    <a:pt x="1355" y="1306"/>
                  </a:lnTo>
                  <a:lnTo>
                    <a:pt x="1208" y="1469"/>
                  </a:lnTo>
                  <a:lnTo>
                    <a:pt x="1077" y="1648"/>
                  </a:lnTo>
                  <a:lnTo>
                    <a:pt x="947" y="1828"/>
                  </a:lnTo>
                  <a:lnTo>
                    <a:pt x="816" y="2007"/>
                  </a:lnTo>
                  <a:lnTo>
                    <a:pt x="702" y="2187"/>
                  </a:lnTo>
                  <a:lnTo>
                    <a:pt x="490" y="2595"/>
                  </a:lnTo>
                  <a:lnTo>
                    <a:pt x="327" y="3003"/>
                  </a:lnTo>
                  <a:lnTo>
                    <a:pt x="245" y="3215"/>
                  </a:lnTo>
                  <a:lnTo>
                    <a:pt x="196" y="3427"/>
                  </a:lnTo>
                  <a:lnTo>
                    <a:pt x="131" y="3656"/>
                  </a:lnTo>
                  <a:lnTo>
                    <a:pt x="82" y="3868"/>
                  </a:lnTo>
                  <a:lnTo>
                    <a:pt x="49" y="4096"/>
                  </a:lnTo>
                  <a:lnTo>
                    <a:pt x="33" y="4325"/>
                  </a:lnTo>
                  <a:lnTo>
                    <a:pt x="17" y="4553"/>
                  </a:lnTo>
                  <a:lnTo>
                    <a:pt x="0" y="4798"/>
                  </a:lnTo>
                  <a:lnTo>
                    <a:pt x="0" y="13757"/>
                  </a:lnTo>
                  <a:lnTo>
                    <a:pt x="8813" y="13757"/>
                  </a:lnTo>
                  <a:lnTo>
                    <a:pt x="8813" y="9351"/>
                  </a:lnTo>
                  <a:lnTo>
                    <a:pt x="10526" y="9351"/>
                  </a:lnTo>
                  <a:lnTo>
                    <a:pt x="8715" y="4602"/>
                  </a:lnTo>
                  <a:lnTo>
                    <a:pt x="8715" y="4602"/>
                  </a:lnTo>
                  <a:lnTo>
                    <a:pt x="8715" y="4374"/>
                  </a:lnTo>
                  <a:lnTo>
                    <a:pt x="8699" y="4145"/>
                  </a:lnTo>
                  <a:lnTo>
                    <a:pt x="8666" y="3917"/>
                  </a:lnTo>
                  <a:lnTo>
                    <a:pt x="8633" y="3705"/>
                  </a:lnTo>
                  <a:lnTo>
                    <a:pt x="8584" y="3476"/>
                  </a:lnTo>
                  <a:lnTo>
                    <a:pt x="8519" y="3264"/>
                  </a:lnTo>
                  <a:lnTo>
                    <a:pt x="8454" y="3052"/>
                  </a:lnTo>
                  <a:lnTo>
                    <a:pt x="8372" y="2840"/>
                  </a:lnTo>
                  <a:lnTo>
                    <a:pt x="8291" y="2644"/>
                  </a:lnTo>
                  <a:lnTo>
                    <a:pt x="8193" y="2448"/>
                  </a:lnTo>
                  <a:lnTo>
                    <a:pt x="8078" y="2252"/>
                  </a:lnTo>
                  <a:lnTo>
                    <a:pt x="7964" y="2073"/>
                  </a:lnTo>
                  <a:lnTo>
                    <a:pt x="7834" y="1893"/>
                  </a:lnTo>
                  <a:lnTo>
                    <a:pt x="7703" y="1714"/>
                  </a:lnTo>
                  <a:lnTo>
                    <a:pt x="7573" y="1550"/>
                  </a:lnTo>
                  <a:lnTo>
                    <a:pt x="7426" y="1387"/>
                  </a:lnTo>
                  <a:lnTo>
                    <a:pt x="7262" y="1224"/>
                  </a:lnTo>
                  <a:lnTo>
                    <a:pt x="7099" y="1077"/>
                  </a:lnTo>
                  <a:lnTo>
                    <a:pt x="6936" y="947"/>
                  </a:lnTo>
                  <a:lnTo>
                    <a:pt x="6757" y="816"/>
                  </a:lnTo>
                  <a:lnTo>
                    <a:pt x="6577" y="685"/>
                  </a:lnTo>
                  <a:lnTo>
                    <a:pt x="6398" y="571"/>
                  </a:lnTo>
                  <a:lnTo>
                    <a:pt x="6202" y="473"/>
                  </a:lnTo>
                  <a:lnTo>
                    <a:pt x="6006" y="375"/>
                  </a:lnTo>
                  <a:lnTo>
                    <a:pt x="5794" y="294"/>
                  </a:lnTo>
                  <a:lnTo>
                    <a:pt x="5598" y="212"/>
                  </a:lnTo>
                  <a:lnTo>
                    <a:pt x="5386" y="147"/>
                  </a:lnTo>
                  <a:lnTo>
                    <a:pt x="5157" y="98"/>
                  </a:lnTo>
                  <a:lnTo>
                    <a:pt x="4945" y="49"/>
                  </a:lnTo>
                  <a:lnTo>
                    <a:pt x="4717" y="33"/>
                  </a:lnTo>
                  <a:lnTo>
                    <a:pt x="4488" y="0"/>
                  </a:lnTo>
                  <a:lnTo>
                    <a:pt x="4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3405988" y="2979113"/>
              <a:ext cx="984" cy="12"/>
            </a:xfrm>
            <a:custGeom>
              <a:avLst/>
              <a:gdLst/>
              <a:ahLst/>
              <a:cxnLst/>
              <a:rect l="l" t="t" r="r" b="b"/>
              <a:pathLst>
                <a:path w="82" h="1" fill="none" extrusionOk="0">
                  <a:moveTo>
                    <a:pt x="8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1293594" y="2466221"/>
              <a:ext cx="389742" cy="389754"/>
            </a:xfrm>
            <a:custGeom>
              <a:avLst/>
              <a:gdLst/>
              <a:ahLst/>
              <a:cxnLst/>
              <a:rect l="l" t="t" r="r" b="b"/>
              <a:pathLst>
                <a:path w="32492" h="32493" extrusionOk="0">
                  <a:moveTo>
                    <a:pt x="16238" y="1"/>
                  </a:moveTo>
                  <a:lnTo>
                    <a:pt x="15830" y="17"/>
                  </a:lnTo>
                  <a:lnTo>
                    <a:pt x="15405" y="33"/>
                  </a:lnTo>
                  <a:lnTo>
                    <a:pt x="14997" y="50"/>
                  </a:lnTo>
                  <a:lnTo>
                    <a:pt x="14589" y="82"/>
                  </a:lnTo>
                  <a:lnTo>
                    <a:pt x="14181" y="131"/>
                  </a:lnTo>
                  <a:lnTo>
                    <a:pt x="13774" y="197"/>
                  </a:lnTo>
                  <a:lnTo>
                    <a:pt x="13366" y="262"/>
                  </a:lnTo>
                  <a:lnTo>
                    <a:pt x="12974" y="343"/>
                  </a:lnTo>
                  <a:lnTo>
                    <a:pt x="12582" y="425"/>
                  </a:lnTo>
                  <a:lnTo>
                    <a:pt x="12191" y="523"/>
                  </a:lnTo>
                  <a:lnTo>
                    <a:pt x="11799" y="621"/>
                  </a:lnTo>
                  <a:lnTo>
                    <a:pt x="11407" y="735"/>
                  </a:lnTo>
                  <a:lnTo>
                    <a:pt x="11032" y="866"/>
                  </a:lnTo>
                  <a:lnTo>
                    <a:pt x="10657" y="996"/>
                  </a:lnTo>
                  <a:lnTo>
                    <a:pt x="9922" y="1290"/>
                  </a:lnTo>
                  <a:lnTo>
                    <a:pt x="9204" y="1616"/>
                  </a:lnTo>
                  <a:lnTo>
                    <a:pt x="8502" y="1959"/>
                  </a:lnTo>
                  <a:lnTo>
                    <a:pt x="7817" y="2351"/>
                  </a:lnTo>
                  <a:lnTo>
                    <a:pt x="7164" y="2775"/>
                  </a:lnTo>
                  <a:lnTo>
                    <a:pt x="6528" y="3232"/>
                  </a:lnTo>
                  <a:lnTo>
                    <a:pt x="5908" y="3722"/>
                  </a:lnTo>
                  <a:lnTo>
                    <a:pt x="5320" y="4227"/>
                  </a:lnTo>
                  <a:lnTo>
                    <a:pt x="4749" y="4766"/>
                  </a:lnTo>
                  <a:lnTo>
                    <a:pt x="4227" y="5321"/>
                  </a:lnTo>
                  <a:lnTo>
                    <a:pt x="3705" y="5925"/>
                  </a:lnTo>
                  <a:lnTo>
                    <a:pt x="3231" y="6528"/>
                  </a:lnTo>
                  <a:lnTo>
                    <a:pt x="2774" y="7165"/>
                  </a:lnTo>
                  <a:lnTo>
                    <a:pt x="2350" y="7834"/>
                  </a:lnTo>
                  <a:lnTo>
                    <a:pt x="1958" y="8503"/>
                  </a:lnTo>
                  <a:lnTo>
                    <a:pt x="1599" y="9205"/>
                  </a:lnTo>
                  <a:lnTo>
                    <a:pt x="1273" y="9923"/>
                  </a:lnTo>
                  <a:lnTo>
                    <a:pt x="979" y="10674"/>
                  </a:lnTo>
                  <a:lnTo>
                    <a:pt x="849" y="11049"/>
                  </a:lnTo>
                  <a:lnTo>
                    <a:pt x="734" y="11424"/>
                  </a:lnTo>
                  <a:lnTo>
                    <a:pt x="620" y="11800"/>
                  </a:lnTo>
                  <a:lnTo>
                    <a:pt x="506" y="12191"/>
                  </a:lnTo>
                  <a:lnTo>
                    <a:pt x="408" y="12583"/>
                  </a:lnTo>
                  <a:lnTo>
                    <a:pt x="326" y="12975"/>
                  </a:lnTo>
                  <a:lnTo>
                    <a:pt x="245" y="13382"/>
                  </a:lnTo>
                  <a:lnTo>
                    <a:pt x="180" y="13774"/>
                  </a:lnTo>
                  <a:lnTo>
                    <a:pt x="131" y="14182"/>
                  </a:lnTo>
                  <a:lnTo>
                    <a:pt x="82" y="14590"/>
                  </a:lnTo>
                  <a:lnTo>
                    <a:pt x="49" y="14998"/>
                  </a:lnTo>
                  <a:lnTo>
                    <a:pt x="16" y="15422"/>
                  </a:lnTo>
                  <a:lnTo>
                    <a:pt x="0" y="15830"/>
                  </a:lnTo>
                  <a:lnTo>
                    <a:pt x="0" y="16255"/>
                  </a:lnTo>
                  <a:lnTo>
                    <a:pt x="0" y="16663"/>
                  </a:lnTo>
                  <a:lnTo>
                    <a:pt x="16" y="17087"/>
                  </a:lnTo>
                  <a:lnTo>
                    <a:pt x="49" y="17495"/>
                  </a:lnTo>
                  <a:lnTo>
                    <a:pt x="82" y="17919"/>
                  </a:lnTo>
                  <a:lnTo>
                    <a:pt x="131" y="18327"/>
                  </a:lnTo>
                  <a:lnTo>
                    <a:pt x="180" y="18719"/>
                  </a:lnTo>
                  <a:lnTo>
                    <a:pt x="245" y="19127"/>
                  </a:lnTo>
                  <a:lnTo>
                    <a:pt x="326" y="19519"/>
                  </a:lnTo>
                  <a:lnTo>
                    <a:pt x="408" y="19926"/>
                  </a:lnTo>
                  <a:lnTo>
                    <a:pt x="506" y="20318"/>
                  </a:lnTo>
                  <a:lnTo>
                    <a:pt x="620" y="20693"/>
                  </a:lnTo>
                  <a:lnTo>
                    <a:pt x="734" y="21085"/>
                  </a:lnTo>
                  <a:lnTo>
                    <a:pt x="849" y="21461"/>
                  </a:lnTo>
                  <a:lnTo>
                    <a:pt x="979" y="21836"/>
                  </a:lnTo>
                  <a:lnTo>
                    <a:pt x="1273" y="22570"/>
                  </a:lnTo>
                  <a:lnTo>
                    <a:pt x="1599" y="23288"/>
                  </a:lnTo>
                  <a:lnTo>
                    <a:pt x="1958" y="23990"/>
                  </a:lnTo>
                  <a:lnTo>
                    <a:pt x="2350" y="24675"/>
                  </a:lnTo>
                  <a:lnTo>
                    <a:pt x="2774" y="25328"/>
                  </a:lnTo>
                  <a:lnTo>
                    <a:pt x="3231" y="25965"/>
                  </a:lnTo>
                  <a:lnTo>
                    <a:pt x="3705" y="26585"/>
                  </a:lnTo>
                  <a:lnTo>
                    <a:pt x="4227" y="27172"/>
                  </a:lnTo>
                  <a:lnTo>
                    <a:pt x="4749" y="27743"/>
                  </a:lnTo>
                  <a:lnTo>
                    <a:pt x="5320" y="28282"/>
                  </a:lnTo>
                  <a:lnTo>
                    <a:pt x="5908" y="28788"/>
                  </a:lnTo>
                  <a:lnTo>
                    <a:pt x="6528" y="29261"/>
                  </a:lnTo>
                  <a:lnTo>
                    <a:pt x="7164" y="29718"/>
                  </a:lnTo>
                  <a:lnTo>
                    <a:pt x="7817" y="30142"/>
                  </a:lnTo>
                  <a:lnTo>
                    <a:pt x="8502" y="30534"/>
                  </a:lnTo>
                  <a:lnTo>
                    <a:pt x="9204" y="30893"/>
                  </a:lnTo>
                  <a:lnTo>
                    <a:pt x="9922" y="31219"/>
                  </a:lnTo>
                  <a:lnTo>
                    <a:pt x="10657" y="31513"/>
                  </a:lnTo>
                  <a:lnTo>
                    <a:pt x="11032" y="31644"/>
                  </a:lnTo>
                  <a:lnTo>
                    <a:pt x="11407" y="31758"/>
                  </a:lnTo>
                  <a:lnTo>
                    <a:pt x="11799" y="31872"/>
                  </a:lnTo>
                  <a:lnTo>
                    <a:pt x="12191" y="31986"/>
                  </a:lnTo>
                  <a:lnTo>
                    <a:pt x="12582" y="32084"/>
                  </a:lnTo>
                  <a:lnTo>
                    <a:pt x="12974" y="32166"/>
                  </a:lnTo>
                  <a:lnTo>
                    <a:pt x="13366" y="32248"/>
                  </a:lnTo>
                  <a:lnTo>
                    <a:pt x="13774" y="32313"/>
                  </a:lnTo>
                  <a:lnTo>
                    <a:pt x="14181" y="32362"/>
                  </a:lnTo>
                  <a:lnTo>
                    <a:pt x="14589" y="32411"/>
                  </a:lnTo>
                  <a:lnTo>
                    <a:pt x="14997" y="32443"/>
                  </a:lnTo>
                  <a:lnTo>
                    <a:pt x="15405" y="32476"/>
                  </a:lnTo>
                  <a:lnTo>
                    <a:pt x="15830" y="32492"/>
                  </a:lnTo>
                  <a:lnTo>
                    <a:pt x="16662" y="32492"/>
                  </a:lnTo>
                  <a:lnTo>
                    <a:pt x="17086" y="32476"/>
                  </a:lnTo>
                  <a:lnTo>
                    <a:pt x="17494" y="32443"/>
                  </a:lnTo>
                  <a:lnTo>
                    <a:pt x="17902" y="32411"/>
                  </a:lnTo>
                  <a:lnTo>
                    <a:pt x="18310" y="32362"/>
                  </a:lnTo>
                  <a:lnTo>
                    <a:pt x="18718" y="32313"/>
                  </a:lnTo>
                  <a:lnTo>
                    <a:pt x="19126" y="32248"/>
                  </a:lnTo>
                  <a:lnTo>
                    <a:pt x="19518" y="32166"/>
                  </a:lnTo>
                  <a:lnTo>
                    <a:pt x="19910" y="32084"/>
                  </a:lnTo>
                  <a:lnTo>
                    <a:pt x="20301" y="31986"/>
                  </a:lnTo>
                  <a:lnTo>
                    <a:pt x="20693" y="31872"/>
                  </a:lnTo>
                  <a:lnTo>
                    <a:pt x="21068" y="31758"/>
                  </a:lnTo>
                  <a:lnTo>
                    <a:pt x="21460" y="31644"/>
                  </a:lnTo>
                  <a:lnTo>
                    <a:pt x="21835" y="31513"/>
                  </a:lnTo>
                  <a:lnTo>
                    <a:pt x="22570" y="31219"/>
                  </a:lnTo>
                  <a:lnTo>
                    <a:pt x="23288" y="30893"/>
                  </a:lnTo>
                  <a:lnTo>
                    <a:pt x="23989" y="30534"/>
                  </a:lnTo>
                  <a:lnTo>
                    <a:pt x="24658" y="30142"/>
                  </a:lnTo>
                  <a:lnTo>
                    <a:pt x="25328" y="29718"/>
                  </a:lnTo>
                  <a:lnTo>
                    <a:pt x="25964" y="29261"/>
                  </a:lnTo>
                  <a:lnTo>
                    <a:pt x="26568" y="28788"/>
                  </a:lnTo>
                  <a:lnTo>
                    <a:pt x="27172" y="28282"/>
                  </a:lnTo>
                  <a:lnTo>
                    <a:pt x="27726" y="27743"/>
                  </a:lnTo>
                  <a:lnTo>
                    <a:pt x="28265" y="27172"/>
                  </a:lnTo>
                  <a:lnTo>
                    <a:pt x="28771" y="26585"/>
                  </a:lnTo>
                  <a:lnTo>
                    <a:pt x="29260" y="25965"/>
                  </a:lnTo>
                  <a:lnTo>
                    <a:pt x="29717" y="25328"/>
                  </a:lnTo>
                  <a:lnTo>
                    <a:pt x="30142" y="24675"/>
                  </a:lnTo>
                  <a:lnTo>
                    <a:pt x="30533" y="23990"/>
                  </a:lnTo>
                  <a:lnTo>
                    <a:pt x="30892" y="23288"/>
                  </a:lnTo>
                  <a:lnTo>
                    <a:pt x="31219" y="22570"/>
                  </a:lnTo>
                  <a:lnTo>
                    <a:pt x="31496" y="21836"/>
                  </a:lnTo>
                  <a:lnTo>
                    <a:pt x="31627" y="21461"/>
                  </a:lnTo>
                  <a:lnTo>
                    <a:pt x="31757" y="21085"/>
                  </a:lnTo>
                  <a:lnTo>
                    <a:pt x="31872" y="20693"/>
                  </a:lnTo>
                  <a:lnTo>
                    <a:pt x="31969" y="20318"/>
                  </a:lnTo>
                  <a:lnTo>
                    <a:pt x="32067" y="19926"/>
                  </a:lnTo>
                  <a:lnTo>
                    <a:pt x="32165" y="19519"/>
                  </a:lnTo>
                  <a:lnTo>
                    <a:pt x="32231" y="19127"/>
                  </a:lnTo>
                  <a:lnTo>
                    <a:pt x="32296" y="18719"/>
                  </a:lnTo>
                  <a:lnTo>
                    <a:pt x="32361" y="18327"/>
                  </a:lnTo>
                  <a:lnTo>
                    <a:pt x="32410" y="17919"/>
                  </a:lnTo>
                  <a:lnTo>
                    <a:pt x="32443" y="17495"/>
                  </a:lnTo>
                  <a:lnTo>
                    <a:pt x="32459" y="17087"/>
                  </a:lnTo>
                  <a:lnTo>
                    <a:pt x="32475" y="16663"/>
                  </a:lnTo>
                  <a:lnTo>
                    <a:pt x="32492" y="16255"/>
                  </a:lnTo>
                  <a:lnTo>
                    <a:pt x="32475" y="15830"/>
                  </a:lnTo>
                  <a:lnTo>
                    <a:pt x="32459" y="15422"/>
                  </a:lnTo>
                  <a:lnTo>
                    <a:pt x="32443" y="14998"/>
                  </a:lnTo>
                  <a:lnTo>
                    <a:pt x="32410" y="14590"/>
                  </a:lnTo>
                  <a:lnTo>
                    <a:pt x="32361" y="14182"/>
                  </a:lnTo>
                  <a:lnTo>
                    <a:pt x="32296" y="13774"/>
                  </a:lnTo>
                  <a:lnTo>
                    <a:pt x="32231" y="13382"/>
                  </a:lnTo>
                  <a:lnTo>
                    <a:pt x="32165" y="12975"/>
                  </a:lnTo>
                  <a:lnTo>
                    <a:pt x="32067" y="12583"/>
                  </a:lnTo>
                  <a:lnTo>
                    <a:pt x="31969" y="12191"/>
                  </a:lnTo>
                  <a:lnTo>
                    <a:pt x="31872" y="11800"/>
                  </a:lnTo>
                  <a:lnTo>
                    <a:pt x="31757" y="11424"/>
                  </a:lnTo>
                  <a:lnTo>
                    <a:pt x="31627" y="11049"/>
                  </a:lnTo>
                  <a:lnTo>
                    <a:pt x="31496" y="10674"/>
                  </a:lnTo>
                  <a:lnTo>
                    <a:pt x="31219" y="9923"/>
                  </a:lnTo>
                  <a:lnTo>
                    <a:pt x="30892" y="9205"/>
                  </a:lnTo>
                  <a:lnTo>
                    <a:pt x="30533" y="8503"/>
                  </a:lnTo>
                  <a:lnTo>
                    <a:pt x="30142" y="7834"/>
                  </a:lnTo>
                  <a:lnTo>
                    <a:pt x="29717" y="7165"/>
                  </a:lnTo>
                  <a:lnTo>
                    <a:pt x="29260" y="6528"/>
                  </a:lnTo>
                  <a:lnTo>
                    <a:pt x="28771" y="5925"/>
                  </a:lnTo>
                  <a:lnTo>
                    <a:pt x="28265" y="5321"/>
                  </a:lnTo>
                  <a:lnTo>
                    <a:pt x="27726" y="4766"/>
                  </a:lnTo>
                  <a:lnTo>
                    <a:pt x="27172" y="4227"/>
                  </a:lnTo>
                  <a:lnTo>
                    <a:pt x="26568" y="3722"/>
                  </a:lnTo>
                  <a:lnTo>
                    <a:pt x="25964" y="3232"/>
                  </a:lnTo>
                  <a:lnTo>
                    <a:pt x="25328" y="2775"/>
                  </a:lnTo>
                  <a:lnTo>
                    <a:pt x="24658" y="2351"/>
                  </a:lnTo>
                  <a:lnTo>
                    <a:pt x="23989" y="1959"/>
                  </a:lnTo>
                  <a:lnTo>
                    <a:pt x="23288" y="1616"/>
                  </a:lnTo>
                  <a:lnTo>
                    <a:pt x="22570" y="1290"/>
                  </a:lnTo>
                  <a:lnTo>
                    <a:pt x="21835" y="996"/>
                  </a:lnTo>
                  <a:lnTo>
                    <a:pt x="21460" y="866"/>
                  </a:lnTo>
                  <a:lnTo>
                    <a:pt x="21068" y="735"/>
                  </a:lnTo>
                  <a:lnTo>
                    <a:pt x="20693" y="621"/>
                  </a:lnTo>
                  <a:lnTo>
                    <a:pt x="20301" y="523"/>
                  </a:lnTo>
                  <a:lnTo>
                    <a:pt x="19910" y="425"/>
                  </a:lnTo>
                  <a:lnTo>
                    <a:pt x="19518" y="343"/>
                  </a:lnTo>
                  <a:lnTo>
                    <a:pt x="19126" y="262"/>
                  </a:lnTo>
                  <a:lnTo>
                    <a:pt x="18718" y="197"/>
                  </a:lnTo>
                  <a:lnTo>
                    <a:pt x="18310" y="131"/>
                  </a:lnTo>
                  <a:lnTo>
                    <a:pt x="17902" y="82"/>
                  </a:lnTo>
                  <a:lnTo>
                    <a:pt x="17494" y="50"/>
                  </a:lnTo>
                  <a:lnTo>
                    <a:pt x="17086" y="33"/>
                  </a:lnTo>
                  <a:lnTo>
                    <a:pt x="16662" y="17"/>
                  </a:lnTo>
                  <a:lnTo>
                    <a:pt x="1623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1343699" y="2516338"/>
              <a:ext cx="289523" cy="289523"/>
            </a:xfrm>
            <a:custGeom>
              <a:avLst/>
              <a:gdLst/>
              <a:ahLst/>
              <a:cxnLst/>
              <a:rect l="l" t="t" r="r" b="b"/>
              <a:pathLst>
                <a:path w="24137" h="24137" extrusionOk="0">
                  <a:moveTo>
                    <a:pt x="12061" y="0"/>
                  </a:moveTo>
                  <a:lnTo>
                    <a:pt x="11441" y="17"/>
                  </a:lnTo>
                  <a:lnTo>
                    <a:pt x="10837" y="66"/>
                  </a:lnTo>
                  <a:lnTo>
                    <a:pt x="10233" y="147"/>
                  </a:lnTo>
                  <a:lnTo>
                    <a:pt x="9629" y="245"/>
                  </a:lnTo>
                  <a:lnTo>
                    <a:pt x="9058" y="392"/>
                  </a:lnTo>
                  <a:lnTo>
                    <a:pt x="8470" y="555"/>
                  </a:lnTo>
                  <a:lnTo>
                    <a:pt x="7916" y="735"/>
                  </a:lnTo>
                  <a:lnTo>
                    <a:pt x="7377" y="947"/>
                  </a:lnTo>
                  <a:lnTo>
                    <a:pt x="6839" y="1192"/>
                  </a:lnTo>
                  <a:lnTo>
                    <a:pt x="6316" y="1469"/>
                  </a:lnTo>
                  <a:lnTo>
                    <a:pt x="5810" y="1747"/>
                  </a:lnTo>
                  <a:lnTo>
                    <a:pt x="5321" y="2073"/>
                  </a:lnTo>
                  <a:lnTo>
                    <a:pt x="4848" y="2399"/>
                  </a:lnTo>
                  <a:lnTo>
                    <a:pt x="4391" y="2758"/>
                  </a:lnTo>
                  <a:lnTo>
                    <a:pt x="3950" y="3134"/>
                  </a:lnTo>
                  <a:lnTo>
                    <a:pt x="3542" y="3542"/>
                  </a:lnTo>
                  <a:lnTo>
                    <a:pt x="3134" y="3966"/>
                  </a:lnTo>
                  <a:lnTo>
                    <a:pt x="2759" y="4390"/>
                  </a:lnTo>
                  <a:lnTo>
                    <a:pt x="2400" y="4847"/>
                  </a:lnTo>
                  <a:lnTo>
                    <a:pt x="2057" y="5321"/>
                  </a:lnTo>
                  <a:lnTo>
                    <a:pt x="1747" y="5810"/>
                  </a:lnTo>
                  <a:lnTo>
                    <a:pt x="1453" y="6316"/>
                  </a:lnTo>
                  <a:lnTo>
                    <a:pt x="1192" y="6838"/>
                  </a:lnTo>
                  <a:lnTo>
                    <a:pt x="947" y="7377"/>
                  </a:lnTo>
                  <a:lnTo>
                    <a:pt x="735" y="7932"/>
                  </a:lnTo>
                  <a:lnTo>
                    <a:pt x="539" y="8486"/>
                  </a:lnTo>
                  <a:lnTo>
                    <a:pt x="376" y="9058"/>
                  </a:lnTo>
                  <a:lnTo>
                    <a:pt x="246" y="9645"/>
                  </a:lnTo>
                  <a:lnTo>
                    <a:pt x="131" y="10233"/>
                  </a:lnTo>
                  <a:lnTo>
                    <a:pt x="66" y="10836"/>
                  </a:lnTo>
                  <a:lnTo>
                    <a:pt x="17" y="11457"/>
                  </a:lnTo>
                  <a:lnTo>
                    <a:pt x="1" y="12077"/>
                  </a:lnTo>
                  <a:lnTo>
                    <a:pt x="17" y="12697"/>
                  </a:lnTo>
                  <a:lnTo>
                    <a:pt x="66" y="13301"/>
                  </a:lnTo>
                  <a:lnTo>
                    <a:pt x="131" y="13904"/>
                  </a:lnTo>
                  <a:lnTo>
                    <a:pt x="246" y="14508"/>
                  </a:lnTo>
                  <a:lnTo>
                    <a:pt x="376" y="15096"/>
                  </a:lnTo>
                  <a:lnTo>
                    <a:pt x="539" y="15667"/>
                  </a:lnTo>
                  <a:lnTo>
                    <a:pt x="735" y="16222"/>
                  </a:lnTo>
                  <a:lnTo>
                    <a:pt x="947" y="16777"/>
                  </a:lnTo>
                  <a:lnTo>
                    <a:pt x="1192" y="17299"/>
                  </a:lnTo>
                  <a:lnTo>
                    <a:pt x="1453" y="17821"/>
                  </a:lnTo>
                  <a:lnTo>
                    <a:pt x="1747" y="18327"/>
                  </a:lnTo>
                  <a:lnTo>
                    <a:pt x="2057" y="18817"/>
                  </a:lnTo>
                  <a:lnTo>
                    <a:pt x="2400" y="19290"/>
                  </a:lnTo>
                  <a:lnTo>
                    <a:pt x="2759" y="19747"/>
                  </a:lnTo>
                  <a:lnTo>
                    <a:pt x="3134" y="20187"/>
                  </a:lnTo>
                  <a:lnTo>
                    <a:pt x="3542" y="20612"/>
                  </a:lnTo>
                  <a:lnTo>
                    <a:pt x="3950" y="21003"/>
                  </a:lnTo>
                  <a:lnTo>
                    <a:pt x="4391" y="21379"/>
                  </a:lnTo>
                  <a:lnTo>
                    <a:pt x="4848" y="21738"/>
                  </a:lnTo>
                  <a:lnTo>
                    <a:pt x="5321" y="22080"/>
                  </a:lnTo>
                  <a:lnTo>
                    <a:pt x="5810" y="22390"/>
                  </a:lnTo>
                  <a:lnTo>
                    <a:pt x="6316" y="22684"/>
                  </a:lnTo>
                  <a:lnTo>
                    <a:pt x="6839" y="22945"/>
                  </a:lnTo>
                  <a:lnTo>
                    <a:pt x="7377" y="23190"/>
                  </a:lnTo>
                  <a:lnTo>
                    <a:pt x="7916" y="23402"/>
                  </a:lnTo>
                  <a:lnTo>
                    <a:pt x="8470" y="23598"/>
                  </a:lnTo>
                  <a:lnTo>
                    <a:pt x="9058" y="23761"/>
                  </a:lnTo>
                  <a:lnTo>
                    <a:pt x="9629" y="23892"/>
                  </a:lnTo>
                  <a:lnTo>
                    <a:pt x="10233" y="24006"/>
                  </a:lnTo>
                  <a:lnTo>
                    <a:pt x="10837" y="24071"/>
                  </a:lnTo>
                  <a:lnTo>
                    <a:pt x="11441" y="24120"/>
                  </a:lnTo>
                  <a:lnTo>
                    <a:pt x="12061" y="24137"/>
                  </a:lnTo>
                  <a:lnTo>
                    <a:pt x="12681" y="24120"/>
                  </a:lnTo>
                  <a:lnTo>
                    <a:pt x="13301" y="24071"/>
                  </a:lnTo>
                  <a:lnTo>
                    <a:pt x="13905" y="24006"/>
                  </a:lnTo>
                  <a:lnTo>
                    <a:pt x="14492" y="23892"/>
                  </a:lnTo>
                  <a:lnTo>
                    <a:pt x="15080" y="23761"/>
                  </a:lnTo>
                  <a:lnTo>
                    <a:pt x="15651" y="23598"/>
                  </a:lnTo>
                  <a:lnTo>
                    <a:pt x="16222" y="23402"/>
                  </a:lnTo>
                  <a:lnTo>
                    <a:pt x="16761" y="23190"/>
                  </a:lnTo>
                  <a:lnTo>
                    <a:pt x="17299" y="22945"/>
                  </a:lnTo>
                  <a:lnTo>
                    <a:pt x="17821" y="22684"/>
                  </a:lnTo>
                  <a:lnTo>
                    <a:pt x="18327" y="22390"/>
                  </a:lnTo>
                  <a:lnTo>
                    <a:pt x="18817" y="22080"/>
                  </a:lnTo>
                  <a:lnTo>
                    <a:pt x="19290" y="21738"/>
                  </a:lnTo>
                  <a:lnTo>
                    <a:pt x="19747" y="21379"/>
                  </a:lnTo>
                  <a:lnTo>
                    <a:pt x="20171" y="21003"/>
                  </a:lnTo>
                  <a:lnTo>
                    <a:pt x="20596" y="20612"/>
                  </a:lnTo>
                  <a:lnTo>
                    <a:pt x="21004" y="20187"/>
                  </a:lnTo>
                  <a:lnTo>
                    <a:pt x="21379" y="19747"/>
                  </a:lnTo>
                  <a:lnTo>
                    <a:pt x="21738" y="19290"/>
                  </a:lnTo>
                  <a:lnTo>
                    <a:pt x="22064" y="18817"/>
                  </a:lnTo>
                  <a:lnTo>
                    <a:pt x="22391" y="18327"/>
                  </a:lnTo>
                  <a:lnTo>
                    <a:pt x="22668" y="17821"/>
                  </a:lnTo>
                  <a:lnTo>
                    <a:pt x="22946" y="17299"/>
                  </a:lnTo>
                  <a:lnTo>
                    <a:pt x="23190" y="16777"/>
                  </a:lnTo>
                  <a:lnTo>
                    <a:pt x="23403" y="16222"/>
                  </a:lnTo>
                  <a:lnTo>
                    <a:pt x="23582" y="15667"/>
                  </a:lnTo>
                  <a:lnTo>
                    <a:pt x="23745" y="15096"/>
                  </a:lnTo>
                  <a:lnTo>
                    <a:pt x="23892" y="14508"/>
                  </a:lnTo>
                  <a:lnTo>
                    <a:pt x="23990" y="13904"/>
                  </a:lnTo>
                  <a:lnTo>
                    <a:pt x="24072" y="13301"/>
                  </a:lnTo>
                  <a:lnTo>
                    <a:pt x="24121" y="12697"/>
                  </a:lnTo>
                  <a:lnTo>
                    <a:pt x="24137" y="12077"/>
                  </a:lnTo>
                  <a:lnTo>
                    <a:pt x="24121" y="11457"/>
                  </a:lnTo>
                  <a:lnTo>
                    <a:pt x="24072" y="10836"/>
                  </a:lnTo>
                  <a:lnTo>
                    <a:pt x="23990" y="10233"/>
                  </a:lnTo>
                  <a:lnTo>
                    <a:pt x="23892" y="9645"/>
                  </a:lnTo>
                  <a:lnTo>
                    <a:pt x="23745" y="9058"/>
                  </a:lnTo>
                  <a:lnTo>
                    <a:pt x="23582" y="8486"/>
                  </a:lnTo>
                  <a:lnTo>
                    <a:pt x="23403" y="7932"/>
                  </a:lnTo>
                  <a:lnTo>
                    <a:pt x="23190" y="7377"/>
                  </a:lnTo>
                  <a:lnTo>
                    <a:pt x="22946" y="6838"/>
                  </a:lnTo>
                  <a:lnTo>
                    <a:pt x="22668" y="6316"/>
                  </a:lnTo>
                  <a:lnTo>
                    <a:pt x="22391" y="5810"/>
                  </a:lnTo>
                  <a:lnTo>
                    <a:pt x="22064" y="5321"/>
                  </a:lnTo>
                  <a:lnTo>
                    <a:pt x="21738" y="4847"/>
                  </a:lnTo>
                  <a:lnTo>
                    <a:pt x="21379" y="4390"/>
                  </a:lnTo>
                  <a:lnTo>
                    <a:pt x="21004" y="3966"/>
                  </a:lnTo>
                  <a:lnTo>
                    <a:pt x="20596" y="3542"/>
                  </a:lnTo>
                  <a:lnTo>
                    <a:pt x="20171" y="3134"/>
                  </a:lnTo>
                  <a:lnTo>
                    <a:pt x="19747" y="2758"/>
                  </a:lnTo>
                  <a:lnTo>
                    <a:pt x="19290" y="2399"/>
                  </a:lnTo>
                  <a:lnTo>
                    <a:pt x="18817" y="2073"/>
                  </a:lnTo>
                  <a:lnTo>
                    <a:pt x="18327" y="1747"/>
                  </a:lnTo>
                  <a:lnTo>
                    <a:pt x="17821" y="1469"/>
                  </a:lnTo>
                  <a:lnTo>
                    <a:pt x="17299" y="1192"/>
                  </a:lnTo>
                  <a:lnTo>
                    <a:pt x="16761" y="947"/>
                  </a:lnTo>
                  <a:lnTo>
                    <a:pt x="16222" y="735"/>
                  </a:lnTo>
                  <a:lnTo>
                    <a:pt x="15651" y="555"/>
                  </a:lnTo>
                  <a:lnTo>
                    <a:pt x="15080" y="392"/>
                  </a:lnTo>
                  <a:lnTo>
                    <a:pt x="14492" y="245"/>
                  </a:lnTo>
                  <a:lnTo>
                    <a:pt x="13905" y="147"/>
                  </a:lnTo>
                  <a:lnTo>
                    <a:pt x="13301" y="66"/>
                  </a:lnTo>
                  <a:lnTo>
                    <a:pt x="12681" y="17"/>
                  </a:lnTo>
                  <a:lnTo>
                    <a:pt x="1206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1432776" y="2571937"/>
              <a:ext cx="126259" cy="165219"/>
            </a:xfrm>
            <a:custGeom>
              <a:avLst/>
              <a:gdLst/>
              <a:ahLst/>
              <a:cxnLst/>
              <a:rect l="l" t="t" r="r" b="b"/>
              <a:pathLst>
                <a:path w="10526" h="13774" extrusionOk="0">
                  <a:moveTo>
                    <a:pt x="4259" y="0"/>
                  </a:moveTo>
                  <a:lnTo>
                    <a:pt x="4031" y="16"/>
                  </a:lnTo>
                  <a:lnTo>
                    <a:pt x="3819" y="33"/>
                  </a:lnTo>
                  <a:lnTo>
                    <a:pt x="3590" y="65"/>
                  </a:lnTo>
                  <a:lnTo>
                    <a:pt x="3378" y="114"/>
                  </a:lnTo>
                  <a:lnTo>
                    <a:pt x="3166" y="180"/>
                  </a:lnTo>
                  <a:lnTo>
                    <a:pt x="2954" y="245"/>
                  </a:lnTo>
                  <a:lnTo>
                    <a:pt x="2758" y="327"/>
                  </a:lnTo>
                  <a:lnTo>
                    <a:pt x="2562" y="408"/>
                  </a:lnTo>
                  <a:lnTo>
                    <a:pt x="2366" y="522"/>
                  </a:lnTo>
                  <a:lnTo>
                    <a:pt x="2187" y="637"/>
                  </a:lnTo>
                  <a:lnTo>
                    <a:pt x="2007" y="751"/>
                  </a:lnTo>
                  <a:lnTo>
                    <a:pt x="1828" y="881"/>
                  </a:lnTo>
                  <a:lnTo>
                    <a:pt x="1665" y="1012"/>
                  </a:lnTo>
                  <a:lnTo>
                    <a:pt x="1518" y="1159"/>
                  </a:lnTo>
                  <a:lnTo>
                    <a:pt x="1355" y="1322"/>
                  </a:lnTo>
                  <a:lnTo>
                    <a:pt x="1208" y="1485"/>
                  </a:lnTo>
                  <a:lnTo>
                    <a:pt x="1077" y="1648"/>
                  </a:lnTo>
                  <a:lnTo>
                    <a:pt x="947" y="1828"/>
                  </a:lnTo>
                  <a:lnTo>
                    <a:pt x="816" y="2007"/>
                  </a:lnTo>
                  <a:lnTo>
                    <a:pt x="702" y="2203"/>
                  </a:lnTo>
                  <a:lnTo>
                    <a:pt x="506" y="2595"/>
                  </a:lnTo>
                  <a:lnTo>
                    <a:pt x="326" y="3003"/>
                  </a:lnTo>
                  <a:lnTo>
                    <a:pt x="261" y="3215"/>
                  </a:lnTo>
                  <a:lnTo>
                    <a:pt x="196" y="3443"/>
                  </a:lnTo>
                  <a:lnTo>
                    <a:pt x="131" y="3656"/>
                  </a:lnTo>
                  <a:lnTo>
                    <a:pt x="98" y="3884"/>
                  </a:lnTo>
                  <a:lnTo>
                    <a:pt x="49" y="4113"/>
                  </a:lnTo>
                  <a:lnTo>
                    <a:pt x="33" y="4341"/>
                  </a:lnTo>
                  <a:lnTo>
                    <a:pt x="16" y="4569"/>
                  </a:lnTo>
                  <a:lnTo>
                    <a:pt x="0" y="4798"/>
                  </a:lnTo>
                  <a:lnTo>
                    <a:pt x="0" y="13774"/>
                  </a:lnTo>
                  <a:lnTo>
                    <a:pt x="8812" y="13774"/>
                  </a:lnTo>
                  <a:lnTo>
                    <a:pt x="8812" y="9367"/>
                  </a:lnTo>
                  <a:lnTo>
                    <a:pt x="10526" y="9367"/>
                  </a:lnTo>
                  <a:lnTo>
                    <a:pt x="8731" y="4618"/>
                  </a:lnTo>
                  <a:lnTo>
                    <a:pt x="8715" y="4374"/>
                  </a:lnTo>
                  <a:lnTo>
                    <a:pt x="8698" y="4145"/>
                  </a:lnTo>
                  <a:lnTo>
                    <a:pt x="8666" y="3933"/>
                  </a:lnTo>
                  <a:lnTo>
                    <a:pt x="8633" y="3705"/>
                  </a:lnTo>
                  <a:lnTo>
                    <a:pt x="8584" y="3492"/>
                  </a:lnTo>
                  <a:lnTo>
                    <a:pt x="8519" y="3264"/>
                  </a:lnTo>
                  <a:lnTo>
                    <a:pt x="8453" y="3052"/>
                  </a:lnTo>
                  <a:lnTo>
                    <a:pt x="8372" y="2856"/>
                  </a:lnTo>
                  <a:lnTo>
                    <a:pt x="8290" y="2644"/>
                  </a:lnTo>
                  <a:lnTo>
                    <a:pt x="8192" y="2448"/>
                  </a:lnTo>
                  <a:lnTo>
                    <a:pt x="8078" y="2252"/>
                  </a:lnTo>
                  <a:lnTo>
                    <a:pt x="7964" y="2073"/>
                  </a:lnTo>
                  <a:lnTo>
                    <a:pt x="7833" y="1893"/>
                  </a:lnTo>
                  <a:lnTo>
                    <a:pt x="7703" y="1714"/>
                  </a:lnTo>
                  <a:lnTo>
                    <a:pt x="7572" y="1550"/>
                  </a:lnTo>
                  <a:lnTo>
                    <a:pt x="7425" y="1387"/>
                  </a:lnTo>
                  <a:lnTo>
                    <a:pt x="7262" y="1240"/>
                  </a:lnTo>
                  <a:lnTo>
                    <a:pt x="7099" y="1094"/>
                  </a:lnTo>
                  <a:lnTo>
                    <a:pt x="6936" y="947"/>
                  </a:lnTo>
                  <a:lnTo>
                    <a:pt x="6756" y="816"/>
                  </a:lnTo>
                  <a:lnTo>
                    <a:pt x="6577" y="702"/>
                  </a:lnTo>
                  <a:lnTo>
                    <a:pt x="6397" y="588"/>
                  </a:lnTo>
                  <a:lnTo>
                    <a:pt x="6201" y="473"/>
                  </a:lnTo>
                  <a:lnTo>
                    <a:pt x="6006" y="392"/>
                  </a:lnTo>
                  <a:lnTo>
                    <a:pt x="5793" y="294"/>
                  </a:lnTo>
                  <a:lnTo>
                    <a:pt x="5598" y="229"/>
                  </a:lnTo>
                  <a:lnTo>
                    <a:pt x="5385" y="163"/>
                  </a:lnTo>
                  <a:lnTo>
                    <a:pt x="5173" y="114"/>
                  </a:lnTo>
                  <a:lnTo>
                    <a:pt x="4945" y="65"/>
                  </a:lnTo>
                  <a:lnTo>
                    <a:pt x="4716" y="33"/>
                  </a:lnTo>
                  <a:lnTo>
                    <a:pt x="4504" y="16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1483469" y="2571937"/>
              <a:ext cx="996" cy="12"/>
            </a:xfrm>
            <a:custGeom>
              <a:avLst/>
              <a:gdLst/>
              <a:ahLst/>
              <a:cxnLst/>
              <a:rect l="l" t="t" r="r" b="b"/>
              <a:pathLst>
                <a:path w="83" h="1" fill="none" extrusionOk="0">
                  <a:moveTo>
                    <a:pt x="82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2913267" y="2077253"/>
              <a:ext cx="654603" cy="1103444"/>
            </a:xfrm>
            <a:custGeom>
              <a:avLst/>
              <a:gdLst/>
              <a:ahLst/>
              <a:cxnLst/>
              <a:rect l="l" t="t" r="r" b="b"/>
              <a:pathLst>
                <a:path w="54573" h="91992" fill="none" extrusionOk="0">
                  <a:moveTo>
                    <a:pt x="54572" y="91992"/>
                  </a:moveTo>
                  <a:lnTo>
                    <a:pt x="27286" y="0"/>
                  </a:lnTo>
                  <a:lnTo>
                    <a:pt x="1" y="91992"/>
                  </a:lnTo>
                </a:path>
              </a:pathLst>
            </a:custGeom>
            <a:noFill/>
            <a:ln w="15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2908768" y="3179763"/>
              <a:ext cx="662820" cy="205354"/>
            </a:xfrm>
            <a:custGeom>
              <a:avLst/>
              <a:gdLst/>
              <a:ahLst/>
              <a:cxnLst/>
              <a:rect l="l" t="t" r="r" b="b"/>
              <a:pathLst>
                <a:path w="55258" h="17120" extrusionOk="0">
                  <a:moveTo>
                    <a:pt x="0" y="0"/>
                  </a:moveTo>
                  <a:lnTo>
                    <a:pt x="16" y="441"/>
                  </a:lnTo>
                  <a:lnTo>
                    <a:pt x="49" y="865"/>
                  </a:lnTo>
                  <a:lnTo>
                    <a:pt x="82" y="1306"/>
                  </a:lnTo>
                  <a:lnTo>
                    <a:pt x="147" y="1730"/>
                  </a:lnTo>
                  <a:lnTo>
                    <a:pt x="229" y="2154"/>
                  </a:lnTo>
                  <a:lnTo>
                    <a:pt x="327" y="2579"/>
                  </a:lnTo>
                  <a:lnTo>
                    <a:pt x="441" y="3003"/>
                  </a:lnTo>
                  <a:lnTo>
                    <a:pt x="571" y="3427"/>
                  </a:lnTo>
                  <a:lnTo>
                    <a:pt x="718" y="3835"/>
                  </a:lnTo>
                  <a:lnTo>
                    <a:pt x="881" y="4243"/>
                  </a:lnTo>
                  <a:lnTo>
                    <a:pt x="1061" y="4651"/>
                  </a:lnTo>
                  <a:lnTo>
                    <a:pt x="1240" y="5059"/>
                  </a:lnTo>
                  <a:lnTo>
                    <a:pt x="1453" y="5451"/>
                  </a:lnTo>
                  <a:lnTo>
                    <a:pt x="1681" y="5843"/>
                  </a:lnTo>
                  <a:lnTo>
                    <a:pt x="1926" y="6234"/>
                  </a:lnTo>
                  <a:lnTo>
                    <a:pt x="2171" y="6626"/>
                  </a:lnTo>
                  <a:lnTo>
                    <a:pt x="2448" y="7001"/>
                  </a:lnTo>
                  <a:lnTo>
                    <a:pt x="2725" y="7377"/>
                  </a:lnTo>
                  <a:lnTo>
                    <a:pt x="3036" y="7752"/>
                  </a:lnTo>
                  <a:lnTo>
                    <a:pt x="3346" y="8111"/>
                  </a:lnTo>
                  <a:lnTo>
                    <a:pt x="3672" y="8470"/>
                  </a:lnTo>
                  <a:lnTo>
                    <a:pt x="3998" y="8829"/>
                  </a:lnTo>
                  <a:lnTo>
                    <a:pt x="4357" y="9188"/>
                  </a:lnTo>
                  <a:lnTo>
                    <a:pt x="4733" y="9531"/>
                  </a:lnTo>
                  <a:lnTo>
                    <a:pt x="5108" y="9873"/>
                  </a:lnTo>
                  <a:lnTo>
                    <a:pt x="5500" y="10200"/>
                  </a:lnTo>
                  <a:lnTo>
                    <a:pt x="5891" y="10526"/>
                  </a:lnTo>
                  <a:lnTo>
                    <a:pt x="6316" y="10853"/>
                  </a:lnTo>
                  <a:lnTo>
                    <a:pt x="6740" y="11163"/>
                  </a:lnTo>
                  <a:lnTo>
                    <a:pt x="7181" y="11473"/>
                  </a:lnTo>
                  <a:lnTo>
                    <a:pt x="7638" y="11766"/>
                  </a:lnTo>
                  <a:lnTo>
                    <a:pt x="8095" y="12060"/>
                  </a:lnTo>
                  <a:lnTo>
                    <a:pt x="8568" y="12354"/>
                  </a:lnTo>
                  <a:lnTo>
                    <a:pt x="9057" y="12631"/>
                  </a:lnTo>
                  <a:lnTo>
                    <a:pt x="9547" y="12909"/>
                  </a:lnTo>
                  <a:lnTo>
                    <a:pt x="10053" y="13170"/>
                  </a:lnTo>
                  <a:lnTo>
                    <a:pt x="10575" y="13431"/>
                  </a:lnTo>
                  <a:lnTo>
                    <a:pt x="11097" y="13692"/>
                  </a:lnTo>
                  <a:lnTo>
                    <a:pt x="11636" y="13937"/>
                  </a:lnTo>
                  <a:lnTo>
                    <a:pt x="12191" y="14165"/>
                  </a:lnTo>
                  <a:lnTo>
                    <a:pt x="12746" y="14394"/>
                  </a:lnTo>
                  <a:lnTo>
                    <a:pt x="13300" y="14622"/>
                  </a:lnTo>
                  <a:lnTo>
                    <a:pt x="13888" y="14834"/>
                  </a:lnTo>
                  <a:lnTo>
                    <a:pt x="14459" y="15030"/>
                  </a:lnTo>
                  <a:lnTo>
                    <a:pt x="15063" y="15226"/>
                  </a:lnTo>
                  <a:lnTo>
                    <a:pt x="15650" y="15406"/>
                  </a:lnTo>
                  <a:lnTo>
                    <a:pt x="16270" y="15585"/>
                  </a:lnTo>
                  <a:lnTo>
                    <a:pt x="16874" y="15748"/>
                  </a:lnTo>
                  <a:lnTo>
                    <a:pt x="17511" y="15911"/>
                  </a:lnTo>
                  <a:lnTo>
                    <a:pt x="18131" y="16058"/>
                  </a:lnTo>
                  <a:lnTo>
                    <a:pt x="18767" y="16205"/>
                  </a:lnTo>
                  <a:lnTo>
                    <a:pt x="19420" y="16336"/>
                  </a:lnTo>
                  <a:lnTo>
                    <a:pt x="20073" y="16450"/>
                  </a:lnTo>
                  <a:lnTo>
                    <a:pt x="20726" y="16564"/>
                  </a:lnTo>
                  <a:lnTo>
                    <a:pt x="21395" y="16678"/>
                  </a:lnTo>
                  <a:lnTo>
                    <a:pt x="22064" y="16760"/>
                  </a:lnTo>
                  <a:lnTo>
                    <a:pt x="22749" y="16842"/>
                  </a:lnTo>
                  <a:lnTo>
                    <a:pt x="23435" y="16907"/>
                  </a:lnTo>
                  <a:lnTo>
                    <a:pt x="24120" y="16972"/>
                  </a:lnTo>
                  <a:lnTo>
                    <a:pt x="24805" y="17021"/>
                  </a:lnTo>
                  <a:lnTo>
                    <a:pt x="25507" y="17070"/>
                  </a:lnTo>
                  <a:lnTo>
                    <a:pt x="26209" y="17086"/>
                  </a:lnTo>
                  <a:lnTo>
                    <a:pt x="26927" y="17103"/>
                  </a:lnTo>
                  <a:lnTo>
                    <a:pt x="27629" y="17119"/>
                  </a:lnTo>
                  <a:lnTo>
                    <a:pt x="28347" y="17103"/>
                  </a:lnTo>
                  <a:lnTo>
                    <a:pt x="29048" y="17086"/>
                  </a:lnTo>
                  <a:lnTo>
                    <a:pt x="29766" y="17070"/>
                  </a:lnTo>
                  <a:lnTo>
                    <a:pt x="30452" y="17021"/>
                  </a:lnTo>
                  <a:lnTo>
                    <a:pt x="31154" y="16972"/>
                  </a:lnTo>
                  <a:lnTo>
                    <a:pt x="31839" y="16907"/>
                  </a:lnTo>
                  <a:lnTo>
                    <a:pt x="32524" y="16842"/>
                  </a:lnTo>
                  <a:lnTo>
                    <a:pt x="33210" y="16760"/>
                  </a:lnTo>
                  <a:lnTo>
                    <a:pt x="33879" y="16678"/>
                  </a:lnTo>
                  <a:lnTo>
                    <a:pt x="34532" y="16564"/>
                  </a:lnTo>
                  <a:lnTo>
                    <a:pt x="35201" y="16450"/>
                  </a:lnTo>
                  <a:lnTo>
                    <a:pt x="35854" y="16336"/>
                  </a:lnTo>
                  <a:lnTo>
                    <a:pt x="36490" y="16205"/>
                  </a:lnTo>
                  <a:lnTo>
                    <a:pt x="37126" y="16058"/>
                  </a:lnTo>
                  <a:lnTo>
                    <a:pt x="37763" y="15911"/>
                  </a:lnTo>
                  <a:lnTo>
                    <a:pt x="38383" y="15748"/>
                  </a:lnTo>
                  <a:lnTo>
                    <a:pt x="39003" y="15585"/>
                  </a:lnTo>
                  <a:lnTo>
                    <a:pt x="39607" y="15406"/>
                  </a:lnTo>
                  <a:lnTo>
                    <a:pt x="40211" y="15226"/>
                  </a:lnTo>
                  <a:lnTo>
                    <a:pt x="40798" y="15030"/>
                  </a:lnTo>
                  <a:lnTo>
                    <a:pt x="41386" y="14834"/>
                  </a:lnTo>
                  <a:lnTo>
                    <a:pt x="41957" y="14622"/>
                  </a:lnTo>
                  <a:lnTo>
                    <a:pt x="42528" y="14394"/>
                  </a:lnTo>
                  <a:lnTo>
                    <a:pt x="43083" y="14165"/>
                  </a:lnTo>
                  <a:lnTo>
                    <a:pt x="43622" y="13937"/>
                  </a:lnTo>
                  <a:lnTo>
                    <a:pt x="44160" y="13692"/>
                  </a:lnTo>
                  <a:lnTo>
                    <a:pt x="44699" y="13431"/>
                  </a:lnTo>
                  <a:lnTo>
                    <a:pt x="45204" y="13170"/>
                  </a:lnTo>
                  <a:lnTo>
                    <a:pt x="45710" y="12909"/>
                  </a:lnTo>
                  <a:lnTo>
                    <a:pt x="46216" y="12631"/>
                  </a:lnTo>
                  <a:lnTo>
                    <a:pt x="46690" y="12354"/>
                  </a:lnTo>
                  <a:lnTo>
                    <a:pt x="47163" y="12060"/>
                  </a:lnTo>
                  <a:lnTo>
                    <a:pt x="47636" y="11766"/>
                  </a:lnTo>
                  <a:lnTo>
                    <a:pt x="48093" y="11473"/>
                  </a:lnTo>
                  <a:lnTo>
                    <a:pt x="48517" y="11163"/>
                  </a:lnTo>
                  <a:lnTo>
                    <a:pt x="48958" y="10853"/>
                  </a:lnTo>
                  <a:lnTo>
                    <a:pt x="49366" y="10526"/>
                  </a:lnTo>
                  <a:lnTo>
                    <a:pt x="49774" y="10200"/>
                  </a:lnTo>
                  <a:lnTo>
                    <a:pt x="50166" y="9873"/>
                  </a:lnTo>
                  <a:lnTo>
                    <a:pt x="50541" y="9531"/>
                  </a:lnTo>
                  <a:lnTo>
                    <a:pt x="50916" y="9188"/>
                  </a:lnTo>
                  <a:lnTo>
                    <a:pt x="51259" y="8829"/>
                  </a:lnTo>
                  <a:lnTo>
                    <a:pt x="51602" y="8470"/>
                  </a:lnTo>
                  <a:lnTo>
                    <a:pt x="51928" y="8111"/>
                  </a:lnTo>
                  <a:lnTo>
                    <a:pt x="52238" y="7752"/>
                  </a:lnTo>
                  <a:lnTo>
                    <a:pt x="52532" y="7377"/>
                  </a:lnTo>
                  <a:lnTo>
                    <a:pt x="52826" y="7001"/>
                  </a:lnTo>
                  <a:lnTo>
                    <a:pt x="53087" y="6626"/>
                  </a:lnTo>
                  <a:lnTo>
                    <a:pt x="53348" y="6234"/>
                  </a:lnTo>
                  <a:lnTo>
                    <a:pt x="53593" y="5843"/>
                  </a:lnTo>
                  <a:lnTo>
                    <a:pt x="53805" y="5451"/>
                  </a:lnTo>
                  <a:lnTo>
                    <a:pt x="54017" y="5059"/>
                  </a:lnTo>
                  <a:lnTo>
                    <a:pt x="54213" y="4651"/>
                  </a:lnTo>
                  <a:lnTo>
                    <a:pt x="54392" y="4243"/>
                  </a:lnTo>
                  <a:lnTo>
                    <a:pt x="54555" y="3835"/>
                  </a:lnTo>
                  <a:lnTo>
                    <a:pt x="54702" y="3427"/>
                  </a:lnTo>
                  <a:lnTo>
                    <a:pt x="54833" y="3003"/>
                  </a:lnTo>
                  <a:lnTo>
                    <a:pt x="54947" y="2579"/>
                  </a:lnTo>
                  <a:lnTo>
                    <a:pt x="55045" y="2154"/>
                  </a:lnTo>
                  <a:lnTo>
                    <a:pt x="55127" y="1730"/>
                  </a:lnTo>
                  <a:lnTo>
                    <a:pt x="55176" y="1306"/>
                  </a:lnTo>
                  <a:lnTo>
                    <a:pt x="55225" y="865"/>
                  </a:lnTo>
                  <a:lnTo>
                    <a:pt x="55257" y="441"/>
                  </a:lnTo>
                  <a:lnTo>
                    <a:pt x="552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166744" y="1715492"/>
              <a:ext cx="654591" cy="1103648"/>
            </a:xfrm>
            <a:custGeom>
              <a:avLst/>
              <a:gdLst/>
              <a:ahLst/>
              <a:cxnLst/>
              <a:rect l="l" t="t" r="r" b="b"/>
              <a:pathLst>
                <a:path w="54572" h="92009" fill="none" extrusionOk="0">
                  <a:moveTo>
                    <a:pt x="0" y="92008"/>
                  </a:moveTo>
                  <a:lnTo>
                    <a:pt x="27286" y="1"/>
                  </a:lnTo>
                  <a:lnTo>
                    <a:pt x="54572" y="92008"/>
                  </a:lnTo>
                </a:path>
              </a:pathLst>
            </a:custGeom>
            <a:noFill/>
            <a:ln w="15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1163025" y="2818001"/>
              <a:ext cx="662616" cy="205354"/>
            </a:xfrm>
            <a:custGeom>
              <a:avLst/>
              <a:gdLst/>
              <a:ahLst/>
              <a:cxnLst/>
              <a:rect l="l" t="t" r="r" b="b"/>
              <a:pathLst>
                <a:path w="55241" h="17120" extrusionOk="0">
                  <a:moveTo>
                    <a:pt x="0" y="0"/>
                  </a:moveTo>
                  <a:lnTo>
                    <a:pt x="0" y="441"/>
                  </a:lnTo>
                  <a:lnTo>
                    <a:pt x="33" y="882"/>
                  </a:lnTo>
                  <a:lnTo>
                    <a:pt x="65" y="1306"/>
                  </a:lnTo>
                  <a:lnTo>
                    <a:pt x="131" y="1730"/>
                  </a:lnTo>
                  <a:lnTo>
                    <a:pt x="212" y="2171"/>
                  </a:lnTo>
                  <a:lnTo>
                    <a:pt x="310" y="2595"/>
                  </a:lnTo>
                  <a:lnTo>
                    <a:pt x="424" y="3003"/>
                  </a:lnTo>
                  <a:lnTo>
                    <a:pt x="555" y="3427"/>
                  </a:lnTo>
                  <a:lnTo>
                    <a:pt x="702" y="3835"/>
                  </a:lnTo>
                  <a:lnTo>
                    <a:pt x="865" y="4243"/>
                  </a:lnTo>
                  <a:lnTo>
                    <a:pt x="1045" y="4651"/>
                  </a:lnTo>
                  <a:lnTo>
                    <a:pt x="1240" y="5059"/>
                  </a:lnTo>
                  <a:lnTo>
                    <a:pt x="1436" y="5451"/>
                  </a:lnTo>
                  <a:lnTo>
                    <a:pt x="1665" y="5859"/>
                  </a:lnTo>
                  <a:lnTo>
                    <a:pt x="1909" y="6234"/>
                  </a:lnTo>
                  <a:lnTo>
                    <a:pt x="2171" y="6626"/>
                  </a:lnTo>
                  <a:lnTo>
                    <a:pt x="2432" y="7001"/>
                  </a:lnTo>
                  <a:lnTo>
                    <a:pt x="2709" y="7377"/>
                  </a:lnTo>
                  <a:lnTo>
                    <a:pt x="3019" y="7752"/>
                  </a:lnTo>
                  <a:lnTo>
                    <a:pt x="3329" y="8127"/>
                  </a:lnTo>
                  <a:lnTo>
                    <a:pt x="3656" y="8486"/>
                  </a:lnTo>
                  <a:lnTo>
                    <a:pt x="3998" y="8845"/>
                  </a:lnTo>
                  <a:lnTo>
                    <a:pt x="4341" y="9188"/>
                  </a:lnTo>
                  <a:lnTo>
                    <a:pt x="4716" y="9531"/>
                  </a:lnTo>
                  <a:lnTo>
                    <a:pt x="5092" y="9873"/>
                  </a:lnTo>
                  <a:lnTo>
                    <a:pt x="5483" y="10200"/>
                  </a:lnTo>
                  <a:lnTo>
                    <a:pt x="5891" y="10526"/>
                  </a:lnTo>
                  <a:lnTo>
                    <a:pt x="6299" y="10853"/>
                  </a:lnTo>
                  <a:lnTo>
                    <a:pt x="6724" y="11163"/>
                  </a:lnTo>
                  <a:lnTo>
                    <a:pt x="7164" y="11473"/>
                  </a:lnTo>
                  <a:lnTo>
                    <a:pt x="7621" y="11783"/>
                  </a:lnTo>
                  <a:lnTo>
                    <a:pt x="8078" y="12077"/>
                  </a:lnTo>
                  <a:lnTo>
                    <a:pt x="8551" y="12354"/>
                  </a:lnTo>
                  <a:lnTo>
                    <a:pt x="9041" y="12648"/>
                  </a:lnTo>
                  <a:lnTo>
                    <a:pt x="9547" y="12909"/>
                  </a:lnTo>
                  <a:lnTo>
                    <a:pt x="10053" y="13186"/>
                  </a:lnTo>
                  <a:lnTo>
                    <a:pt x="10559" y="13447"/>
                  </a:lnTo>
                  <a:lnTo>
                    <a:pt x="11097" y="13692"/>
                  </a:lnTo>
                  <a:lnTo>
                    <a:pt x="11619" y="13937"/>
                  </a:lnTo>
                  <a:lnTo>
                    <a:pt x="12174" y="14165"/>
                  </a:lnTo>
                  <a:lnTo>
                    <a:pt x="12729" y="14394"/>
                  </a:lnTo>
                  <a:lnTo>
                    <a:pt x="13300" y="14622"/>
                  </a:lnTo>
                  <a:lnTo>
                    <a:pt x="13871" y="14835"/>
                  </a:lnTo>
                  <a:lnTo>
                    <a:pt x="14459" y="15030"/>
                  </a:lnTo>
                  <a:lnTo>
                    <a:pt x="15046" y="15226"/>
                  </a:lnTo>
                  <a:lnTo>
                    <a:pt x="15650" y="15422"/>
                  </a:lnTo>
                  <a:lnTo>
                    <a:pt x="16254" y="15602"/>
                  </a:lnTo>
                  <a:lnTo>
                    <a:pt x="16874" y="15765"/>
                  </a:lnTo>
                  <a:lnTo>
                    <a:pt x="17494" y="15928"/>
                  </a:lnTo>
                  <a:lnTo>
                    <a:pt x="18114" y="16075"/>
                  </a:lnTo>
                  <a:lnTo>
                    <a:pt x="18767" y="16205"/>
                  </a:lnTo>
                  <a:lnTo>
                    <a:pt x="19404" y="16336"/>
                  </a:lnTo>
                  <a:lnTo>
                    <a:pt x="20056" y="16466"/>
                  </a:lnTo>
                  <a:lnTo>
                    <a:pt x="20709" y="16581"/>
                  </a:lnTo>
                  <a:lnTo>
                    <a:pt x="21378" y="16679"/>
                  </a:lnTo>
                  <a:lnTo>
                    <a:pt x="22047" y="16777"/>
                  </a:lnTo>
                  <a:lnTo>
                    <a:pt x="22733" y="16858"/>
                  </a:lnTo>
                  <a:lnTo>
                    <a:pt x="23418" y="16923"/>
                  </a:lnTo>
                  <a:lnTo>
                    <a:pt x="24104" y="16989"/>
                  </a:lnTo>
                  <a:lnTo>
                    <a:pt x="24789" y="17038"/>
                  </a:lnTo>
                  <a:lnTo>
                    <a:pt x="25491" y="17070"/>
                  </a:lnTo>
                  <a:lnTo>
                    <a:pt x="26193" y="17103"/>
                  </a:lnTo>
                  <a:lnTo>
                    <a:pt x="26911" y="17119"/>
                  </a:lnTo>
                  <a:lnTo>
                    <a:pt x="28330" y="17119"/>
                  </a:lnTo>
                  <a:lnTo>
                    <a:pt x="29048" y="17103"/>
                  </a:lnTo>
                  <a:lnTo>
                    <a:pt x="29750" y="17070"/>
                  </a:lnTo>
                  <a:lnTo>
                    <a:pt x="30452" y="17038"/>
                  </a:lnTo>
                  <a:lnTo>
                    <a:pt x="31137" y="16989"/>
                  </a:lnTo>
                  <a:lnTo>
                    <a:pt x="31823" y="16923"/>
                  </a:lnTo>
                  <a:lnTo>
                    <a:pt x="32508" y="16858"/>
                  </a:lnTo>
                  <a:lnTo>
                    <a:pt x="33193" y="16777"/>
                  </a:lnTo>
                  <a:lnTo>
                    <a:pt x="33863" y="16679"/>
                  </a:lnTo>
                  <a:lnTo>
                    <a:pt x="34532" y="16581"/>
                  </a:lnTo>
                  <a:lnTo>
                    <a:pt x="35184" y="16466"/>
                  </a:lnTo>
                  <a:lnTo>
                    <a:pt x="35837" y="16336"/>
                  </a:lnTo>
                  <a:lnTo>
                    <a:pt x="36474" y="16205"/>
                  </a:lnTo>
                  <a:lnTo>
                    <a:pt x="37126" y="16075"/>
                  </a:lnTo>
                  <a:lnTo>
                    <a:pt x="37747" y="15928"/>
                  </a:lnTo>
                  <a:lnTo>
                    <a:pt x="38367" y="15765"/>
                  </a:lnTo>
                  <a:lnTo>
                    <a:pt x="38987" y="15602"/>
                  </a:lnTo>
                  <a:lnTo>
                    <a:pt x="39591" y="15422"/>
                  </a:lnTo>
                  <a:lnTo>
                    <a:pt x="40194" y="15226"/>
                  </a:lnTo>
                  <a:lnTo>
                    <a:pt x="40782" y="15030"/>
                  </a:lnTo>
                  <a:lnTo>
                    <a:pt x="41369" y="14835"/>
                  </a:lnTo>
                  <a:lnTo>
                    <a:pt x="41941" y="14622"/>
                  </a:lnTo>
                  <a:lnTo>
                    <a:pt x="42512" y="14394"/>
                  </a:lnTo>
                  <a:lnTo>
                    <a:pt x="43067" y="14165"/>
                  </a:lnTo>
                  <a:lnTo>
                    <a:pt x="43621" y="13937"/>
                  </a:lnTo>
                  <a:lnTo>
                    <a:pt x="44144" y="13692"/>
                  </a:lnTo>
                  <a:lnTo>
                    <a:pt x="44682" y="13447"/>
                  </a:lnTo>
                  <a:lnTo>
                    <a:pt x="45188" y="13186"/>
                  </a:lnTo>
                  <a:lnTo>
                    <a:pt x="45694" y="12909"/>
                  </a:lnTo>
                  <a:lnTo>
                    <a:pt x="46200" y="12648"/>
                  </a:lnTo>
                  <a:lnTo>
                    <a:pt x="46689" y="12354"/>
                  </a:lnTo>
                  <a:lnTo>
                    <a:pt x="47163" y="12077"/>
                  </a:lnTo>
                  <a:lnTo>
                    <a:pt x="47620" y="11783"/>
                  </a:lnTo>
                  <a:lnTo>
                    <a:pt x="48077" y="11473"/>
                  </a:lnTo>
                  <a:lnTo>
                    <a:pt x="48517" y="11163"/>
                  </a:lnTo>
                  <a:lnTo>
                    <a:pt x="48942" y="10853"/>
                  </a:lnTo>
                  <a:lnTo>
                    <a:pt x="49350" y="10526"/>
                  </a:lnTo>
                  <a:lnTo>
                    <a:pt x="49758" y="10200"/>
                  </a:lnTo>
                  <a:lnTo>
                    <a:pt x="50149" y="9873"/>
                  </a:lnTo>
                  <a:lnTo>
                    <a:pt x="50525" y="9531"/>
                  </a:lnTo>
                  <a:lnTo>
                    <a:pt x="50900" y="9188"/>
                  </a:lnTo>
                  <a:lnTo>
                    <a:pt x="51243" y="8845"/>
                  </a:lnTo>
                  <a:lnTo>
                    <a:pt x="51585" y="8486"/>
                  </a:lnTo>
                  <a:lnTo>
                    <a:pt x="51912" y="8127"/>
                  </a:lnTo>
                  <a:lnTo>
                    <a:pt x="52222" y="7752"/>
                  </a:lnTo>
                  <a:lnTo>
                    <a:pt x="52532" y="7377"/>
                  </a:lnTo>
                  <a:lnTo>
                    <a:pt x="52809" y="7001"/>
                  </a:lnTo>
                  <a:lnTo>
                    <a:pt x="53070" y="6626"/>
                  </a:lnTo>
                  <a:lnTo>
                    <a:pt x="53331" y="6234"/>
                  </a:lnTo>
                  <a:lnTo>
                    <a:pt x="53576" y="5859"/>
                  </a:lnTo>
                  <a:lnTo>
                    <a:pt x="53805" y="5451"/>
                  </a:lnTo>
                  <a:lnTo>
                    <a:pt x="54001" y="5059"/>
                  </a:lnTo>
                  <a:lnTo>
                    <a:pt x="54196" y="4651"/>
                  </a:lnTo>
                  <a:lnTo>
                    <a:pt x="54376" y="4243"/>
                  </a:lnTo>
                  <a:lnTo>
                    <a:pt x="54539" y="3835"/>
                  </a:lnTo>
                  <a:lnTo>
                    <a:pt x="54686" y="3427"/>
                  </a:lnTo>
                  <a:lnTo>
                    <a:pt x="54816" y="3003"/>
                  </a:lnTo>
                  <a:lnTo>
                    <a:pt x="54931" y="2595"/>
                  </a:lnTo>
                  <a:lnTo>
                    <a:pt x="55029" y="2171"/>
                  </a:lnTo>
                  <a:lnTo>
                    <a:pt x="55110" y="1730"/>
                  </a:lnTo>
                  <a:lnTo>
                    <a:pt x="55176" y="1306"/>
                  </a:lnTo>
                  <a:lnTo>
                    <a:pt x="55208" y="882"/>
                  </a:lnTo>
                  <a:lnTo>
                    <a:pt x="55241" y="441"/>
                  </a:lnTo>
                  <a:lnTo>
                    <a:pt x="552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2303099" y="1599411"/>
              <a:ext cx="128418" cy="2037951"/>
            </a:xfrm>
            <a:custGeom>
              <a:avLst/>
              <a:gdLst/>
              <a:ahLst/>
              <a:cxnLst/>
              <a:rect l="l" t="t" r="r" b="b"/>
              <a:pathLst>
                <a:path w="10706" h="169900" extrusionOk="0">
                  <a:moveTo>
                    <a:pt x="1926" y="0"/>
                  </a:moveTo>
                  <a:lnTo>
                    <a:pt x="0" y="169900"/>
                  </a:lnTo>
                  <a:lnTo>
                    <a:pt x="10706" y="169900"/>
                  </a:lnTo>
                  <a:lnTo>
                    <a:pt x="87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2303099" y="3480839"/>
              <a:ext cx="128418" cy="156607"/>
            </a:xfrm>
            <a:custGeom>
              <a:avLst/>
              <a:gdLst/>
              <a:ahLst/>
              <a:cxnLst/>
              <a:rect l="l" t="t" r="r" b="b"/>
              <a:pathLst>
                <a:path w="10706" h="13056" extrusionOk="0">
                  <a:moveTo>
                    <a:pt x="147" y="0"/>
                  </a:moveTo>
                  <a:lnTo>
                    <a:pt x="0" y="13056"/>
                  </a:lnTo>
                  <a:lnTo>
                    <a:pt x="10706" y="13056"/>
                  </a:lnTo>
                  <a:lnTo>
                    <a:pt x="105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610128" y="3545039"/>
              <a:ext cx="1514321" cy="128227"/>
            </a:xfrm>
            <a:custGeom>
              <a:avLst/>
              <a:gdLst/>
              <a:ahLst/>
              <a:cxnLst/>
              <a:rect l="l" t="t" r="r" b="b"/>
              <a:pathLst>
                <a:path w="126246" h="10690" extrusionOk="0">
                  <a:moveTo>
                    <a:pt x="7001" y="1"/>
                  </a:moveTo>
                  <a:lnTo>
                    <a:pt x="6626" y="34"/>
                  </a:lnTo>
                  <a:lnTo>
                    <a:pt x="6251" y="82"/>
                  </a:lnTo>
                  <a:lnTo>
                    <a:pt x="5892" y="148"/>
                  </a:lnTo>
                  <a:lnTo>
                    <a:pt x="5533" y="229"/>
                  </a:lnTo>
                  <a:lnTo>
                    <a:pt x="5190" y="327"/>
                  </a:lnTo>
                  <a:lnTo>
                    <a:pt x="4847" y="442"/>
                  </a:lnTo>
                  <a:lnTo>
                    <a:pt x="4504" y="572"/>
                  </a:lnTo>
                  <a:lnTo>
                    <a:pt x="4178" y="719"/>
                  </a:lnTo>
                  <a:lnTo>
                    <a:pt x="3868" y="882"/>
                  </a:lnTo>
                  <a:lnTo>
                    <a:pt x="3558" y="1062"/>
                  </a:lnTo>
                  <a:lnTo>
                    <a:pt x="3248" y="1257"/>
                  </a:lnTo>
                  <a:lnTo>
                    <a:pt x="2970" y="1453"/>
                  </a:lnTo>
                  <a:lnTo>
                    <a:pt x="2693" y="1682"/>
                  </a:lnTo>
                  <a:lnTo>
                    <a:pt x="2416" y="1910"/>
                  </a:lnTo>
                  <a:lnTo>
                    <a:pt x="2171" y="2155"/>
                  </a:lnTo>
                  <a:lnTo>
                    <a:pt x="1926" y="2416"/>
                  </a:lnTo>
                  <a:lnTo>
                    <a:pt x="1681" y="2677"/>
                  </a:lnTo>
                  <a:lnTo>
                    <a:pt x="1469" y="2955"/>
                  </a:lnTo>
                  <a:lnTo>
                    <a:pt x="1257" y="3248"/>
                  </a:lnTo>
                  <a:lnTo>
                    <a:pt x="1077" y="3542"/>
                  </a:lnTo>
                  <a:lnTo>
                    <a:pt x="898" y="3852"/>
                  </a:lnTo>
                  <a:lnTo>
                    <a:pt x="735" y="4179"/>
                  </a:lnTo>
                  <a:lnTo>
                    <a:pt x="588" y="4505"/>
                  </a:lnTo>
                  <a:lnTo>
                    <a:pt x="457" y="4831"/>
                  </a:lnTo>
                  <a:lnTo>
                    <a:pt x="327" y="5174"/>
                  </a:lnTo>
                  <a:lnTo>
                    <a:pt x="229" y="5533"/>
                  </a:lnTo>
                  <a:lnTo>
                    <a:pt x="147" y="5892"/>
                  </a:lnTo>
                  <a:lnTo>
                    <a:pt x="82" y="6251"/>
                  </a:lnTo>
                  <a:lnTo>
                    <a:pt x="33" y="6610"/>
                  </a:lnTo>
                  <a:lnTo>
                    <a:pt x="17" y="6986"/>
                  </a:lnTo>
                  <a:lnTo>
                    <a:pt x="0" y="7377"/>
                  </a:lnTo>
                  <a:lnTo>
                    <a:pt x="0" y="10690"/>
                  </a:lnTo>
                  <a:lnTo>
                    <a:pt x="126246" y="10690"/>
                  </a:lnTo>
                  <a:lnTo>
                    <a:pt x="126246" y="7377"/>
                  </a:lnTo>
                  <a:lnTo>
                    <a:pt x="126230" y="6986"/>
                  </a:lnTo>
                  <a:lnTo>
                    <a:pt x="126197" y="6610"/>
                  </a:lnTo>
                  <a:lnTo>
                    <a:pt x="126148" y="6251"/>
                  </a:lnTo>
                  <a:lnTo>
                    <a:pt x="126099" y="5892"/>
                  </a:lnTo>
                  <a:lnTo>
                    <a:pt x="126001" y="5533"/>
                  </a:lnTo>
                  <a:lnTo>
                    <a:pt x="125903" y="5174"/>
                  </a:lnTo>
                  <a:lnTo>
                    <a:pt x="125789" y="4831"/>
                  </a:lnTo>
                  <a:lnTo>
                    <a:pt x="125658" y="4505"/>
                  </a:lnTo>
                  <a:lnTo>
                    <a:pt x="125512" y="4179"/>
                  </a:lnTo>
                  <a:lnTo>
                    <a:pt x="125348" y="3852"/>
                  </a:lnTo>
                  <a:lnTo>
                    <a:pt x="125169" y="3542"/>
                  </a:lnTo>
                  <a:lnTo>
                    <a:pt x="124989" y="3248"/>
                  </a:lnTo>
                  <a:lnTo>
                    <a:pt x="124777" y="2955"/>
                  </a:lnTo>
                  <a:lnTo>
                    <a:pt x="124565" y="2677"/>
                  </a:lnTo>
                  <a:lnTo>
                    <a:pt x="124320" y="2416"/>
                  </a:lnTo>
                  <a:lnTo>
                    <a:pt x="124076" y="2155"/>
                  </a:lnTo>
                  <a:lnTo>
                    <a:pt x="123831" y="1910"/>
                  </a:lnTo>
                  <a:lnTo>
                    <a:pt x="123553" y="1682"/>
                  </a:lnTo>
                  <a:lnTo>
                    <a:pt x="123276" y="1453"/>
                  </a:lnTo>
                  <a:lnTo>
                    <a:pt x="122982" y="1257"/>
                  </a:lnTo>
                  <a:lnTo>
                    <a:pt x="122688" y="1062"/>
                  </a:lnTo>
                  <a:lnTo>
                    <a:pt x="122378" y="882"/>
                  </a:lnTo>
                  <a:lnTo>
                    <a:pt x="122068" y="719"/>
                  </a:lnTo>
                  <a:lnTo>
                    <a:pt x="121742" y="572"/>
                  </a:lnTo>
                  <a:lnTo>
                    <a:pt x="121399" y="442"/>
                  </a:lnTo>
                  <a:lnTo>
                    <a:pt x="121056" y="327"/>
                  </a:lnTo>
                  <a:lnTo>
                    <a:pt x="120714" y="229"/>
                  </a:lnTo>
                  <a:lnTo>
                    <a:pt x="120355" y="148"/>
                  </a:lnTo>
                  <a:lnTo>
                    <a:pt x="119996" y="82"/>
                  </a:lnTo>
                  <a:lnTo>
                    <a:pt x="119620" y="34"/>
                  </a:lnTo>
                  <a:lnTo>
                    <a:pt x="1192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562554" y="3663087"/>
              <a:ext cx="1609465" cy="51291"/>
            </a:xfrm>
            <a:custGeom>
              <a:avLst/>
              <a:gdLst/>
              <a:ahLst/>
              <a:cxnLst/>
              <a:rect l="l" t="t" r="r" b="b"/>
              <a:pathLst>
                <a:path w="134178" h="4276" extrusionOk="0">
                  <a:moveTo>
                    <a:pt x="1" y="0"/>
                  </a:moveTo>
                  <a:lnTo>
                    <a:pt x="1" y="4276"/>
                  </a:lnTo>
                  <a:lnTo>
                    <a:pt x="134178" y="4276"/>
                  </a:lnTo>
                  <a:lnTo>
                    <a:pt x="134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2295458" y="1525027"/>
              <a:ext cx="143700" cy="143688"/>
            </a:xfrm>
            <a:custGeom>
              <a:avLst/>
              <a:gdLst/>
              <a:ahLst/>
              <a:cxnLst/>
              <a:rect l="l" t="t" r="r" b="b"/>
              <a:pathLst>
                <a:path w="11980" h="11979" extrusionOk="0">
                  <a:moveTo>
                    <a:pt x="5990" y="0"/>
                  </a:moveTo>
                  <a:lnTo>
                    <a:pt x="5680" y="16"/>
                  </a:lnTo>
                  <a:lnTo>
                    <a:pt x="5370" y="33"/>
                  </a:lnTo>
                  <a:lnTo>
                    <a:pt x="5076" y="82"/>
                  </a:lnTo>
                  <a:lnTo>
                    <a:pt x="4783" y="131"/>
                  </a:lnTo>
                  <a:lnTo>
                    <a:pt x="4489" y="196"/>
                  </a:lnTo>
                  <a:lnTo>
                    <a:pt x="4211" y="277"/>
                  </a:lnTo>
                  <a:lnTo>
                    <a:pt x="3934" y="375"/>
                  </a:lnTo>
                  <a:lnTo>
                    <a:pt x="3656" y="473"/>
                  </a:lnTo>
                  <a:lnTo>
                    <a:pt x="3395" y="587"/>
                  </a:lnTo>
                  <a:lnTo>
                    <a:pt x="3134" y="734"/>
                  </a:lnTo>
                  <a:lnTo>
                    <a:pt x="2889" y="865"/>
                  </a:lnTo>
                  <a:lnTo>
                    <a:pt x="2645" y="1028"/>
                  </a:lnTo>
                  <a:lnTo>
                    <a:pt x="2400" y="1191"/>
                  </a:lnTo>
                  <a:lnTo>
                    <a:pt x="2171" y="1371"/>
                  </a:lnTo>
                  <a:lnTo>
                    <a:pt x="1959" y="1567"/>
                  </a:lnTo>
                  <a:lnTo>
                    <a:pt x="1747" y="1762"/>
                  </a:lnTo>
                  <a:lnTo>
                    <a:pt x="1551" y="1975"/>
                  </a:lnTo>
                  <a:lnTo>
                    <a:pt x="1372" y="2187"/>
                  </a:lnTo>
                  <a:lnTo>
                    <a:pt x="1192" y="2415"/>
                  </a:lnTo>
                  <a:lnTo>
                    <a:pt x="1029" y="2644"/>
                  </a:lnTo>
                  <a:lnTo>
                    <a:pt x="866" y="2889"/>
                  </a:lnTo>
                  <a:lnTo>
                    <a:pt x="719" y="3133"/>
                  </a:lnTo>
                  <a:lnTo>
                    <a:pt x="588" y="3394"/>
                  </a:lnTo>
                  <a:lnTo>
                    <a:pt x="474" y="3656"/>
                  </a:lnTo>
                  <a:lnTo>
                    <a:pt x="360" y="3933"/>
                  </a:lnTo>
                  <a:lnTo>
                    <a:pt x="262" y="4210"/>
                  </a:lnTo>
                  <a:lnTo>
                    <a:pt x="180" y="4504"/>
                  </a:lnTo>
                  <a:lnTo>
                    <a:pt x="115" y="4782"/>
                  </a:lnTo>
                  <a:lnTo>
                    <a:pt x="66" y="5075"/>
                  </a:lnTo>
                  <a:lnTo>
                    <a:pt x="34" y="5385"/>
                  </a:lnTo>
                  <a:lnTo>
                    <a:pt x="1" y="5679"/>
                  </a:lnTo>
                  <a:lnTo>
                    <a:pt x="1" y="5989"/>
                  </a:lnTo>
                  <a:lnTo>
                    <a:pt x="1" y="6299"/>
                  </a:lnTo>
                  <a:lnTo>
                    <a:pt x="34" y="6609"/>
                  </a:lnTo>
                  <a:lnTo>
                    <a:pt x="66" y="6903"/>
                  </a:lnTo>
                  <a:lnTo>
                    <a:pt x="115" y="7197"/>
                  </a:lnTo>
                  <a:lnTo>
                    <a:pt x="180" y="7491"/>
                  </a:lnTo>
                  <a:lnTo>
                    <a:pt x="262" y="7784"/>
                  </a:lnTo>
                  <a:lnTo>
                    <a:pt x="360" y="8062"/>
                  </a:lnTo>
                  <a:lnTo>
                    <a:pt x="474" y="8323"/>
                  </a:lnTo>
                  <a:lnTo>
                    <a:pt x="588" y="8600"/>
                  </a:lnTo>
                  <a:lnTo>
                    <a:pt x="719" y="8845"/>
                  </a:lnTo>
                  <a:lnTo>
                    <a:pt x="866" y="9106"/>
                  </a:lnTo>
                  <a:lnTo>
                    <a:pt x="1029" y="9351"/>
                  </a:lnTo>
                  <a:lnTo>
                    <a:pt x="1192" y="9579"/>
                  </a:lnTo>
                  <a:lnTo>
                    <a:pt x="1372" y="9808"/>
                  </a:lnTo>
                  <a:lnTo>
                    <a:pt x="1551" y="10020"/>
                  </a:lnTo>
                  <a:lnTo>
                    <a:pt x="1747" y="10232"/>
                  </a:lnTo>
                  <a:lnTo>
                    <a:pt x="1959" y="10428"/>
                  </a:lnTo>
                  <a:lnTo>
                    <a:pt x="2171" y="10624"/>
                  </a:lnTo>
                  <a:lnTo>
                    <a:pt x="2400" y="10803"/>
                  </a:lnTo>
                  <a:lnTo>
                    <a:pt x="2645" y="10967"/>
                  </a:lnTo>
                  <a:lnTo>
                    <a:pt x="2889" y="11113"/>
                  </a:lnTo>
                  <a:lnTo>
                    <a:pt x="3134" y="11260"/>
                  </a:lnTo>
                  <a:lnTo>
                    <a:pt x="3395" y="11391"/>
                  </a:lnTo>
                  <a:lnTo>
                    <a:pt x="3656" y="11521"/>
                  </a:lnTo>
                  <a:lnTo>
                    <a:pt x="3934" y="11619"/>
                  </a:lnTo>
                  <a:lnTo>
                    <a:pt x="4211" y="11717"/>
                  </a:lnTo>
                  <a:lnTo>
                    <a:pt x="4489" y="11799"/>
                  </a:lnTo>
                  <a:lnTo>
                    <a:pt x="4783" y="11864"/>
                  </a:lnTo>
                  <a:lnTo>
                    <a:pt x="5076" y="11913"/>
                  </a:lnTo>
                  <a:lnTo>
                    <a:pt x="5370" y="11962"/>
                  </a:lnTo>
                  <a:lnTo>
                    <a:pt x="5680" y="11978"/>
                  </a:lnTo>
                  <a:lnTo>
                    <a:pt x="6300" y="11978"/>
                  </a:lnTo>
                  <a:lnTo>
                    <a:pt x="6594" y="11962"/>
                  </a:lnTo>
                  <a:lnTo>
                    <a:pt x="6904" y="11913"/>
                  </a:lnTo>
                  <a:lnTo>
                    <a:pt x="7198" y="11864"/>
                  </a:lnTo>
                  <a:lnTo>
                    <a:pt x="7492" y="11799"/>
                  </a:lnTo>
                  <a:lnTo>
                    <a:pt x="7769" y="11717"/>
                  </a:lnTo>
                  <a:lnTo>
                    <a:pt x="8046" y="11619"/>
                  </a:lnTo>
                  <a:lnTo>
                    <a:pt x="8324" y="11521"/>
                  </a:lnTo>
                  <a:lnTo>
                    <a:pt x="8585" y="11391"/>
                  </a:lnTo>
                  <a:lnTo>
                    <a:pt x="8846" y="11260"/>
                  </a:lnTo>
                  <a:lnTo>
                    <a:pt x="9091" y="11113"/>
                  </a:lnTo>
                  <a:lnTo>
                    <a:pt x="9336" y="10967"/>
                  </a:lnTo>
                  <a:lnTo>
                    <a:pt x="9580" y="10803"/>
                  </a:lnTo>
                  <a:lnTo>
                    <a:pt x="9793" y="10624"/>
                  </a:lnTo>
                  <a:lnTo>
                    <a:pt x="10021" y="10428"/>
                  </a:lnTo>
                  <a:lnTo>
                    <a:pt x="10233" y="10232"/>
                  </a:lnTo>
                  <a:lnTo>
                    <a:pt x="10429" y="10020"/>
                  </a:lnTo>
                  <a:lnTo>
                    <a:pt x="10608" y="9808"/>
                  </a:lnTo>
                  <a:lnTo>
                    <a:pt x="10788" y="9579"/>
                  </a:lnTo>
                  <a:lnTo>
                    <a:pt x="10951" y="9351"/>
                  </a:lnTo>
                  <a:lnTo>
                    <a:pt x="11114" y="9106"/>
                  </a:lnTo>
                  <a:lnTo>
                    <a:pt x="11261" y="8845"/>
                  </a:lnTo>
                  <a:lnTo>
                    <a:pt x="11392" y="8600"/>
                  </a:lnTo>
                  <a:lnTo>
                    <a:pt x="11506" y="8323"/>
                  </a:lnTo>
                  <a:lnTo>
                    <a:pt x="11620" y="8062"/>
                  </a:lnTo>
                  <a:lnTo>
                    <a:pt x="11718" y="7784"/>
                  </a:lnTo>
                  <a:lnTo>
                    <a:pt x="11783" y="7491"/>
                  </a:lnTo>
                  <a:lnTo>
                    <a:pt x="11865" y="7197"/>
                  </a:lnTo>
                  <a:lnTo>
                    <a:pt x="11914" y="6903"/>
                  </a:lnTo>
                  <a:lnTo>
                    <a:pt x="11947" y="6609"/>
                  </a:lnTo>
                  <a:lnTo>
                    <a:pt x="11979" y="6299"/>
                  </a:lnTo>
                  <a:lnTo>
                    <a:pt x="11979" y="5989"/>
                  </a:lnTo>
                  <a:lnTo>
                    <a:pt x="11979" y="5679"/>
                  </a:lnTo>
                  <a:lnTo>
                    <a:pt x="11947" y="5385"/>
                  </a:lnTo>
                  <a:lnTo>
                    <a:pt x="11914" y="5075"/>
                  </a:lnTo>
                  <a:lnTo>
                    <a:pt x="11865" y="4782"/>
                  </a:lnTo>
                  <a:lnTo>
                    <a:pt x="11783" y="4504"/>
                  </a:lnTo>
                  <a:lnTo>
                    <a:pt x="11718" y="4210"/>
                  </a:lnTo>
                  <a:lnTo>
                    <a:pt x="11620" y="3933"/>
                  </a:lnTo>
                  <a:lnTo>
                    <a:pt x="11506" y="3656"/>
                  </a:lnTo>
                  <a:lnTo>
                    <a:pt x="11392" y="3394"/>
                  </a:lnTo>
                  <a:lnTo>
                    <a:pt x="11261" y="3133"/>
                  </a:lnTo>
                  <a:lnTo>
                    <a:pt x="11114" y="2889"/>
                  </a:lnTo>
                  <a:lnTo>
                    <a:pt x="10951" y="2644"/>
                  </a:lnTo>
                  <a:lnTo>
                    <a:pt x="10788" y="2415"/>
                  </a:lnTo>
                  <a:lnTo>
                    <a:pt x="10608" y="2187"/>
                  </a:lnTo>
                  <a:lnTo>
                    <a:pt x="10429" y="1975"/>
                  </a:lnTo>
                  <a:lnTo>
                    <a:pt x="10233" y="1762"/>
                  </a:lnTo>
                  <a:lnTo>
                    <a:pt x="10021" y="1567"/>
                  </a:lnTo>
                  <a:lnTo>
                    <a:pt x="9793" y="1371"/>
                  </a:lnTo>
                  <a:lnTo>
                    <a:pt x="9580" y="1191"/>
                  </a:lnTo>
                  <a:lnTo>
                    <a:pt x="9336" y="1028"/>
                  </a:lnTo>
                  <a:lnTo>
                    <a:pt x="9091" y="865"/>
                  </a:lnTo>
                  <a:lnTo>
                    <a:pt x="8846" y="734"/>
                  </a:lnTo>
                  <a:lnTo>
                    <a:pt x="8585" y="587"/>
                  </a:lnTo>
                  <a:lnTo>
                    <a:pt x="8324" y="473"/>
                  </a:lnTo>
                  <a:lnTo>
                    <a:pt x="8046" y="375"/>
                  </a:lnTo>
                  <a:lnTo>
                    <a:pt x="7769" y="277"/>
                  </a:lnTo>
                  <a:lnTo>
                    <a:pt x="7492" y="196"/>
                  </a:lnTo>
                  <a:lnTo>
                    <a:pt x="7198" y="131"/>
                  </a:lnTo>
                  <a:lnTo>
                    <a:pt x="6904" y="82"/>
                  </a:lnTo>
                  <a:lnTo>
                    <a:pt x="6594" y="33"/>
                  </a:lnTo>
                  <a:lnTo>
                    <a:pt x="6300" y="16"/>
                  </a:lnTo>
                  <a:lnTo>
                    <a:pt x="59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407514" y="1663420"/>
              <a:ext cx="1915230" cy="424599"/>
            </a:xfrm>
            <a:custGeom>
              <a:avLst/>
              <a:gdLst/>
              <a:ahLst/>
              <a:cxnLst/>
              <a:rect l="l" t="t" r="r" b="b"/>
              <a:pathLst>
                <a:path w="159669" h="35398" extrusionOk="0">
                  <a:moveTo>
                    <a:pt x="2073" y="1"/>
                  </a:moveTo>
                  <a:lnTo>
                    <a:pt x="1861" y="33"/>
                  </a:lnTo>
                  <a:lnTo>
                    <a:pt x="1682" y="82"/>
                  </a:lnTo>
                  <a:lnTo>
                    <a:pt x="1486" y="148"/>
                  </a:lnTo>
                  <a:lnTo>
                    <a:pt x="1306" y="229"/>
                  </a:lnTo>
                  <a:lnTo>
                    <a:pt x="1143" y="327"/>
                  </a:lnTo>
                  <a:lnTo>
                    <a:pt x="980" y="458"/>
                  </a:lnTo>
                  <a:lnTo>
                    <a:pt x="849" y="572"/>
                  </a:lnTo>
                  <a:lnTo>
                    <a:pt x="703" y="719"/>
                  </a:lnTo>
                  <a:lnTo>
                    <a:pt x="588" y="882"/>
                  </a:lnTo>
                  <a:lnTo>
                    <a:pt x="490" y="1045"/>
                  </a:lnTo>
                  <a:lnTo>
                    <a:pt x="393" y="1241"/>
                  </a:lnTo>
                  <a:lnTo>
                    <a:pt x="327" y="1420"/>
                  </a:lnTo>
                  <a:lnTo>
                    <a:pt x="278" y="1633"/>
                  </a:lnTo>
                  <a:lnTo>
                    <a:pt x="1" y="2987"/>
                  </a:lnTo>
                  <a:lnTo>
                    <a:pt x="159342" y="35397"/>
                  </a:lnTo>
                  <a:lnTo>
                    <a:pt x="159619" y="34043"/>
                  </a:lnTo>
                  <a:lnTo>
                    <a:pt x="159652" y="33830"/>
                  </a:lnTo>
                  <a:lnTo>
                    <a:pt x="159668" y="33635"/>
                  </a:lnTo>
                  <a:lnTo>
                    <a:pt x="159652" y="33422"/>
                  </a:lnTo>
                  <a:lnTo>
                    <a:pt x="159619" y="33227"/>
                  </a:lnTo>
                  <a:lnTo>
                    <a:pt x="159570" y="33047"/>
                  </a:lnTo>
                  <a:lnTo>
                    <a:pt x="159505" y="32851"/>
                  </a:lnTo>
                  <a:lnTo>
                    <a:pt x="159424" y="32672"/>
                  </a:lnTo>
                  <a:lnTo>
                    <a:pt x="159326" y="32509"/>
                  </a:lnTo>
                  <a:lnTo>
                    <a:pt x="159211" y="32345"/>
                  </a:lnTo>
                  <a:lnTo>
                    <a:pt x="159081" y="32198"/>
                  </a:lnTo>
                  <a:lnTo>
                    <a:pt x="158934" y="32068"/>
                  </a:lnTo>
                  <a:lnTo>
                    <a:pt x="158771" y="31954"/>
                  </a:lnTo>
                  <a:lnTo>
                    <a:pt x="158608" y="31839"/>
                  </a:lnTo>
                  <a:lnTo>
                    <a:pt x="158428" y="31758"/>
                  </a:lnTo>
                  <a:lnTo>
                    <a:pt x="158232" y="31693"/>
                  </a:lnTo>
                  <a:lnTo>
                    <a:pt x="158036" y="31644"/>
                  </a:lnTo>
                  <a:lnTo>
                    <a:pt x="2677" y="33"/>
                  </a:lnTo>
                  <a:lnTo>
                    <a:pt x="24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2" name="Google Shape;92;p15"/>
            <p:cNvCxnSpPr/>
            <p:nvPr/>
          </p:nvCxnSpPr>
          <p:spPr>
            <a:xfrm>
              <a:off x="1103250" y="3714375"/>
              <a:ext cx="2528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5"/>
          <p:cNvSpPr/>
          <p:nvPr/>
        </p:nvSpPr>
        <p:spPr>
          <a:xfrm>
            <a:off x="4947882" y="3503670"/>
            <a:ext cx="211046" cy="181831"/>
          </a:xfrm>
          <a:custGeom>
            <a:avLst/>
            <a:gdLst/>
            <a:ahLst/>
            <a:cxnLst/>
            <a:rect l="l" t="t" r="r" b="b"/>
            <a:pathLst>
              <a:path w="151044" h="109477" extrusionOk="0">
                <a:moveTo>
                  <a:pt x="47372" y="33679"/>
                </a:moveTo>
                <a:lnTo>
                  <a:pt x="48091" y="33695"/>
                </a:lnTo>
                <a:lnTo>
                  <a:pt x="48827" y="33725"/>
                </a:lnTo>
                <a:lnTo>
                  <a:pt x="49546" y="33771"/>
                </a:lnTo>
                <a:lnTo>
                  <a:pt x="50266" y="33832"/>
                </a:lnTo>
                <a:lnTo>
                  <a:pt x="50986" y="33909"/>
                </a:lnTo>
                <a:lnTo>
                  <a:pt x="51691" y="34016"/>
                </a:lnTo>
                <a:lnTo>
                  <a:pt x="52395" y="34123"/>
                </a:lnTo>
                <a:lnTo>
                  <a:pt x="53100" y="34261"/>
                </a:lnTo>
                <a:lnTo>
                  <a:pt x="53789" y="34414"/>
                </a:lnTo>
                <a:lnTo>
                  <a:pt x="54463" y="34583"/>
                </a:lnTo>
                <a:lnTo>
                  <a:pt x="55152" y="34767"/>
                </a:lnTo>
                <a:lnTo>
                  <a:pt x="55811" y="34966"/>
                </a:lnTo>
                <a:lnTo>
                  <a:pt x="56484" y="35180"/>
                </a:lnTo>
                <a:lnTo>
                  <a:pt x="57143" y="35410"/>
                </a:lnTo>
                <a:lnTo>
                  <a:pt x="57786" y="35655"/>
                </a:lnTo>
                <a:lnTo>
                  <a:pt x="58430" y="35915"/>
                </a:lnTo>
                <a:lnTo>
                  <a:pt x="59057" y="36191"/>
                </a:lnTo>
                <a:lnTo>
                  <a:pt x="59685" y="36482"/>
                </a:lnTo>
                <a:lnTo>
                  <a:pt x="60298" y="36788"/>
                </a:lnTo>
                <a:lnTo>
                  <a:pt x="60911" y="37110"/>
                </a:lnTo>
                <a:lnTo>
                  <a:pt x="61508" y="37447"/>
                </a:lnTo>
                <a:lnTo>
                  <a:pt x="62105" y="37799"/>
                </a:lnTo>
                <a:lnTo>
                  <a:pt x="62687" y="38167"/>
                </a:lnTo>
                <a:lnTo>
                  <a:pt x="63254" y="38534"/>
                </a:lnTo>
                <a:lnTo>
                  <a:pt x="63821" y="38933"/>
                </a:lnTo>
                <a:lnTo>
                  <a:pt x="64372" y="39331"/>
                </a:lnTo>
                <a:lnTo>
                  <a:pt x="64908" y="39744"/>
                </a:lnTo>
                <a:lnTo>
                  <a:pt x="65444" y="40173"/>
                </a:lnTo>
                <a:lnTo>
                  <a:pt x="65965" y="40617"/>
                </a:lnTo>
                <a:lnTo>
                  <a:pt x="66470" y="41062"/>
                </a:lnTo>
                <a:lnTo>
                  <a:pt x="66976" y="41536"/>
                </a:lnTo>
                <a:lnTo>
                  <a:pt x="67466" y="42011"/>
                </a:lnTo>
                <a:lnTo>
                  <a:pt x="67941" y="42501"/>
                </a:lnTo>
                <a:lnTo>
                  <a:pt x="68400" y="42991"/>
                </a:lnTo>
                <a:lnTo>
                  <a:pt x="68860" y="43512"/>
                </a:lnTo>
                <a:lnTo>
                  <a:pt x="69288" y="44033"/>
                </a:lnTo>
                <a:lnTo>
                  <a:pt x="69717" y="44553"/>
                </a:lnTo>
                <a:lnTo>
                  <a:pt x="70131" y="45105"/>
                </a:lnTo>
                <a:lnTo>
                  <a:pt x="70544" y="45656"/>
                </a:lnTo>
                <a:lnTo>
                  <a:pt x="70927" y="46208"/>
                </a:lnTo>
                <a:lnTo>
                  <a:pt x="71310" y="46790"/>
                </a:lnTo>
                <a:lnTo>
                  <a:pt x="71662" y="47372"/>
                </a:lnTo>
                <a:lnTo>
                  <a:pt x="72015" y="47954"/>
                </a:lnTo>
                <a:lnTo>
                  <a:pt x="72352" y="48551"/>
                </a:lnTo>
                <a:lnTo>
                  <a:pt x="72673" y="49164"/>
                </a:lnTo>
                <a:lnTo>
                  <a:pt x="72979" y="49776"/>
                </a:lnTo>
                <a:lnTo>
                  <a:pt x="73270" y="50404"/>
                </a:lnTo>
                <a:lnTo>
                  <a:pt x="73546" y="51047"/>
                </a:lnTo>
                <a:lnTo>
                  <a:pt x="73807" y="51691"/>
                </a:lnTo>
                <a:lnTo>
                  <a:pt x="74067" y="52334"/>
                </a:lnTo>
                <a:lnTo>
                  <a:pt x="74297" y="52992"/>
                </a:lnTo>
                <a:lnTo>
                  <a:pt x="74511" y="53651"/>
                </a:lnTo>
                <a:lnTo>
                  <a:pt x="74710" y="54325"/>
                </a:lnTo>
                <a:lnTo>
                  <a:pt x="74894" y="54999"/>
                </a:lnTo>
                <a:lnTo>
                  <a:pt x="75062" y="55688"/>
                </a:lnTo>
                <a:lnTo>
                  <a:pt x="75200" y="56377"/>
                </a:lnTo>
                <a:lnTo>
                  <a:pt x="75338" y="57066"/>
                </a:lnTo>
                <a:lnTo>
                  <a:pt x="75461" y="57771"/>
                </a:lnTo>
                <a:lnTo>
                  <a:pt x="75553" y="58491"/>
                </a:lnTo>
                <a:lnTo>
                  <a:pt x="75644" y="59195"/>
                </a:lnTo>
                <a:lnTo>
                  <a:pt x="75706" y="59915"/>
                </a:lnTo>
                <a:lnTo>
                  <a:pt x="75752" y="60635"/>
                </a:lnTo>
                <a:lnTo>
                  <a:pt x="75782" y="61370"/>
                </a:lnTo>
                <a:lnTo>
                  <a:pt x="75782" y="62105"/>
                </a:lnTo>
                <a:lnTo>
                  <a:pt x="75782" y="62840"/>
                </a:lnTo>
                <a:lnTo>
                  <a:pt x="75752" y="63560"/>
                </a:lnTo>
                <a:lnTo>
                  <a:pt x="75706" y="64295"/>
                </a:lnTo>
                <a:lnTo>
                  <a:pt x="75644" y="65015"/>
                </a:lnTo>
                <a:lnTo>
                  <a:pt x="75553" y="65720"/>
                </a:lnTo>
                <a:lnTo>
                  <a:pt x="75461" y="66440"/>
                </a:lnTo>
                <a:lnTo>
                  <a:pt x="75338" y="67129"/>
                </a:lnTo>
                <a:lnTo>
                  <a:pt x="75200" y="67833"/>
                </a:lnTo>
                <a:lnTo>
                  <a:pt x="75062" y="68523"/>
                </a:lnTo>
                <a:lnTo>
                  <a:pt x="74894" y="69212"/>
                </a:lnTo>
                <a:lnTo>
                  <a:pt x="74710" y="69886"/>
                </a:lnTo>
                <a:lnTo>
                  <a:pt x="74511" y="70560"/>
                </a:lnTo>
                <a:lnTo>
                  <a:pt x="74297" y="71218"/>
                </a:lnTo>
                <a:lnTo>
                  <a:pt x="74067" y="71877"/>
                </a:lnTo>
                <a:lnTo>
                  <a:pt x="73807" y="72520"/>
                </a:lnTo>
                <a:lnTo>
                  <a:pt x="73546" y="73163"/>
                </a:lnTo>
                <a:lnTo>
                  <a:pt x="73270" y="73807"/>
                </a:lnTo>
                <a:lnTo>
                  <a:pt x="72979" y="74419"/>
                </a:lnTo>
                <a:lnTo>
                  <a:pt x="72673" y="75047"/>
                </a:lnTo>
                <a:lnTo>
                  <a:pt x="72352" y="75644"/>
                </a:lnTo>
                <a:lnTo>
                  <a:pt x="72015" y="76257"/>
                </a:lnTo>
                <a:lnTo>
                  <a:pt x="71662" y="76839"/>
                </a:lnTo>
                <a:lnTo>
                  <a:pt x="71310" y="77421"/>
                </a:lnTo>
                <a:lnTo>
                  <a:pt x="70927" y="77988"/>
                </a:lnTo>
                <a:lnTo>
                  <a:pt x="70544" y="78554"/>
                </a:lnTo>
                <a:lnTo>
                  <a:pt x="70131" y="79106"/>
                </a:lnTo>
                <a:lnTo>
                  <a:pt x="69717" y="79657"/>
                </a:lnTo>
                <a:lnTo>
                  <a:pt x="69288" y="80178"/>
                </a:lnTo>
                <a:lnTo>
                  <a:pt x="68860" y="80699"/>
                </a:lnTo>
                <a:lnTo>
                  <a:pt x="68400" y="81219"/>
                </a:lnTo>
                <a:lnTo>
                  <a:pt x="67941" y="81709"/>
                </a:lnTo>
                <a:lnTo>
                  <a:pt x="67466" y="82200"/>
                </a:lnTo>
                <a:lnTo>
                  <a:pt x="66976" y="82674"/>
                </a:lnTo>
                <a:lnTo>
                  <a:pt x="66470" y="83134"/>
                </a:lnTo>
                <a:lnTo>
                  <a:pt x="65965" y="83593"/>
                </a:lnTo>
                <a:lnTo>
                  <a:pt x="65444" y="84037"/>
                </a:lnTo>
                <a:lnTo>
                  <a:pt x="64908" y="84466"/>
                </a:lnTo>
                <a:lnTo>
                  <a:pt x="64372" y="84880"/>
                </a:lnTo>
                <a:lnTo>
                  <a:pt x="63821" y="85278"/>
                </a:lnTo>
                <a:lnTo>
                  <a:pt x="63254" y="85676"/>
                </a:lnTo>
                <a:lnTo>
                  <a:pt x="62687" y="86044"/>
                </a:lnTo>
                <a:lnTo>
                  <a:pt x="62105" y="86411"/>
                </a:lnTo>
                <a:lnTo>
                  <a:pt x="61508" y="86764"/>
                </a:lnTo>
                <a:lnTo>
                  <a:pt x="60911" y="87101"/>
                </a:lnTo>
                <a:lnTo>
                  <a:pt x="60298" y="87422"/>
                </a:lnTo>
                <a:lnTo>
                  <a:pt x="59685" y="87729"/>
                </a:lnTo>
                <a:lnTo>
                  <a:pt x="59057" y="88020"/>
                </a:lnTo>
                <a:lnTo>
                  <a:pt x="58430" y="88295"/>
                </a:lnTo>
                <a:lnTo>
                  <a:pt x="57786" y="88556"/>
                </a:lnTo>
                <a:lnTo>
                  <a:pt x="57143" y="88801"/>
                </a:lnTo>
                <a:lnTo>
                  <a:pt x="56484" y="89030"/>
                </a:lnTo>
                <a:lnTo>
                  <a:pt x="55811" y="89245"/>
                </a:lnTo>
                <a:lnTo>
                  <a:pt x="55152" y="89444"/>
                </a:lnTo>
                <a:lnTo>
                  <a:pt x="54463" y="89628"/>
                </a:lnTo>
                <a:lnTo>
                  <a:pt x="53789" y="89796"/>
                </a:lnTo>
                <a:lnTo>
                  <a:pt x="53100" y="89949"/>
                </a:lnTo>
                <a:lnTo>
                  <a:pt x="52395" y="90087"/>
                </a:lnTo>
                <a:lnTo>
                  <a:pt x="51691" y="90194"/>
                </a:lnTo>
                <a:lnTo>
                  <a:pt x="50986" y="90302"/>
                </a:lnTo>
                <a:lnTo>
                  <a:pt x="50266" y="90378"/>
                </a:lnTo>
                <a:lnTo>
                  <a:pt x="49546" y="90439"/>
                </a:lnTo>
                <a:lnTo>
                  <a:pt x="48827" y="90485"/>
                </a:lnTo>
                <a:lnTo>
                  <a:pt x="48091" y="90516"/>
                </a:lnTo>
                <a:lnTo>
                  <a:pt x="47372" y="90531"/>
                </a:lnTo>
                <a:lnTo>
                  <a:pt x="46636" y="90516"/>
                </a:lnTo>
                <a:lnTo>
                  <a:pt x="45901" y="90485"/>
                </a:lnTo>
                <a:lnTo>
                  <a:pt x="45181" y="90439"/>
                </a:lnTo>
                <a:lnTo>
                  <a:pt x="44462" y="90378"/>
                </a:lnTo>
                <a:lnTo>
                  <a:pt x="43742" y="90302"/>
                </a:lnTo>
                <a:lnTo>
                  <a:pt x="43037" y="90194"/>
                </a:lnTo>
                <a:lnTo>
                  <a:pt x="42333" y="90087"/>
                </a:lnTo>
                <a:lnTo>
                  <a:pt x="41643" y="89949"/>
                </a:lnTo>
                <a:lnTo>
                  <a:pt x="40939" y="89796"/>
                </a:lnTo>
                <a:lnTo>
                  <a:pt x="40265" y="89628"/>
                </a:lnTo>
                <a:lnTo>
                  <a:pt x="39591" y="89444"/>
                </a:lnTo>
                <a:lnTo>
                  <a:pt x="38917" y="89245"/>
                </a:lnTo>
                <a:lnTo>
                  <a:pt x="38243" y="89030"/>
                </a:lnTo>
                <a:lnTo>
                  <a:pt x="37600" y="88801"/>
                </a:lnTo>
                <a:lnTo>
                  <a:pt x="36942" y="88556"/>
                </a:lnTo>
                <a:lnTo>
                  <a:pt x="36298" y="88295"/>
                </a:lnTo>
                <a:lnTo>
                  <a:pt x="35670" y="88020"/>
                </a:lnTo>
                <a:lnTo>
                  <a:pt x="35042" y="87729"/>
                </a:lnTo>
                <a:lnTo>
                  <a:pt x="34430" y="87422"/>
                </a:lnTo>
                <a:lnTo>
                  <a:pt x="33817" y="87101"/>
                </a:lnTo>
                <a:lnTo>
                  <a:pt x="33220" y="86764"/>
                </a:lnTo>
                <a:lnTo>
                  <a:pt x="32623" y="86411"/>
                </a:lnTo>
                <a:lnTo>
                  <a:pt x="32041" y="86044"/>
                </a:lnTo>
                <a:lnTo>
                  <a:pt x="31474" y="85676"/>
                </a:lnTo>
                <a:lnTo>
                  <a:pt x="30907" y="85278"/>
                </a:lnTo>
                <a:lnTo>
                  <a:pt x="30356" y="84880"/>
                </a:lnTo>
                <a:lnTo>
                  <a:pt x="29820" y="84466"/>
                </a:lnTo>
                <a:lnTo>
                  <a:pt x="29284" y="84037"/>
                </a:lnTo>
                <a:lnTo>
                  <a:pt x="28763" y="83593"/>
                </a:lnTo>
                <a:lnTo>
                  <a:pt x="28258" y="83134"/>
                </a:lnTo>
                <a:lnTo>
                  <a:pt x="27752" y="82674"/>
                </a:lnTo>
                <a:lnTo>
                  <a:pt x="27262" y="82200"/>
                </a:lnTo>
                <a:lnTo>
                  <a:pt x="26787" y="81709"/>
                </a:lnTo>
                <a:lnTo>
                  <a:pt x="26328" y="81219"/>
                </a:lnTo>
                <a:lnTo>
                  <a:pt x="25868" y="80699"/>
                </a:lnTo>
                <a:lnTo>
                  <a:pt x="25439" y="80178"/>
                </a:lnTo>
                <a:lnTo>
                  <a:pt x="25011" y="79657"/>
                </a:lnTo>
                <a:lnTo>
                  <a:pt x="24597" y="79106"/>
                </a:lnTo>
                <a:lnTo>
                  <a:pt x="24184" y="78554"/>
                </a:lnTo>
                <a:lnTo>
                  <a:pt x="23801" y="77988"/>
                </a:lnTo>
                <a:lnTo>
                  <a:pt x="23418" y="77421"/>
                </a:lnTo>
                <a:lnTo>
                  <a:pt x="23065" y="76839"/>
                </a:lnTo>
                <a:lnTo>
                  <a:pt x="22713" y="76257"/>
                </a:lnTo>
                <a:lnTo>
                  <a:pt x="22376" y="75644"/>
                </a:lnTo>
                <a:lnTo>
                  <a:pt x="22055" y="75047"/>
                </a:lnTo>
                <a:lnTo>
                  <a:pt x="21748" y="74419"/>
                </a:lnTo>
                <a:lnTo>
                  <a:pt x="21457" y="73807"/>
                </a:lnTo>
                <a:lnTo>
                  <a:pt x="21182" y="73163"/>
                </a:lnTo>
                <a:lnTo>
                  <a:pt x="20921" y="72520"/>
                </a:lnTo>
                <a:lnTo>
                  <a:pt x="20676" y="71877"/>
                </a:lnTo>
                <a:lnTo>
                  <a:pt x="20431" y="71218"/>
                </a:lnTo>
                <a:lnTo>
                  <a:pt x="20217" y="70560"/>
                </a:lnTo>
                <a:lnTo>
                  <a:pt x="20018" y="69886"/>
                </a:lnTo>
                <a:lnTo>
                  <a:pt x="19834" y="69212"/>
                </a:lnTo>
                <a:lnTo>
                  <a:pt x="19681" y="68523"/>
                </a:lnTo>
                <a:lnTo>
                  <a:pt x="19528" y="67833"/>
                </a:lnTo>
                <a:lnTo>
                  <a:pt x="19390" y="67129"/>
                </a:lnTo>
                <a:lnTo>
                  <a:pt x="19267" y="66440"/>
                </a:lnTo>
                <a:lnTo>
                  <a:pt x="19175" y="65720"/>
                </a:lnTo>
                <a:lnTo>
                  <a:pt x="19099" y="65015"/>
                </a:lnTo>
                <a:lnTo>
                  <a:pt x="19022" y="64295"/>
                </a:lnTo>
                <a:lnTo>
                  <a:pt x="18976" y="63560"/>
                </a:lnTo>
                <a:lnTo>
                  <a:pt x="18961" y="62840"/>
                </a:lnTo>
                <a:lnTo>
                  <a:pt x="18946" y="62105"/>
                </a:lnTo>
                <a:lnTo>
                  <a:pt x="18961" y="61370"/>
                </a:lnTo>
                <a:lnTo>
                  <a:pt x="18976" y="60635"/>
                </a:lnTo>
                <a:lnTo>
                  <a:pt x="19022" y="59915"/>
                </a:lnTo>
                <a:lnTo>
                  <a:pt x="19099" y="59195"/>
                </a:lnTo>
                <a:lnTo>
                  <a:pt x="19175" y="58491"/>
                </a:lnTo>
                <a:lnTo>
                  <a:pt x="19267" y="57771"/>
                </a:lnTo>
                <a:lnTo>
                  <a:pt x="19390" y="57066"/>
                </a:lnTo>
                <a:lnTo>
                  <a:pt x="19528" y="56377"/>
                </a:lnTo>
                <a:lnTo>
                  <a:pt x="19681" y="55688"/>
                </a:lnTo>
                <a:lnTo>
                  <a:pt x="19834" y="54999"/>
                </a:lnTo>
                <a:lnTo>
                  <a:pt x="20018" y="54325"/>
                </a:lnTo>
                <a:lnTo>
                  <a:pt x="20217" y="53651"/>
                </a:lnTo>
                <a:lnTo>
                  <a:pt x="20431" y="52992"/>
                </a:lnTo>
                <a:lnTo>
                  <a:pt x="20676" y="52334"/>
                </a:lnTo>
                <a:lnTo>
                  <a:pt x="20921" y="51691"/>
                </a:lnTo>
                <a:lnTo>
                  <a:pt x="21182" y="51047"/>
                </a:lnTo>
                <a:lnTo>
                  <a:pt x="21457" y="50404"/>
                </a:lnTo>
                <a:lnTo>
                  <a:pt x="21748" y="49776"/>
                </a:lnTo>
                <a:lnTo>
                  <a:pt x="22055" y="49164"/>
                </a:lnTo>
                <a:lnTo>
                  <a:pt x="22376" y="48551"/>
                </a:lnTo>
                <a:lnTo>
                  <a:pt x="22713" y="47954"/>
                </a:lnTo>
                <a:lnTo>
                  <a:pt x="23065" y="47372"/>
                </a:lnTo>
                <a:lnTo>
                  <a:pt x="23418" y="46790"/>
                </a:lnTo>
                <a:lnTo>
                  <a:pt x="23801" y="46208"/>
                </a:lnTo>
                <a:lnTo>
                  <a:pt x="24184" y="45656"/>
                </a:lnTo>
                <a:lnTo>
                  <a:pt x="24597" y="45105"/>
                </a:lnTo>
                <a:lnTo>
                  <a:pt x="25011" y="44553"/>
                </a:lnTo>
                <a:lnTo>
                  <a:pt x="25439" y="44033"/>
                </a:lnTo>
                <a:lnTo>
                  <a:pt x="25868" y="43512"/>
                </a:lnTo>
                <a:lnTo>
                  <a:pt x="26328" y="42991"/>
                </a:lnTo>
                <a:lnTo>
                  <a:pt x="26787" y="42501"/>
                </a:lnTo>
                <a:lnTo>
                  <a:pt x="27262" y="42011"/>
                </a:lnTo>
                <a:lnTo>
                  <a:pt x="27752" y="41536"/>
                </a:lnTo>
                <a:lnTo>
                  <a:pt x="28258" y="41062"/>
                </a:lnTo>
                <a:lnTo>
                  <a:pt x="28763" y="40617"/>
                </a:lnTo>
                <a:lnTo>
                  <a:pt x="29284" y="40173"/>
                </a:lnTo>
                <a:lnTo>
                  <a:pt x="29820" y="39744"/>
                </a:lnTo>
                <a:lnTo>
                  <a:pt x="30356" y="39331"/>
                </a:lnTo>
                <a:lnTo>
                  <a:pt x="30907" y="38933"/>
                </a:lnTo>
                <a:lnTo>
                  <a:pt x="31474" y="38534"/>
                </a:lnTo>
                <a:lnTo>
                  <a:pt x="32041" y="38167"/>
                </a:lnTo>
                <a:lnTo>
                  <a:pt x="32623" y="37799"/>
                </a:lnTo>
                <a:lnTo>
                  <a:pt x="33220" y="37447"/>
                </a:lnTo>
                <a:lnTo>
                  <a:pt x="33817" y="37110"/>
                </a:lnTo>
                <a:lnTo>
                  <a:pt x="34430" y="36788"/>
                </a:lnTo>
                <a:lnTo>
                  <a:pt x="35042" y="36482"/>
                </a:lnTo>
                <a:lnTo>
                  <a:pt x="35670" y="36191"/>
                </a:lnTo>
                <a:lnTo>
                  <a:pt x="36298" y="35915"/>
                </a:lnTo>
                <a:lnTo>
                  <a:pt x="36942" y="35655"/>
                </a:lnTo>
                <a:lnTo>
                  <a:pt x="37600" y="35410"/>
                </a:lnTo>
                <a:lnTo>
                  <a:pt x="38243" y="35180"/>
                </a:lnTo>
                <a:lnTo>
                  <a:pt x="38917" y="34966"/>
                </a:lnTo>
                <a:lnTo>
                  <a:pt x="39591" y="34767"/>
                </a:lnTo>
                <a:lnTo>
                  <a:pt x="40265" y="34583"/>
                </a:lnTo>
                <a:lnTo>
                  <a:pt x="40939" y="34414"/>
                </a:lnTo>
                <a:lnTo>
                  <a:pt x="41643" y="34261"/>
                </a:lnTo>
                <a:lnTo>
                  <a:pt x="42333" y="34123"/>
                </a:lnTo>
                <a:lnTo>
                  <a:pt x="43037" y="34016"/>
                </a:lnTo>
                <a:lnTo>
                  <a:pt x="43742" y="33909"/>
                </a:lnTo>
                <a:lnTo>
                  <a:pt x="44462" y="33832"/>
                </a:lnTo>
                <a:lnTo>
                  <a:pt x="45181" y="33771"/>
                </a:lnTo>
                <a:lnTo>
                  <a:pt x="45901" y="33725"/>
                </a:lnTo>
                <a:lnTo>
                  <a:pt x="46636" y="33695"/>
                </a:lnTo>
                <a:lnTo>
                  <a:pt x="47372" y="33679"/>
                </a:lnTo>
                <a:close/>
                <a:moveTo>
                  <a:pt x="117073" y="0"/>
                </a:moveTo>
                <a:lnTo>
                  <a:pt x="116905" y="15"/>
                </a:lnTo>
                <a:lnTo>
                  <a:pt x="116752" y="31"/>
                </a:lnTo>
                <a:lnTo>
                  <a:pt x="116599" y="61"/>
                </a:lnTo>
                <a:lnTo>
                  <a:pt x="116461" y="107"/>
                </a:lnTo>
                <a:lnTo>
                  <a:pt x="116323" y="153"/>
                </a:lnTo>
                <a:lnTo>
                  <a:pt x="116200" y="214"/>
                </a:lnTo>
                <a:lnTo>
                  <a:pt x="116093" y="291"/>
                </a:lnTo>
                <a:lnTo>
                  <a:pt x="115986" y="368"/>
                </a:lnTo>
                <a:lnTo>
                  <a:pt x="115894" y="444"/>
                </a:lnTo>
                <a:lnTo>
                  <a:pt x="115818" y="536"/>
                </a:lnTo>
                <a:lnTo>
                  <a:pt x="115741" y="643"/>
                </a:lnTo>
                <a:lnTo>
                  <a:pt x="115680" y="750"/>
                </a:lnTo>
                <a:lnTo>
                  <a:pt x="115634" y="873"/>
                </a:lnTo>
                <a:lnTo>
                  <a:pt x="115588" y="996"/>
                </a:lnTo>
                <a:lnTo>
                  <a:pt x="115557" y="1118"/>
                </a:lnTo>
                <a:lnTo>
                  <a:pt x="115542" y="1256"/>
                </a:lnTo>
                <a:lnTo>
                  <a:pt x="115527" y="1409"/>
                </a:lnTo>
                <a:lnTo>
                  <a:pt x="115527" y="1562"/>
                </a:lnTo>
                <a:lnTo>
                  <a:pt x="115542" y="1715"/>
                </a:lnTo>
                <a:lnTo>
                  <a:pt x="115573" y="1884"/>
                </a:lnTo>
                <a:lnTo>
                  <a:pt x="115603" y="2052"/>
                </a:lnTo>
                <a:lnTo>
                  <a:pt x="115649" y="2236"/>
                </a:lnTo>
                <a:lnTo>
                  <a:pt x="115710" y="2420"/>
                </a:lnTo>
                <a:lnTo>
                  <a:pt x="115787" y="2604"/>
                </a:lnTo>
                <a:lnTo>
                  <a:pt x="115971" y="3002"/>
                </a:lnTo>
                <a:lnTo>
                  <a:pt x="121607" y="14106"/>
                </a:lnTo>
                <a:lnTo>
                  <a:pt x="84987" y="33342"/>
                </a:lnTo>
                <a:lnTo>
                  <a:pt x="84589" y="32822"/>
                </a:lnTo>
                <a:lnTo>
                  <a:pt x="84160" y="32301"/>
                </a:lnTo>
                <a:lnTo>
                  <a:pt x="83746" y="31780"/>
                </a:lnTo>
                <a:lnTo>
                  <a:pt x="83318" y="31275"/>
                </a:lnTo>
                <a:lnTo>
                  <a:pt x="82873" y="30769"/>
                </a:lnTo>
                <a:lnTo>
                  <a:pt x="82429" y="30279"/>
                </a:lnTo>
                <a:lnTo>
                  <a:pt x="81985" y="29789"/>
                </a:lnTo>
                <a:lnTo>
                  <a:pt x="81526" y="29299"/>
                </a:lnTo>
                <a:lnTo>
                  <a:pt x="81051" y="28824"/>
                </a:lnTo>
                <a:lnTo>
                  <a:pt x="80591" y="28349"/>
                </a:lnTo>
                <a:lnTo>
                  <a:pt x="80101" y="27890"/>
                </a:lnTo>
                <a:lnTo>
                  <a:pt x="79626" y="27430"/>
                </a:lnTo>
                <a:lnTo>
                  <a:pt x="79136" y="26986"/>
                </a:lnTo>
                <a:lnTo>
                  <a:pt x="78631" y="26542"/>
                </a:lnTo>
                <a:lnTo>
                  <a:pt x="78126" y="26098"/>
                </a:lnTo>
                <a:lnTo>
                  <a:pt x="77620" y="25669"/>
                </a:lnTo>
                <a:lnTo>
                  <a:pt x="77099" y="25240"/>
                </a:lnTo>
                <a:lnTo>
                  <a:pt x="76579" y="24827"/>
                </a:lnTo>
                <a:lnTo>
                  <a:pt x="76058" y="24429"/>
                </a:lnTo>
                <a:lnTo>
                  <a:pt x="75522" y="24015"/>
                </a:lnTo>
                <a:lnTo>
                  <a:pt x="74986" y="23632"/>
                </a:lnTo>
                <a:lnTo>
                  <a:pt x="74434" y="23234"/>
                </a:lnTo>
                <a:lnTo>
                  <a:pt x="73883" y="22866"/>
                </a:lnTo>
                <a:lnTo>
                  <a:pt x="73332" y="22484"/>
                </a:lnTo>
                <a:lnTo>
                  <a:pt x="72765" y="22131"/>
                </a:lnTo>
                <a:lnTo>
                  <a:pt x="72198" y="21764"/>
                </a:lnTo>
                <a:lnTo>
                  <a:pt x="71632" y="21427"/>
                </a:lnTo>
                <a:lnTo>
                  <a:pt x="71050" y="21074"/>
                </a:lnTo>
                <a:lnTo>
                  <a:pt x="70468" y="20753"/>
                </a:lnTo>
                <a:lnTo>
                  <a:pt x="69870" y="20431"/>
                </a:lnTo>
                <a:lnTo>
                  <a:pt x="69288" y="20110"/>
                </a:lnTo>
                <a:lnTo>
                  <a:pt x="68691" y="19803"/>
                </a:lnTo>
                <a:lnTo>
                  <a:pt x="68078" y="19497"/>
                </a:lnTo>
                <a:lnTo>
                  <a:pt x="67481" y="19206"/>
                </a:lnTo>
                <a:lnTo>
                  <a:pt x="66868" y="18930"/>
                </a:lnTo>
                <a:lnTo>
                  <a:pt x="66241" y="18655"/>
                </a:lnTo>
                <a:lnTo>
                  <a:pt x="65628" y="18394"/>
                </a:lnTo>
                <a:lnTo>
                  <a:pt x="65000" y="18134"/>
                </a:lnTo>
                <a:lnTo>
                  <a:pt x="64372" y="17889"/>
                </a:lnTo>
                <a:lnTo>
                  <a:pt x="63729" y="17644"/>
                </a:lnTo>
                <a:lnTo>
                  <a:pt x="63086" y="17414"/>
                </a:lnTo>
                <a:lnTo>
                  <a:pt x="62442" y="17200"/>
                </a:lnTo>
                <a:lnTo>
                  <a:pt x="61799" y="16985"/>
                </a:lnTo>
                <a:lnTo>
                  <a:pt x="61140" y="16771"/>
                </a:lnTo>
                <a:lnTo>
                  <a:pt x="60497" y="16587"/>
                </a:lnTo>
                <a:lnTo>
                  <a:pt x="59823" y="16403"/>
                </a:lnTo>
                <a:lnTo>
                  <a:pt x="59165" y="16219"/>
                </a:lnTo>
                <a:lnTo>
                  <a:pt x="58506" y="16051"/>
                </a:lnTo>
                <a:lnTo>
                  <a:pt x="57832" y="15898"/>
                </a:lnTo>
                <a:lnTo>
                  <a:pt x="57158" y="15745"/>
                </a:lnTo>
                <a:lnTo>
                  <a:pt x="56469" y="15607"/>
                </a:lnTo>
                <a:lnTo>
                  <a:pt x="55795" y="15484"/>
                </a:lnTo>
                <a:lnTo>
                  <a:pt x="55106" y="15362"/>
                </a:lnTo>
                <a:lnTo>
                  <a:pt x="54417" y="15254"/>
                </a:lnTo>
                <a:lnTo>
                  <a:pt x="53728" y="15163"/>
                </a:lnTo>
                <a:lnTo>
                  <a:pt x="53038" y="15071"/>
                </a:lnTo>
                <a:lnTo>
                  <a:pt x="52334" y="14994"/>
                </a:lnTo>
                <a:lnTo>
                  <a:pt x="51629" y="14933"/>
                </a:lnTo>
                <a:lnTo>
                  <a:pt x="50925" y="14872"/>
                </a:lnTo>
                <a:lnTo>
                  <a:pt x="50220" y="14826"/>
                </a:lnTo>
                <a:lnTo>
                  <a:pt x="49516" y="14780"/>
                </a:lnTo>
                <a:lnTo>
                  <a:pt x="48796" y="14764"/>
                </a:lnTo>
                <a:lnTo>
                  <a:pt x="48076" y="14749"/>
                </a:lnTo>
                <a:lnTo>
                  <a:pt x="47372" y="14734"/>
                </a:lnTo>
                <a:lnTo>
                  <a:pt x="46146" y="14749"/>
                </a:lnTo>
                <a:lnTo>
                  <a:pt x="44921" y="14795"/>
                </a:lnTo>
                <a:lnTo>
                  <a:pt x="43726" y="14872"/>
                </a:lnTo>
                <a:lnTo>
                  <a:pt x="42516" y="14979"/>
                </a:lnTo>
                <a:lnTo>
                  <a:pt x="41337" y="15117"/>
                </a:lnTo>
                <a:lnTo>
                  <a:pt x="40158" y="15285"/>
                </a:lnTo>
                <a:lnTo>
                  <a:pt x="38979" y="15484"/>
                </a:lnTo>
                <a:lnTo>
                  <a:pt x="37815" y="15699"/>
                </a:lnTo>
                <a:lnTo>
                  <a:pt x="36666" y="15944"/>
                </a:lnTo>
                <a:lnTo>
                  <a:pt x="35533" y="16235"/>
                </a:lnTo>
                <a:lnTo>
                  <a:pt x="34399" y="16541"/>
                </a:lnTo>
                <a:lnTo>
                  <a:pt x="33281" y="16863"/>
                </a:lnTo>
                <a:lnTo>
                  <a:pt x="32178" y="17230"/>
                </a:lnTo>
                <a:lnTo>
                  <a:pt x="31076" y="17613"/>
                </a:lnTo>
                <a:lnTo>
                  <a:pt x="30004" y="18027"/>
                </a:lnTo>
                <a:lnTo>
                  <a:pt x="28931" y="18455"/>
                </a:lnTo>
                <a:lnTo>
                  <a:pt x="27875" y="18915"/>
                </a:lnTo>
                <a:lnTo>
                  <a:pt x="26833" y="19405"/>
                </a:lnTo>
                <a:lnTo>
                  <a:pt x="25807" y="19926"/>
                </a:lnTo>
                <a:lnTo>
                  <a:pt x="24781" y="20462"/>
                </a:lnTo>
                <a:lnTo>
                  <a:pt x="23785" y="21013"/>
                </a:lnTo>
                <a:lnTo>
                  <a:pt x="22805" y="21595"/>
                </a:lnTo>
                <a:lnTo>
                  <a:pt x="21840" y="22208"/>
                </a:lnTo>
                <a:lnTo>
                  <a:pt x="20875" y="22820"/>
                </a:lnTo>
                <a:lnTo>
                  <a:pt x="19941" y="23479"/>
                </a:lnTo>
                <a:lnTo>
                  <a:pt x="19022" y="24153"/>
                </a:lnTo>
                <a:lnTo>
                  <a:pt x="18119" y="24842"/>
                </a:lnTo>
                <a:lnTo>
                  <a:pt x="17230" y="25562"/>
                </a:lnTo>
                <a:lnTo>
                  <a:pt x="16373" y="26282"/>
                </a:lnTo>
                <a:lnTo>
                  <a:pt x="15515" y="27048"/>
                </a:lnTo>
                <a:lnTo>
                  <a:pt x="14688" y="27813"/>
                </a:lnTo>
                <a:lnTo>
                  <a:pt x="13876" y="28610"/>
                </a:lnTo>
                <a:lnTo>
                  <a:pt x="13080" y="29422"/>
                </a:lnTo>
                <a:lnTo>
                  <a:pt x="12299" y="30264"/>
                </a:lnTo>
                <a:lnTo>
                  <a:pt x="11548" y="31106"/>
                </a:lnTo>
                <a:lnTo>
                  <a:pt x="10813" y="31979"/>
                </a:lnTo>
                <a:lnTo>
                  <a:pt x="10108" y="32868"/>
                </a:lnTo>
                <a:lnTo>
                  <a:pt x="9404" y="33771"/>
                </a:lnTo>
                <a:lnTo>
                  <a:pt x="8745" y="34690"/>
                </a:lnTo>
                <a:lnTo>
                  <a:pt x="8087" y="35624"/>
                </a:lnTo>
                <a:lnTo>
                  <a:pt x="7459" y="36574"/>
                </a:lnTo>
                <a:lnTo>
                  <a:pt x="6861" y="37539"/>
                </a:lnTo>
                <a:lnTo>
                  <a:pt x="6279" y="38534"/>
                </a:lnTo>
                <a:lnTo>
                  <a:pt x="5713" y="39530"/>
                </a:lnTo>
                <a:lnTo>
                  <a:pt x="5177" y="40541"/>
                </a:lnTo>
                <a:lnTo>
                  <a:pt x="4671" y="41567"/>
                </a:lnTo>
                <a:lnTo>
                  <a:pt x="4181" y="42608"/>
                </a:lnTo>
                <a:lnTo>
                  <a:pt x="3722" y="43665"/>
                </a:lnTo>
                <a:lnTo>
                  <a:pt x="3278" y="44737"/>
                </a:lnTo>
                <a:lnTo>
                  <a:pt x="2879" y="45825"/>
                </a:lnTo>
                <a:lnTo>
                  <a:pt x="2481" y="46912"/>
                </a:lnTo>
                <a:lnTo>
                  <a:pt x="2129" y="48015"/>
                </a:lnTo>
                <a:lnTo>
                  <a:pt x="1792" y="49133"/>
                </a:lnTo>
                <a:lnTo>
                  <a:pt x="1486" y="50266"/>
                </a:lnTo>
                <a:lnTo>
                  <a:pt x="1210" y="51400"/>
                </a:lnTo>
                <a:lnTo>
                  <a:pt x="965" y="52564"/>
                </a:lnTo>
                <a:lnTo>
                  <a:pt x="735" y="53712"/>
                </a:lnTo>
                <a:lnTo>
                  <a:pt x="551" y="54892"/>
                </a:lnTo>
                <a:lnTo>
                  <a:pt x="383" y="56071"/>
                </a:lnTo>
                <a:lnTo>
                  <a:pt x="245" y="57266"/>
                </a:lnTo>
                <a:lnTo>
                  <a:pt x="138" y="58460"/>
                </a:lnTo>
                <a:lnTo>
                  <a:pt x="61" y="59670"/>
                </a:lnTo>
                <a:lnTo>
                  <a:pt x="15" y="60880"/>
                </a:lnTo>
                <a:lnTo>
                  <a:pt x="0" y="62105"/>
                </a:lnTo>
                <a:lnTo>
                  <a:pt x="15" y="63331"/>
                </a:lnTo>
                <a:lnTo>
                  <a:pt x="61" y="64541"/>
                </a:lnTo>
                <a:lnTo>
                  <a:pt x="138" y="65750"/>
                </a:lnTo>
                <a:lnTo>
                  <a:pt x="245" y="66945"/>
                </a:lnTo>
                <a:lnTo>
                  <a:pt x="383" y="68140"/>
                </a:lnTo>
                <a:lnTo>
                  <a:pt x="551" y="69319"/>
                </a:lnTo>
                <a:lnTo>
                  <a:pt x="735" y="70483"/>
                </a:lnTo>
                <a:lnTo>
                  <a:pt x="965" y="71647"/>
                </a:lnTo>
                <a:lnTo>
                  <a:pt x="1210" y="72796"/>
                </a:lnTo>
                <a:lnTo>
                  <a:pt x="1486" y="73944"/>
                </a:lnTo>
                <a:lnTo>
                  <a:pt x="1792" y="75078"/>
                </a:lnTo>
                <a:lnTo>
                  <a:pt x="2129" y="76196"/>
                </a:lnTo>
                <a:lnTo>
                  <a:pt x="2481" y="77299"/>
                </a:lnTo>
                <a:lnTo>
                  <a:pt x="2879" y="78386"/>
                </a:lnTo>
                <a:lnTo>
                  <a:pt x="3278" y="79473"/>
                </a:lnTo>
                <a:lnTo>
                  <a:pt x="3722" y="80545"/>
                </a:lnTo>
                <a:lnTo>
                  <a:pt x="4181" y="81602"/>
                </a:lnTo>
                <a:lnTo>
                  <a:pt x="4671" y="82644"/>
                </a:lnTo>
                <a:lnTo>
                  <a:pt x="5177" y="83670"/>
                </a:lnTo>
                <a:lnTo>
                  <a:pt x="5713" y="84681"/>
                </a:lnTo>
                <a:lnTo>
                  <a:pt x="6279" y="85676"/>
                </a:lnTo>
                <a:lnTo>
                  <a:pt x="6861" y="86672"/>
                </a:lnTo>
                <a:lnTo>
                  <a:pt x="7459" y="87637"/>
                </a:lnTo>
                <a:lnTo>
                  <a:pt x="8087" y="88586"/>
                </a:lnTo>
                <a:lnTo>
                  <a:pt x="8745" y="89521"/>
                </a:lnTo>
                <a:lnTo>
                  <a:pt x="9404" y="90439"/>
                </a:lnTo>
                <a:lnTo>
                  <a:pt x="10108" y="91343"/>
                </a:lnTo>
                <a:lnTo>
                  <a:pt x="10813" y="92231"/>
                </a:lnTo>
                <a:lnTo>
                  <a:pt x="11548" y="93104"/>
                </a:lnTo>
                <a:lnTo>
                  <a:pt x="12299" y="93947"/>
                </a:lnTo>
                <a:lnTo>
                  <a:pt x="13080" y="94789"/>
                </a:lnTo>
                <a:lnTo>
                  <a:pt x="13876" y="95601"/>
                </a:lnTo>
                <a:lnTo>
                  <a:pt x="14688" y="96397"/>
                </a:lnTo>
                <a:lnTo>
                  <a:pt x="15515" y="97163"/>
                </a:lnTo>
                <a:lnTo>
                  <a:pt x="16373" y="97914"/>
                </a:lnTo>
                <a:lnTo>
                  <a:pt x="17230" y="98649"/>
                </a:lnTo>
                <a:lnTo>
                  <a:pt x="18119" y="99369"/>
                </a:lnTo>
                <a:lnTo>
                  <a:pt x="19022" y="100058"/>
                </a:lnTo>
                <a:lnTo>
                  <a:pt x="19941" y="100732"/>
                </a:lnTo>
                <a:lnTo>
                  <a:pt x="20875" y="101375"/>
                </a:lnTo>
                <a:lnTo>
                  <a:pt x="21840" y="102003"/>
                </a:lnTo>
                <a:lnTo>
                  <a:pt x="22805" y="102615"/>
                </a:lnTo>
                <a:lnTo>
                  <a:pt x="23785" y="103197"/>
                </a:lnTo>
                <a:lnTo>
                  <a:pt x="24781" y="103749"/>
                </a:lnTo>
                <a:lnTo>
                  <a:pt x="25807" y="104285"/>
                </a:lnTo>
                <a:lnTo>
                  <a:pt x="26833" y="104806"/>
                </a:lnTo>
                <a:lnTo>
                  <a:pt x="27875" y="105280"/>
                </a:lnTo>
                <a:lnTo>
                  <a:pt x="28931" y="105755"/>
                </a:lnTo>
                <a:lnTo>
                  <a:pt x="30004" y="106184"/>
                </a:lnTo>
                <a:lnTo>
                  <a:pt x="31076" y="106598"/>
                </a:lnTo>
                <a:lnTo>
                  <a:pt x="32178" y="106980"/>
                </a:lnTo>
                <a:lnTo>
                  <a:pt x="33281" y="107348"/>
                </a:lnTo>
                <a:lnTo>
                  <a:pt x="34399" y="107670"/>
                </a:lnTo>
                <a:lnTo>
                  <a:pt x="35533" y="107976"/>
                </a:lnTo>
                <a:lnTo>
                  <a:pt x="36666" y="108252"/>
                </a:lnTo>
                <a:lnTo>
                  <a:pt x="37815" y="108512"/>
                </a:lnTo>
                <a:lnTo>
                  <a:pt x="38979" y="108726"/>
                </a:lnTo>
                <a:lnTo>
                  <a:pt x="40158" y="108926"/>
                </a:lnTo>
                <a:lnTo>
                  <a:pt x="41337" y="109094"/>
                </a:lnTo>
                <a:lnTo>
                  <a:pt x="42516" y="109232"/>
                </a:lnTo>
                <a:lnTo>
                  <a:pt x="43726" y="109339"/>
                </a:lnTo>
                <a:lnTo>
                  <a:pt x="44921" y="109416"/>
                </a:lnTo>
                <a:lnTo>
                  <a:pt x="46146" y="109462"/>
                </a:lnTo>
                <a:lnTo>
                  <a:pt x="47372" y="109477"/>
                </a:lnTo>
                <a:lnTo>
                  <a:pt x="48582" y="109462"/>
                </a:lnTo>
                <a:lnTo>
                  <a:pt x="49807" y="109416"/>
                </a:lnTo>
                <a:lnTo>
                  <a:pt x="51017" y="109339"/>
                </a:lnTo>
                <a:lnTo>
                  <a:pt x="52211" y="109232"/>
                </a:lnTo>
                <a:lnTo>
                  <a:pt x="53391" y="109094"/>
                </a:lnTo>
                <a:lnTo>
                  <a:pt x="54585" y="108926"/>
                </a:lnTo>
                <a:lnTo>
                  <a:pt x="55749" y="108726"/>
                </a:lnTo>
                <a:lnTo>
                  <a:pt x="56913" y="108512"/>
                </a:lnTo>
                <a:lnTo>
                  <a:pt x="58062" y="108252"/>
                </a:lnTo>
                <a:lnTo>
                  <a:pt x="59195" y="107976"/>
                </a:lnTo>
                <a:lnTo>
                  <a:pt x="60329" y="107670"/>
                </a:lnTo>
                <a:lnTo>
                  <a:pt x="61447" y="107348"/>
                </a:lnTo>
                <a:lnTo>
                  <a:pt x="62549" y="106980"/>
                </a:lnTo>
                <a:lnTo>
                  <a:pt x="63652" y="106598"/>
                </a:lnTo>
                <a:lnTo>
                  <a:pt x="64740" y="106184"/>
                </a:lnTo>
                <a:lnTo>
                  <a:pt x="65796" y="105755"/>
                </a:lnTo>
                <a:lnTo>
                  <a:pt x="66853" y="105280"/>
                </a:lnTo>
                <a:lnTo>
                  <a:pt x="67895" y="104806"/>
                </a:lnTo>
                <a:lnTo>
                  <a:pt x="68921" y="104285"/>
                </a:lnTo>
                <a:lnTo>
                  <a:pt x="69947" y="103749"/>
                </a:lnTo>
                <a:lnTo>
                  <a:pt x="70942" y="103197"/>
                </a:lnTo>
                <a:lnTo>
                  <a:pt x="71923" y="102615"/>
                </a:lnTo>
                <a:lnTo>
                  <a:pt x="72888" y="102003"/>
                </a:lnTo>
                <a:lnTo>
                  <a:pt x="73852" y="101375"/>
                </a:lnTo>
                <a:lnTo>
                  <a:pt x="74787" y="100732"/>
                </a:lnTo>
                <a:lnTo>
                  <a:pt x="75706" y="100058"/>
                </a:lnTo>
                <a:lnTo>
                  <a:pt x="76609" y="99369"/>
                </a:lnTo>
                <a:lnTo>
                  <a:pt x="77498" y="98649"/>
                </a:lnTo>
                <a:lnTo>
                  <a:pt x="78355" y="97914"/>
                </a:lnTo>
                <a:lnTo>
                  <a:pt x="79213" y="97163"/>
                </a:lnTo>
                <a:lnTo>
                  <a:pt x="80040" y="96397"/>
                </a:lnTo>
                <a:lnTo>
                  <a:pt x="80852" y="95601"/>
                </a:lnTo>
                <a:lnTo>
                  <a:pt x="81648" y="94789"/>
                </a:lnTo>
                <a:lnTo>
                  <a:pt x="82429" y="93947"/>
                </a:lnTo>
                <a:lnTo>
                  <a:pt x="83180" y="93104"/>
                </a:lnTo>
                <a:lnTo>
                  <a:pt x="83915" y="92231"/>
                </a:lnTo>
                <a:lnTo>
                  <a:pt x="84635" y="91343"/>
                </a:lnTo>
                <a:lnTo>
                  <a:pt x="85324" y="90439"/>
                </a:lnTo>
                <a:lnTo>
                  <a:pt x="85998" y="89521"/>
                </a:lnTo>
                <a:lnTo>
                  <a:pt x="86641" y="88586"/>
                </a:lnTo>
                <a:lnTo>
                  <a:pt x="87269" y="87637"/>
                </a:lnTo>
                <a:lnTo>
                  <a:pt x="87866" y="86672"/>
                </a:lnTo>
                <a:lnTo>
                  <a:pt x="88448" y="85676"/>
                </a:lnTo>
                <a:lnTo>
                  <a:pt x="89015" y="84681"/>
                </a:lnTo>
                <a:lnTo>
                  <a:pt x="89551" y="83670"/>
                </a:lnTo>
                <a:lnTo>
                  <a:pt x="90057" y="82644"/>
                </a:lnTo>
                <a:lnTo>
                  <a:pt x="90547" y="81602"/>
                </a:lnTo>
                <a:lnTo>
                  <a:pt x="91006" y="80545"/>
                </a:lnTo>
                <a:lnTo>
                  <a:pt x="91450" y="79473"/>
                </a:lnTo>
                <a:lnTo>
                  <a:pt x="91864" y="78386"/>
                </a:lnTo>
                <a:lnTo>
                  <a:pt x="92247" y="77299"/>
                </a:lnTo>
                <a:lnTo>
                  <a:pt x="92599" y="76196"/>
                </a:lnTo>
                <a:lnTo>
                  <a:pt x="92936" y="75078"/>
                </a:lnTo>
                <a:lnTo>
                  <a:pt x="93242" y="73944"/>
                </a:lnTo>
                <a:lnTo>
                  <a:pt x="93518" y="72796"/>
                </a:lnTo>
                <a:lnTo>
                  <a:pt x="93763" y="71647"/>
                </a:lnTo>
                <a:lnTo>
                  <a:pt x="93993" y="70483"/>
                </a:lnTo>
                <a:lnTo>
                  <a:pt x="94192" y="69319"/>
                </a:lnTo>
                <a:lnTo>
                  <a:pt x="94345" y="68140"/>
                </a:lnTo>
                <a:lnTo>
                  <a:pt x="94483" y="66945"/>
                </a:lnTo>
                <a:lnTo>
                  <a:pt x="94590" y="65750"/>
                </a:lnTo>
                <a:lnTo>
                  <a:pt x="94667" y="64541"/>
                </a:lnTo>
                <a:lnTo>
                  <a:pt x="94712" y="63331"/>
                </a:lnTo>
                <a:lnTo>
                  <a:pt x="94728" y="62105"/>
                </a:lnTo>
                <a:lnTo>
                  <a:pt x="94728" y="61340"/>
                </a:lnTo>
                <a:lnTo>
                  <a:pt x="94712" y="60589"/>
                </a:lnTo>
                <a:lnTo>
                  <a:pt x="94682" y="59839"/>
                </a:lnTo>
                <a:lnTo>
                  <a:pt x="94636" y="59073"/>
                </a:lnTo>
                <a:lnTo>
                  <a:pt x="94575" y="58338"/>
                </a:lnTo>
                <a:lnTo>
                  <a:pt x="94513" y="57587"/>
                </a:lnTo>
                <a:lnTo>
                  <a:pt x="94437" y="56852"/>
                </a:lnTo>
                <a:lnTo>
                  <a:pt x="94360" y="56102"/>
                </a:lnTo>
                <a:lnTo>
                  <a:pt x="94253" y="55366"/>
                </a:lnTo>
                <a:lnTo>
                  <a:pt x="94146" y="54647"/>
                </a:lnTo>
                <a:lnTo>
                  <a:pt x="94023" y="53911"/>
                </a:lnTo>
                <a:lnTo>
                  <a:pt x="93885" y="53192"/>
                </a:lnTo>
                <a:lnTo>
                  <a:pt x="93748" y="52472"/>
                </a:lnTo>
                <a:lnTo>
                  <a:pt x="93594" y="51752"/>
                </a:lnTo>
                <a:lnTo>
                  <a:pt x="93426" y="51047"/>
                </a:lnTo>
                <a:lnTo>
                  <a:pt x="93257" y="50328"/>
                </a:lnTo>
                <a:lnTo>
                  <a:pt x="130168" y="30938"/>
                </a:lnTo>
                <a:lnTo>
                  <a:pt x="135881" y="42180"/>
                </a:lnTo>
                <a:lnTo>
                  <a:pt x="136096" y="42562"/>
                </a:lnTo>
                <a:lnTo>
                  <a:pt x="136203" y="42731"/>
                </a:lnTo>
                <a:lnTo>
                  <a:pt x="136310" y="42884"/>
                </a:lnTo>
                <a:lnTo>
                  <a:pt x="136433" y="43037"/>
                </a:lnTo>
                <a:lnTo>
                  <a:pt x="136555" y="43160"/>
                </a:lnTo>
                <a:lnTo>
                  <a:pt x="136662" y="43282"/>
                </a:lnTo>
                <a:lnTo>
                  <a:pt x="136785" y="43390"/>
                </a:lnTo>
                <a:lnTo>
                  <a:pt x="136907" y="43481"/>
                </a:lnTo>
                <a:lnTo>
                  <a:pt x="137030" y="43558"/>
                </a:lnTo>
                <a:lnTo>
                  <a:pt x="137152" y="43619"/>
                </a:lnTo>
                <a:lnTo>
                  <a:pt x="137275" y="43665"/>
                </a:lnTo>
                <a:lnTo>
                  <a:pt x="137397" y="43711"/>
                </a:lnTo>
                <a:lnTo>
                  <a:pt x="137520" y="43742"/>
                </a:lnTo>
                <a:lnTo>
                  <a:pt x="137642" y="43742"/>
                </a:lnTo>
                <a:lnTo>
                  <a:pt x="137765" y="43757"/>
                </a:lnTo>
                <a:lnTo>
                  <a:pt x="137888" y="43742"/>
                </a:lnTo>
                <a:lnTo>
                  <a:pt x="138010" y="43711"/>
                </a:lnTo>
                <a:lnTo>
                  <a:pt x="138133" y="43665"/>
                </a:lnTo>
                <a:lnTo>
                  <a:pt x="138240" y="43619"/>
                </a:lnTo>
                <a:lnTo>
                  <a:pt x="138362" y="43558"/>
                </a:lnTo>
                <a:lnTo>
                  <a:pt x="138470" y="43481"/>
                </a:lnTo>
                <a:lnTo>
                  <a:pt x="138592" y="43390"/>
                </a:lnTo>
                <a:lnTo>
                  <a:pt x="138699" y="43282"/>
                </a:lnTo>
                <a:lnTo>
                  <a:pt x="138806" y="43175"/>
                </a:lnTo>
                <a:lnTo>
                  <a:pt x="138914" y="43037"/>
                </a:lnTo>
                <a:lnTo>
                  <a:pt x="139021" y="42899"/>
                </a:lnTo>
                <a:lnTo>
                  <a:pt x="139113" y="42746"/>
                </a:lnTo>
                <a:lnTo>
                  <a:pt x="139205" y="42578"/>
                </a:lnTo>
                <a:lnTo>
                  <a:pt x="139312" y="42394"/>
                </a:lnTo>
                <a:lnTo>
                  <a:pt x="139480" y="41996"/>
                </a:lnTo>
                <a:lnTo>
                  <a:pt x="150753" y="12819"/>
                </a:lnTo>
                <a:lnTo>
                  <a:pt x="150829" y="12620"/>
                </a:lnTo>
                <a:lnTo>
                  <a:pt x="150906" y="12406"/>
                </a:lnTo>
                <a:lnTo>
                  <a:pt x="150952" y="12191"/>
                </a:lnTo>
                <a:lnTo>
                  <a:pt x="150998" y="11977"/>
                </a:lnTo>
                <a:lnTo>
                  <a:pt x="151013" y="11762"/>
                </a:lnTo>
                <a:lnTo>
                  <a:pt x="151044" y="11563"/>
                </a:lnTo>
                <a:lnTo>
                  <a:pt x="151044" y="11349"/>
                </a:lnTo>
                <a:lnTo>
                  <a:pt x="151044" y="11135"/>
                </a:lnTo>
                <a:lnTo>
                  <a:pt x="151028" y="10935"/>
                </a:lnTo>
                <a:lnTo>
                  <a:pt x="150998" y="10736"/>
                </a:lnTo>
                <a:lnTo>
                  <a:pt x="150967" y="10537"/>
                </a:lnTo>
                <a:lnTo>
                  <a:pt x="150921" y="10338"/>
                </a:lnTo>
                <a:lnTo>
                  <a:pt x="150860" y="10154"/>
                </a:lnTo>
                <a:lnTo>
                  <a:pt x="150783" y="9971"/>
                </a:lnTo>
                <a:lnTo>
                  <a:pt x="150707" y="9787"/>
                </a:lnTo>
                <a:lnTo>
                  <a:pt x="150630" y="9603"/>
                </a:lnTo>
                <a:lnTo>
                  <a:pt x="150523" y="9434"/>
                </a:lnTo>
                <a:lnTo>
                  <a:pt x="150431" y="9251"/>
                </a:lnTo>
                <a:lnTo>
                  <a:pt x="150309" y="9098"/>
                </a:lnTo>
                <a:lnTo>
                  <a:pt x="150186" y="8944"/>
                </a:lnTo>
                <a:lnTo>
                  <a:pt x="150048" y="8791"/>
                </a:lnTo>
                <a:lnTo>
                  <a:pt x="149910" y="8638"/>
                </a:lnTo>
                <a:lnTo>
                  <a:pt x="149757" y="8500"/>
                </a:lnTo>
                <a:lnTo>
                  <a:pt x="149604" y="8378"/>
                </a:lnTo>
                <a:lnTo>
                  <a:pt x="149436" y="8255"/>
                </a:lnTo>
                <a:lnTo>
                  <a:pt x="149267" y="8133"/>
                </a:lnTo>
                <a:lnTo>
                  <a:pt x="149083" y="8025"/>
                </a:lnTo>
                <a:lnTo>
                  <a:pt x="148900" y="7934"/>
                </a:lnTo>
                <a:lnTo>
                  <a:pt x="148700" y="7842"/>
                </a:lnTo>
                <a:lnTo>
                  <a:pt x="148501" y="7765"/>
                </a:lnTo>
                <a:lnTo>
                  <a:pt x="148287" y="7689"/>
                </a:lnTo>
                <a:lnTo>
                  <a:pt x="148073" y="7627"/>
                </a:lnTo>
                <a:lnTo>
                  <a:pt x="118253" y="138"/>
                </a:lnTo>
                <a:lnTo>
                  <a:pt x="117824" y="61"/>
                </a:lnTo>
                <a:lnTo>
                  <a:pt x="117625" y="31"/>
                </a:lnTo>
                <a:lnTo>
                  <a:pt x="117426" y="15"/>
                </a:lnTo>
                <a:lnTo>
                  <a:pt x="11724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4463791" y="3480888"/>
            <a:ext cx="227634" cy="176461"/>
          </a:xfrm>
          <a:custGeom>
            <a:avLst/>
            <a:gdLst/>
            <a:ahLst/>
            <a:cxnLst/>
            <a:rect l="l" t="t" r="r" b="b"/>
            <a:pathLst>
              <a:path w="150861" h="108865" extrusionOk="0">
                <a:moveTo>
                  <a:pt x="103504" y="18946"/>
                </a:moveTo>
                <a:lnTo>
                  <a:pt x="104239" y="18961"/>
                </a:lnTo>
                <a:lnTo>
                  <a:pt x="104959" y="18977"/>
                </a:lnTo>
                <a:lnTo>
                  <a:pt x="105694" y="19023"/>
                </a:lnTo>
                <a:lnTo>
                  <a:pt x="106414" y="19099"/>
                </a:lnTo>
                <a:lnTo>
                  <a:pt x="107118" y="19176"/>
                </a:lnTo>
                <a:lnTo>
                  <a:pt x="107823" y="19268"/>
                </a:lnTo>
                <a:lnTo>
                  <a:pt x="108527" y="19390"/>
                </a:lnTo>
                <a:lnTo>
                  <a:pt x="109232" y="19528"/>
                </a:lnTo>
                <a:lnTo>
                  <a:pt x="109921" y="19666"/>
                </a:lnTo>
                <a:lnTo>
                  <a:pt x="110610" y="19834"/>
                </a:lnTo>
                <a:lnTo>
                  <a:pt x="111284" y="20018"/>
                </a:lnTo>
                <a:lnTo>
                  <a:pt x="111958" y="20217"/>
                </a:lnTo>
                <a:lnTo>
                  <a:pt x="112617" y="20432"/>
                </a:lnTo>
                <a:lnTo>
                  <a:pt x="113275" y="20677"/>
                </a:lnTo>
                <a:lnTo>
                  <a:pt x="113918" y="20922"/>
                </a:lnTo>
                <a:lnTo>
                  <a:pt x="114562" y="21182"/>
                </a:lnTo>
                <a:lnTo>
                  <a:pt x="115190" y="21458"/>
                </a:lnTo>
                <a:lnTo>
                  <a:pt x="115818" y="21749"/>
                </a:lnTo>
                <a:lnTo>
                  <a:pt x="116446" y="22055"/>
                </a:lnTo>
                <a:lnTo>
                  <a:pt x="117043" y="22377"/>
                </a:lnTo>
                <a:lnTo>
                  <a:pt x="117640" y="22714"/>
                </a:lnTo>
                <a:lnTo>
                  <a:pt x="118237" y="23066"/>
                </a:lnTo>
                <a:lnTo>
                  <a:pt x="118819" y="23418"/>
                </a:lnTo>
                <a:lnTo>
                  <a:pt x="119386" y="23801"/>
                </a:lnTo>
                <a:lnTo>
                  <a:pt x="119953" y="24184"/>
                </a:lnTo>
                <a:lnTo>
                  <a:pt x="120504" y="24597"/>
                </a:lnTo>
                <a:lnTo>
                  <a:pt x="121040" y="25011"/>
                </a:lnTo>
                <a:lnTo>
                  <a:pt x="121576" y="25440"/>
                </a:lnTo>
                <a:lnTo>
                  <a:pt x="122097" y="25869"/>
                </a:lnTo>
                <a:lnTo>
                  <a:pt x="122602" y="26328"/>
                </a:lnTo>
                <a:lnTo>
                  <a:pt x="123108" y="26788"/>
                </a:lnTo>
                <a:lnTo>
                  <a:pt x="123598" y="27262"/>
                </a:lnTo>
                <a:lnTo>
                  <a:pt x="124073" y="27753"/>
                </a:lnTo>
                <a:lnTo>
                  <a:pt x="124532" y="28258"/>
                </a:lnTo>
                <a:lnTo>
                  <a:pt x="124992" y="28763"/>
                </a:lnTo>
                <a:lnTo>
                  <a:pt x="125436" y="29284"/>
                </a:lnTo>
                <a:lnTo>
                  <a:pt x="125865" y="29820"/>
                </a:lnTo>
                <a:lnTo>
                  <a:pt x="126278" y="30356"/>
                </a:lnTo>
                <a:lnTo>
                  <a:pt x="126676" y="30908"/>
                </a:lnTo>
                <a:lnTo>
                  <a:pt x="127059" y="31474"/>
                </a:lnTo>
                <a:lnTo>
                  <a:pt x="127442" y="32041"/>
                </a:lnTo>
                <a:lnTo>
                  <a:pt x="127810" y="32623"/>
                </a:lnTo>
                <a:lnTo>
                  <a:pt x="128162" y="33220"/>
                </a:lnTo>
                <a:lnTo>
                  <a:pt x="128484" y="33818"/>
                </a:lnTo>
                <a:lnTo>
                  <a:pt x="128805" y="34430"/>
                </a:lnTo>
                <a:lnTo>
                  <a:pt x="129112" y="35043"/>
                </a:lnTo>
                <a:lnTo>
                  <a:pt x="129403" y="35671"/>
                </a:lnTo>
                <a:lnTo>
                  <a:pt x="129694" y="36299"/>
                </a:lnTo>
                <a:lnTo>
                  <a:pt x="129954" y="36942"/>
                </a:lnTo>
                <a:lnTo>
                  <a:pt x="130199" y="37585"/>
                </a:lnTo>
                <a:lnTo>
                  <a:pt x="130429" y="38244"/>
                </a:lnTo>
                <a:lnTo>
                  <a:pt x="130643" y="38918"/>
                </a:lnTo>
                <a:lnTo>
                  <a:pt x="130842" y="39576"/>
                </a:lnTo>
                <a:lnTo>
                  <a:pt x="131026" y="40265"/>
                </a:lnTo>
                <a:lnTo>
                  <a:pt x="131195" y="40939"/>
                </a:lnTo>
                <a:lnTo>
                  <a:pt x="131348" y="41644"/>
                </a:lnTo>
                <a:lnTo>
                  <a:pt x="131470" y="42333"/>
                </a:lnTo>
                <a:lnTo>
                  <a:pt x="131593" y="43038"/>
                </a:lnTo>
                <a:lnTo>
                  <a:pt x="131685" y="43742"/>
                </a:lnTo>
                <a:lnTo>
                  <a:pt x="131777" y="44462"/>
                </a:lnTo>
                <a:lnTo>
                  <a:pt x="131838" y="45182"/>
                </a:lnTo>
                <a:lnTo>
                  <a:pt x="131884" y="45902"/>
                </a:lnTo>
                <a:lnTo>
                  <a:pt x="131914" y="46637"/>
                </a:lnTo>
                <a:lnTo>
                  <a:pt x="131914" y="47357"/>
                </a:lnTo>
                <a:lnTo>
                  <a:pt x="131914" y="48092"/>
                </a:lnTo>
                <a:lnTo>
                  <a:pt x="131884" y="48827"/>
                </a:lnTo>
                <a:lnTo>
                  <a:pt x="131838" y="49547"/>
                </a:lnTo>
                <a:lnTo>
                  <a:pt x="131777" y="50267"/>
                </a:lnTo>
                <a:lnTo>
                  <a:pt x="131685" y="50986"/>
                </a:lnTo>
                <a:lnTo>
                  <a:pt x="131593" y="51691"/>
                </a:lnTo>
                <a:lnTo>
                  <a:pt x="131470" y="52396"/>
                </a:lnTo>
                <a:lnTo>
                  <a:pt x="131348" y="53085"/>
                </a:lnTo>
                <a:lnTo>
                  <a:pt x="131195" y="53774"/>
                </a:lnTo>
                <a:lnTo>
                  <a:pt x="131026" y="54463"/>
                </a:lnTo>
                <a:lnTo>
                  <a:pt x="130842" y="55137"/>
                </a:lnTo>
                <a:lnTo>
                  <a:pt x="130643" y="55811"/>
                </a:lnTo>
                <a:lnTo>
                  <a:pt x="130429" y="56485"/>
                </a:lnTo>
                <a:lnTo>
                  <a:pt x="130199" y="57128"/>
                </a:lnTo>
                <a:lnTo>
                  <a:pt x="129954" y="57787"/>
                </a:lnTo>
                <a:lnTo>
                  <a:pt x="129694" y="58430"/>
                </a:lnTo>
                <a:lnTo>
                  <a:pt x="129403" y="59058"/>
                </a:lnTo>
                <a:lnTo>
                  <a:pt x="129112" y="59686"/>
                </a:lnTo>
                <a:lnTo>
                  <a:pt x="128805" y="60298"/>
                </a:lnTo>
                <a:lnTo>
                  <a:pt x="128484" y="60911"/>
                </a:lnTo>
                <a:lnTo>
                  <a:pt x="128162" y="61508"/>
                </a:lnTo>
                <a:lnTo>
                  <a:pt x="127810" y="62106"/>
                </a:lnTo>
                <a:lnTo>
                  <a:pt x="127442" y="62688"/>
                </a:lnTo>
                <a:lnTo>
                  <a:pt x="127059" y="63254"/>
                </a:lnTo>
                <a:lnTo>
                  <a:pt x="126676" y="63821"/>
                </a:lnTo>
                <a:lnTo>
                  <a:pt x="126278" y="64372"/>
                </a:lnTo>
                <a:lnTo>
                  <a:pt x="125865" y="64909"/>
                </a:lnTo>
                <a:lnTo>
                  <a:pt x="125436" y="65445"/>
                </a:lnTo>
                <a:lnTo>
                  <a:pt x="124992" y="65965"/>
                </a:lnTo>
                <a:lnTo>
                  <a:pt x="124532" y="66471"/>
                </a:lnTo>
                <a:lnTo>
                  <a:pt x="124073" y="66976"/>
                </a:lnTo>
                <a:lnTo>
                  <a:pt x="123598" y="67451"/>
                </a:lnTo>
                <a:lnTo>
                  <a:pt x="123108" y="67941"/>
                </a:lnTo>
                <a:lnTo>
                  <a:pt x="122602" y="68400"/>
                </a:lnTo>
                <a:lnTo>
                  <a:pt x="122097" y="68845"/>
                </a:lnTo>
                <a:lnTo>
                  <a:pt x="121576" y="69289"/>
                </a:lnTo>
                <a:lnTo>
                  <a:pt x="121040" y="69718"/>
                </a:lnTo>
                <a:lnTo>
                  <a:pt x="120504" y="70131"/>
                </a:lnTo>
                <a:lnTo>
                  <a:pt x="119953" y="70545"/>
                </a:lnTo>
                <a:lnTo>
                  <a:pt x="119386" y="70928"/>
                </a:lnTo>
                <a:lnTo>
                  <a:pt x="118819" y="71310"/>
                </a:lnTo>
                <a:lnTo>
                  <a:pt x="118237" y="71663"/>
                </a:lnTo>
                <a:lnTo>
                  <a:pt x="117640" y="72015"/>
                </a:lnTo>
                <a:lnTo>
                  <a:pt x="117043" y="72352"/>
                </a:lnTo>
                <a:lnTo>
                  <a:pt x="116446" y="72674"/>
                </a:lnTo>
                <a:lnTo>
                  <a:pt x="115818" y="72980"/>
                </a:lnTo>
                <a:lnTo>
                  <a:pt x="115190" y="73271"/>
                </a:lnTo>
                <a:lnTo>
                  <a:pt x="114562" y="73547"/>
                </a:lnTo>
                <a:lnTo>
                  <a:pt x="113918" y="73807"/>
                </a:lnTo>
                <a:lnTo>
                  <a:pt x="113275" y="74052"/>
                </a:lnTo>
                <a:lnTo>
                  <a:pt x="112617" y="74282"/>
                </a:lnTo>
                <a:lnTo>
                  <a:pt x="111958" y="74511"/>
                </a:lnTo>
                <a:lnTo>
                  <a:pt x="111284" y="74711"/>
                </a:lnTo>
                <a:lnTo>
                  <a:pt x="110610" y="74894"/>
                </a:lnTo>
                <a:lnTo>
                  <a:pt x="109921" y="75048"/>
                </a:lnTo>
                <a:lnTo>
                  <a:pt x="109232" y="75201"/>
                </a:lnTo>
                <a:lnTo>
                  <a:pt x="108527" y="75339"/>
                </a:lnTo>
                <a:lnTo>
                  <a:pt x="107823" y="75461"/>
                </a:lnTo>
                <a:lnTo>
                  <a:pt x="107118" y="75553"/>
                </a:lnTo>
                <a:lnTo>
                  <a:pt x="106414" y="75630"/>
                </a:lnTo>
                <a:lnTo>
                  <a:pt x="105694" y="75706"/>
                </a:lnTo>
                <a:lnTo>
                  <a:pt x="104959" y="75752"/>
                </a:lnTo>
                <a:lnTo>
                  <a:pt x="104239" y="75767"/>
                </a:lnTo>
                <a:lnTo>
                  <a:pt x="103504" y="75783"/>
                </a:lnTo>
                <a:lnTo>
                  <a:pt x="102769" y="75767"/>
                </a:lnTo>
                <a:lnTo>
                  <a:pt x="102033" y="75752"/>
                </a:lnTo>
                <a:lnTo>
                  <a:pt x="101314" y="75706"/>
                </a:lnTo>
                <a:lnTo>
                  <a:pt x="100594" y="75630"/>
                </a:lnTo>
                <a:lnTo>
                  <a:pt x="99889" y="75553"/>
                </a:lnTo>
                <a:lnTo>
                  <a:pt x="99169" y="75461"/>
                </a:lnTo>
                <a:lnTo>
                  <a:pt x="98465" y="75339"/>
                </a:lnTo>
                <a:lnTo>
                  <a:pt x="97776" y="75201"/>
                </a:lnTo>
                <a:lnTo>
                  <a:pt x="97086" y="75048"/>
                </a:lnTo>
                <a:lnTo>
                  <a:pt x="96397" y="74894"/>
                </a:lnTo>
                <a:lnTo>
                  <a:pt x="95723" y="74711"/>
                </a:lnTo>
                <a:lnTo>
                  <a:pt x="95049" y="74511"/>
                </a:lnTo>
                <a:lnTo>
                  <a:pt x="94391" y="74282"/>
                </a:lnTo>
                <a:lnTo>
                  <a:pt x="93732" y="74052"/>
                </a:lnTo>
                <a:lnTo>
                  <a:pt x="93089" y="73807"/>
                </a:lnTo>
                <a:lnTo>
                  <a:pt x="92446" y="73547"/>
                </a:lnTo>
                <a:lnTo>
                  <a:pt x="91803" y="73271"/>
                </a:lnTo>
                <a:lnTo>
                  <a:pt x="91175" y="72980"/>
                </a:lnTo>
                <a:lnTo>
                  <a:pt x="90562" y="72674"/>
                </a:lnTo>
                <a:lnTo>
                  <a:pt x="89949" y="72352"/>
                </a:lnTo>
                <a:lnTo>
                  <a:pt x="89352" y="72015"/>
                </a:lnTo>
                <a:lnTo>
                  <a:pt x="88770" y="71663"/>
                </a:lnTo>
                <a:lnTo>
                  <a:pt x="88188" y="71310"/>
                </a:lnTo>
                <a:lnTo>
                  <a:pt x="87606" y="70928"/>
                </a:lnTo>
                <a:lnTo>
                  <a:pt x="87055" y="70545"/>
                </a:lnTo>
                <a:lnTo>
                  <a:pt x="86503" y="70131"/>
                </a:lnTo>
                <a:lnTo>
                  <a:pt x="85952" y="69718"/>
                </a:lnTo>
                <a:lnTo>
                  <a:pt x="85431" y="69289"/>
                </a:lnTo>
                <a:lnTo>
                  <a:pt x="84910" y="68845"/>
                </a:lnTo>
                <a:lnTo>
                  <a:pt x="84390" y="68400"/>
                </a:lnTo>
                <a:lnTo>
                  <a:pt x="83900" y="67941"/>
                </a:lnTo>
                <a:lnTo>
                  <a:pt x="83410" y="67451"/>
                </a:lnTo>
                <a:lnTo>
                  <a:pt x="82935" y="66976"/>
                </a:lnTo>
                <a:lnTo>
                  <a:pt x="82460" y="66471"/>
                </a:lnTo>
                <a:lnTo>
                  <a:pt x="82016" y="65965"/>
                </a:lnTo>
                <a:lnTo>
                  <a:pt x="81572" y="65445"/>
                </a:lnTo>
                <a:lnTo>
                  <a:pt x="81143" y="64909"/>
                </a:lnTo>
                <a:lnTo>
                  <a:pt x="80729" y="64372"/>
                </a:lnTo>
                <a:lnTo>
                  <a:pt x="80331" y="63821"/>
                </a:lnTo>
                <a:lnTo>
                  <a:pt x="79933" y="63254"/>
                </a:lnTo>
                <a:lnTo>
                  <a:pt x="79565" y="62688"/>
                </a:lnTo>
                <a:lnTo>
                  <a:pt x="79198" y="62106"/>
                </a:lnTo>
                <a:lnTo>
                  <a:pt x="78845" y="61508"/>
                </a:lnTo>
                <a:lnTo>
                  <a:pt x="78508" y="60911"/>
                </a:lnTo>
                <a:lnTo>
                  <a:pt x="78187" y="60298"/>
                </a:lnTo>
                <a:lnTo>
                  <a:pt x="77881" y="59686"/>
                </a:lnTo>
                <a:lnTo>
                  <a:pt x="77590" y="59058"/>
                </a:lnTo>
                <a:lnTo>
                  <a:pt x="77314" y="58430"/>
                </a:lnTo>
                <a:lnTo>
                  <a:pt x="77053" y="57787"/>
                </a:lnTo>
                <a:lnTo>
                  <a:pt x="76808" y="57128"/>
                </a:lnTo>
                <a:lnTo>
                  <a:pt x="76579" y="56485"/>
                </a:lnTo>
                <a:lnTo>
                  <a:pt x="76364" y="55811"/>
                </a:lnTo>
                <a:lnTo>
                  <a:pt x="76165" y="55137"/>
                </a:lnTo>
                <a:lnTo>
                  <a:pt x="75981" y="54463"/>
                </a:lnTo>
                <a:lnTo>
                  <a:pt x="75813" y="53774"/>
                </a:lnTo>
                <a:lnTo>
                  <a:pt x="75660" y="53085"/>
                </a:lnTo>
                <a:lnTo>
                  <a:pt x="75522" y="52396"/>
                </a:lnTo>
                <a:lnTo>
                  <a:pt x="75415" y="51691"/>
                </a:lnTo>
                <a:lnTo>
                  <a:pt x="75307" y="50986"/>
                </a:lnTo>
                <a:lnTo>
                  <a:pt x="75231" y="50267"/>
                </a:lnTo>
                <a:lnTo>
                  <a:pt x="75170" y="49547"/>
                </a:lnTo>
                <a:lnTo>
                  <a:pt x="75124" y="48827"/>
                </a:lnTo>
                <a:lnTo>
                  <a:pt x="75093" y="48092"/>
                </a:lnTo>
                <a:lnTo>
                  <a:pt x="75078" y="47357"/>
                </a:lnTo>
                <a:lnTo>
                  <a:pt x="75093" y="46637"/>
                </a:lnTo>
                <a:lnTo>
                  <a:pt x="75124" y="45902"/>
                </a:lnTo>
                <a:lnTo>
                  <a:pt x="75170" y="45182"/>
                </a:lnTo>
                <a:lnTo>
                  <a:pt x="75231" y="44462"/>
                </a:lnTo>
                <a:lnTo>
                  <a:pt x="75307" y="43742"/>
                </a:lnTo>
                <a:lnTo>
                  <a:pt x="75415" y="43038"/>
                </a:lnTo>
                <a:lnTo>
                  <a:pt x="75522" y="42333"/>
                </a:lnTo>
                <a:lnTo>
                  <a:pt x="75660" y="41644"/>
                </a:lnTo>
                <a:lnTo>
                  <a:pt x="75813" y="40939"/>
                </a:lnTo>
                <a:lnTo>
                  <a:pt x="75981" y="40265"/>
                </a:lnTo>
                <a:lnTo>
                  <a:pt x="76165" y="39576"/>
                </a:lnTo>
                <a:lnTo>
                  <a:pt x="76364" y="38918"/>
                </a:lnTo>
                <a:lnTo>
                  <a:pt x="76579" y="38244"/>
                </a:lnTo>
                <a:lnTo>
                  <a:pt x="76808" y="37585"/>
                </a:lnTo>
                <a:lnTo>
                  <a:pt x="77053" y="36942"/>
                </a:lnTo>
                <a:lnTo>
                  <a:pt x="77314" y="36299"/>
                </a:lnTo>
                <a:lnTo>
                  <a:pt x="77590" y="35671"/>
                </a:lnTo>
                <a:lnTo>
                  <a:pt x="77881" y="35043"/>
                </a:lnTo>
                <a:lnTo>
                  <a:pt x="78187" y="34430"/>
                </a:lnTo>
                <a:lnTo>
                  <a:pt x="78508" y="33818"/>
                </a:lnTo>
                <a:lnTo>
                  <a:pt x="78845" y="33220"/>
                </a:lnTo>
                <a:lnTo>
                  <a:pt x="79198" y="32623"/>
                </a:lnTo>
                <a:lnTo>
                  <a:pt x="79565" y="32041"/>
                </a:lnTo>
                <a:lnTo>
                  <a:pt x="79933" y="31474"/>
                </a:lnTo>
                <a:lnTo>
                  <a:pt x="80331" y="30908"/>
                </a:lnTo>
                <a:lnTo>
                  <a:pt x="80729" y="30356"/>
                </a:lnTo>
                <a:lnTo>
                  <a:pt x="81143" y="29820"/>
                </a:lnTo>
                <a:lnTo>
                  <a:pt x="81572" y="29284"/>
                </a:lnTo>
                <a:lnTo>
                  <a:pt x="82016" y="28763"/>
                </a:lnTo>
                <a:lnTo>
                  <a:pt x="82460" y="28258"/>
                </a:lnTo>
                <a:lnTo>
                  <a:pt x="82935" y="27753"/>
                </a:lnTo>
                <a:lnTo>
                  <a:pt x="83410" y="27262"/>
                </a:lnTo>
                <a:lnTo>
                  <a:pt x="83900" y="26788"/>
                </a:lnTo>
                <a:lnTo>
                  <a:pt x="84390" y="26328"/>
                </a:lnTo>
                <a:lnTo>
                  <a:pt x="84910" y="25869"/>
                </a:lnTo>
                <a:lnTo>
                  <a:pt x="85431" y="25440"/>
                </a:lnTo>
                <a:lnTo>
                  <a:pt x="85952" y="25011"/>
                </a:lnTo>
                <a:lnTo>
                  <a:pt x="86503" y="24597"/>
                </a:lnTo>
                <a:lnTo>
                  <a:pt x="87055" y="24184"/>
                </a:lnTo>
                <a:lnTo>
                  <a:pt x="87606" y="23801"/>
                </a:lnTo>
                <a:lnTo>
                  <a:pt x="88188" y="23418"/>
                </a:lnTo>
                <a:lnTo>
                  <a:pt x="88770" y="23066"/>
                </a:lnTo>
                <a:lnTo>
                  <a:pt x="89352" y="22714"/>
                </a:lnTo>
                <a:lnTo>
                  <a:pt x="89949" y="22377"/>
                </a:lnTo>
                <a:lnTo>
                  <a:pt x="90562" y="22055"/>
                </a:lnTo>
                <a:lnTo>
                  <a:pt x="91175" y="21749"/>
                </a:lnTo>
                <a:lnTo>
                  <a:pt x="91803" y="21458"/>
                </a:lnTo>
                <a:lnTo>
                  <a:pt x="92446" y="21182"/>
                </a:lnTo>
                <a:lnTo>
                  <a:pt x="93089" y="20922"/>
                </a:lnTo>
                <a:lnTo>
                  <a:pt x="93732" y="20677"/>
                </a:lnTo>
                <a:lnTo>
                  <a:pt x="94391" y="20432"/>
                </a:lnTo>
                <a:lnTo>
                  <a:pt x="95049" y="20217"/>
                </a:lnTo>
                <a:lnTo>
                  <a:pt x="95723" y="20018"/>
                </a:lnTo>
                <a:lnTo>
                  <a:pt x="96397" y="19834"/>
                </a:lnTo>
                <a:lnTo>
                  <a:pt x="97086" y="19666"/>
                </a:lnTo>
                <a:lnTo>
                  <a:pt x="97776" y="19528"/>
                </a:lnTo>
                <a:lnTo>
                  <a:pt x="98465" y="19390"/>
                </a:lnTo>
                <a:lnTo>
                  <a:pt x="99169" y="19268"/>
                </a:lnTo>
                <a:lnTo>
                  <a:pt x="99889" y="19176"/>
                </a:lnTo>
                <a:lnTo>
                  <a:pt x="100594" y="19099"/>
                </a:lnTo>
                <a:lnTo>
                  <a:pt x="101314" y="19023"/>
                </a:lnTo>
                <a:lnTo>
                  <a:pt x="102033" y="18977"/>
                </a:lnTo>
                <a:lnTo>
                  <a:pt x="102769" y="18961"/>
                </a:lnTo>
                <a:lnTo>
                  <a:pt x="103504" y="18946"/>
                </a:lnTo>
                <a:close/>
                <a:moveTo>
                  <a:pt x="103504" y="0"/>
                </a:moveTo>
                <a:lnTo>
                  <a:pt x="102279" y="16"/>
                </a:lnTo>
                <a:lnTo>
                  <a:pt x="101069" y="62"/>
                </a:lnTo>
                <a:lnTo>
                  <a:pt x="99859" y="138"/>
                </a:lnTo>
                <a:lnTo>
                  <a:pt x="98664" y="245"/>
                </a:lnTo>
                <a:lnTo>
                  <a:pt x="97469" y="383"/>
                </a:lnTo>
                <a:lnTo>
                  <a:pt x="96290" y="552"/>
                </a:lnTo>
                <a:lnTo>
                  <a:pt x="95111" y="736"/>
                </a:lnTo>
                <a:lnTo>
                  <a:pt x="93962" y="965"/>
                </a:lnTo>
                <a:lnTo>
                  <a:pt x="92798" y="1210"/>
                </a:lnTo>
                <a:lnTo>
                  <a:pt x="91665" y="1486"/>
                </a:lnTo>
                <a:lnTo>
                  <a:pt x="90531" y="1792"/>
                </a:lnTo>
                <a:lnTo>
                  <a:pt x="89413" y="2129"/>
                </a:lnTo>
                <a:lnTo>
                  <a:pt x="88311" y="2482"/>
                </a:lnTo>
                <a:lnTo>
                  <a:pt x="87223" y="2880"/>
                </a:lnTo>
                <a:lnTo>
                  <a:pt x="86136" y="3278"/>
                </a:lnTo>
                <a:lnTo>
                  <a:pt x="85064" y="3722"/>
                </a:lnTo>
                <a:lnTo>
                  <a:pt x="84007" y="4182"/>
                </a:lnTo>
                <a:lnTo>
                  <a:pt x="82965" y="4672"/>
                </a:lnTo>
                <a:lnTo>
                  <a:pt x="81939" y="5177"/>
                </a:lnTo>
                <a:lnTo>
                  <a:pt x="80928" y="5713"/>
                </a:lnTo>
                <a:lnTo>
                  <a:pt x="79933" y="6280"/>
                </a:lnTo>
                <a:lnTo>
                  <a:pt x="78937" y="6862"/>
                </a:lnTo>
                <a:lnTo>
                  <a:pt x="77972" y="7459"/>
                </a:lnTo>
                <a:lnTo>
                  <a:pt x="77023" y="8087"/>
                </a:lnTo>
                <a:lnTo>
                  <a:pt x="76089" y="8746"/>
                </a:lnTo>
                <a:lnTo>
                  <a:pt x="75170" y="9404"/>
                </a:lnTo>
                <a:lnTo>
                  <a:pt x="74266" y="10109"/>
                </a:lnTo>
                <a:lnTo>
                  <a:pt x="73378" y="10813"/>
                </a:lnTo>
                <a:lnTo>
                  <a:pt x="72505" y="11548"/>
                </a:lnTo>
                <a:lnTo>
                  <a:pt x="71662" y="12299"/>
                </a:lnTo>
                <a:lnTo>
                  <a:pt x="70820" y="13080"/>
                </a:lnTo>
                <a:lnTo>
                  <a:pt x="70008" y="13876"/>
                </a:lnTo>
                <a:lnTo>
                  <a:pt x="69212" y="14688"/>
                </a:lnTo>
                <a:lnTo>
                  <a:pt x="68446" y="15515"/>
                </a:lnTo>
                <a:lnTo>
                  <a:pt x="67696" y="16373"/>
                </a:lnTo>
                <a:lnTo>
                  <a:pt x="66960" y="17231"/>
                </a:lnTo>
                <a:lnTo>
                  <a:pt x="66241" y="18119"/>
                </a:lnTo>
                <a:lnTo>
                  <a:pt x="65551" y="19023"/>
                </a:lnTo>
                <a:lnTo>
                  <a:pt x="64877" y="19941"/>
                </a:lnTo>
                <a:lnTo>
                  <a:pt x="64234" y="20876"/>
                </a:lnTo>
                <a:lnTo>
                  <a:pt x="63606" y="21841"/>
                </a:lnTo>
                <a:lnTo>
                  <a:pt x="62994" y="22806"/>
                </a:lnTo>
                <a:lnTo>
                  <a:pt x="62412" y="23786"/>
                </a:lnTo>
                <a:lnTo>
                  <a:pt x="61860" y="24781"/>
                </a:lnTo>
                <a:lnTo>
                  <a:pt x="61324" y="25807"/>
                </a:lnTo>
                <a:lnTo>
                  <a:pt x="60804" y="26834"/>
                </a:lnTo>
                <a:lnTo>
                  <a:pt x="60329" y="27875"/>
                </a:lnTo>
                <a:lnTo>
                  <a:pt x="59854" y="28932"/>
                </a:lnTo>
                <a:lnTo>
                  <a:pt x="59425" y="30004"/>
                </a:lnTo>
                <a:lnTo>
                  <a:pt x="59012" y="31076"/>
                </a:lnTo>
                <a:lnTo>
                  <a:pt x="58629" y="32179"/>
                </a:lnTo>
                <a:lnTo>
                  <a:pt x="58261" y="33281"/>
                </a:lnTo>
                <a:lnTo>
                  <a:pt x="57939" y="34400"/>
                </a:lnTo>
                <a:lnTo>
                  <a:pt x="57633" y="35533"/>
                </a:lnTo>
                <a:lnTo>
                  <a:pt x="57357" y="36666"/>
                </a:lnTo>
                <a:lnTo>
                  <a:pt x="57097" y="37815"/>
                </a:lnTo>
                <a:lnTo>
                  <a:pt x="56883" y="38979"/>
                </a:lnTo>
                <a:lnTo>
                  <a:pt x="56684" y="40158"/>
                </a:lnTo>
                <a:lnTo>
                  <a:pt x="56515" y="41338"/>
                </a:lnTo>
                <a:lnTo>
                  <a:pt x="56377" y="42517"/>
                </a:lnTo>
                <a:lnTo>
                  <a:pt x="56270" y="43727"/>
                </a:lnTo>
                <a:lnTo>
                  <a:pt x="56193" y="44921"/>
                </a:lnTo>
                <a:lnTo>
                  <a:pt x="56148" y="46147"/>
                </a:lnTo>
                <a:lnTo>
                  <a:pt x="56132" y="47357"/>
                </a:lnTo>
                <a:lnTo>
                  <a:pt x="56148" y="48122"/>
                </a:lnTo>
                <a:lnTo>
                  <a:pt x="56163" y="48873"/>
                </a:lnTo>
                <a:lnTo>
                  <a:pt x="56193" y="49608"/>
                </a:lnTo>
                <a:lnTo>
                  <a:pt x="56239" y="50359"/>
                </a:lnTo>
                <a:lnTo>
                  <a:pt x="56285" y="51094"/>
                </a:lnTo>
                <a:lnTo>
                  <a:pt x="56347" y="51844"/>
                </a:lnTo>
                <a:lnTo>
                  <a:pt x="56423" y="52579"/>
                </a:lnTo>
                <a:lnTo>
                  <a:pt x="56515" y="53299"/>
                </a:lnTo>
                <a:lnTo>
                  <a:pt x="56607" y="54034"/>
                </a:lnTo>
                <a:lnTo>
                  <a:pt x="56714" y="54754"/>
                </a:lnTo>
                <a:lnTo>
                  <a:pt x="56837" y="55474"/>
                </a:lnTo>
                <a:lnTo>
                  <a:pt x="56959" y="56194"/>
                </a:lnTo>
                <a:lnTo>
                  <a:pt x="57097" y="56914"/>
                </a:lnTo>
                <a:lnTo>
                  <a:pt x="57250" y="57618"/>
                </a:lnTo>
                <a:lnTo>
                  <a:pt x="57419" y="58323"/>
                </a:lnTo>
                <a:lnTo>
                  <a:pt x="57587" y="59027"/>
                </a:lnTo>
                <a:lnTo>
                  <a:pt x="36298" y="69855"/>
                </a:lnTo>
                <a:lnTo>
                  <a:pt x="30815" y="58706"/>
                </a:lnTo>
                <a:lnTo>
                  <a:pt x="30708" y="58507"/>
                </a:lnTo>
                <a:lnTo>
                  <a:pt x="30601" y="58307"/>
                </a:lnTo>
                <a:lnTo>
                  <a:pt x="30478" y="58124"/>
                </a:lnTo>
                <a:lnTo>
                  <a:pt x="30341" y="57940"/>
                </a:lnTo>
                <a:lnTo>
                  <a:pt x="30203" y="57771"/>
                </a:lnTo>
                <a:lnTo>
                  <a:pt x="30065" y="57618"/>
                </a:lnTo>
                <a:lnTo>
                  <a:pt x="29912" y="57465"/>
                </a:lnTo>
                <a:lnTo>
                  <a:pt x="29743" y="57312"/>
                </a:lnTo>
                <a:lnTo>
                  <a:pt x="29575" y="57189"/>
                </a:lnTo>
                <a:lnTo>
                  <a:pt x="29406" y="57052"/>
                </a:lnTo>
                <a:lnTo>
                  <a:pt x="29238" y="56944"/>
                </a:lnTo>
                <a:lnTo>
                  <a:pt x="29054" y="56837"/>
                </a:lnTo>
                <a:lnTo>
                  <a:pt x="28870" y="56730"/>
                </a:lnTo>
                <a:lnTo>
                  <a:pt x="28671" y="56638"/>
                </a:lnTo>
                <a:lnTo>
                  <a:pt x="28487" y="56561"/>
                </a:lnTo>
                <a:lnTo>
                  <a:pt x="28288" y="56485"/>
                </a:lnTo>
                <a:lnTo>
                  <a:pt x="28089" y="56424"/>
                </a:lnTo>
                <a:lnTo>
                  <a:pt x="27875" y="56378"/>
                </a:lnTo>
                <a:lnTo>
                  <a:pt x="27676" y="56332"/>
                </a:lnTo>
                <a:lnTo>
                  <a:pt x="27461" y="56301"/>
                </a:lnTo>
                <a:lnTo>
                  <a:pt x="27247" y="56286"/>
                </a:lnTo>
                <a:lnTo>
                  <a:pt x="27032" y="56270"/>
                </a:lnTo>
                <a:lnTo>
                  <a:pt x="26619" y="56270"/>
                </a:lnTo>
                <a:lnTo>
                  <a:pt x="26404" y="56301"/>
                </a:lnTo>
                <a:lnTo>
                  <a:pt x="26190" y="56332"/>
                </a:lnTo>
                <a:lnTo>
                  <a:pt x="25976" y="56362"/>
                </a:lnTo>
                <a:lnTo>
                  <a:pt x="25761" y="56424"/>
                </a:lnTo>
                <a:lnTo>
                  <a:pt x="25547" y="56485"/>
                </a:lnTo>
                <a:lnTo>
                  <a:pt x="25348" y="56561"/>
                </a:lnTo>
                <a:lnTo>
                  <a:pt x="25133" y="56638"/>
                </a:lnTo>
                <a:lnTo>
                  <a:pt x="24934" y="56745"/>
                </a:lnTo>
                <a:lnTo>
                  <a:pt x="16158" y="61202"/>
                </a:lnTo>
                <a:lnTo>
                  <a:pt x="15959" y="61309"/>
                </a:lnTo>
                <a:lnTo>
                  <a:pt x="15775" y="61432"/>
                </a:lnTo>
                <a:lnTo>
                  <a:pt x="15591" y="61554"/>
                </a:lnTo>
                <a:lnTo>
                  <a:pt x="15408" y="61692"/>
                </a:lnTo>
                <a:lnTo>
                  <a:pt x="15239" y="61830"/>
                </a:lnTo>
                <a:lnTo>
                  <a:pt x="15086" y="61983"/>
                </a:lnTo>
                <a:lnTo>
                  <a:pt x="14933" y="62136"/>
                </a:lnTo>
                <a:lnTo>
                  <a:pt x="14780" y="62290"/>
                </a:lnTo>
                <a:lnTo>
                  <a:pt x="14657" y="62458"/>
                </a:lnTo>
                <a:lnTo>
                  <a:pt x="14519" y="62642"/>
                </a:lnTo>
                <a:lnTo>
                  <a:pt x="14412" y="62826"/>
                </a:lnTo>
                <a:lnTo>
                  <a:pt x="14290" y="63009"/>
                </a:lnTo>
                <a:lnTo>
                  <a:pt x="14198" y="63193"/>
                </a:lnTo>
                <a:lnTo>
                  <a:pt x="14106" y="63392"/>
                </a:lnTo>
                <a:lnTo>
                  <a:pt x="14029" y="63591"/>
                </a:lnTo>
                <a:lnTo>
                  <a:pt x="13953" y="63790"/>
                </a:lnTo>
                <a:lnTo>
                  <a:pt x="13891" y="63990"/>
                </a:lnTo>
                <a:lnTo>
                  <a:pt x="13830" y="64204"/>
                </a:lnTo>
                <a:lnTo>
                  <a:pt x="13800" y="64403"/>
                </a:lnTo>
                <a:lnTo>
                  <a:pt x="13754" y="64618"/>
                </a:lnTo>
                <a:lnTo>
                  <a:pt x="13738" y="64832"/>
                </a:lnTo>
                <a:lnTo>
                  <a:pt x="13723" y="65046"/>
                </a:lnTo>
                <a:lnTo>
                  <a:pt x="13723" y="65261"/>
                </a:lnTo>
                <a:lnTo>
                  <a:pt x="13723" y="65475"/>
                </a:lnTo>
                <a:lnTo>
                  <a:pt x="13738" y="65690"/>
                </a:lnTo>
                <a:lnTo>
                  <a:pt x="13769" y="65904"/>
                </a:lnTo>
                <a:lnTo>
                  <a:pt x="13815" y="66118"/>
                </a:lnTo>
                <a:lnTo>
                  <a:pt x="13861" y="66333"/>
                </a:lnTo>
                <a:lnTo>
                  <a:pt x="13922" y="66547"/>
                </a:lnTo>
                <a:lnTo>
                  <a:pt x="13999" y="66762"/>
                </a:lnTo>
                <a:lnTo>
                  <a:pt x="14075" y="66961"/>
                </a:lnTo>
                <a:lnTo>
                  <a:pt x="14167" y="67175"/>
                </a:lnTo>
                <a:lnTo>
                  <a:pt x="19650" y="78325"/>
                </a:lnTo>
                <a:lnTo>
                  <a:pt x="2451" y="87086"/>
                </a:lnTo>
                <a:lnTo>
                  <a:pt x="2251" y="87193"/>
                </a:lnTo>
                <a:lnTo>
                  <a:pt x="2052" y="87300"/>
                </a:lnTo>
                <a:lnTo>
                  <a:pt x="1869" y="87438"/>
                </a:lnTo>
                <a:lnTo>
                  <a:pt x="1700" y="87560"/>
                </a:lnTo>
                <a:lnTo>
                  <a:pt x="1532" y="87714"/>
                </a:lnTo>
                <a:lnTo>
                  <a:pt x="1363" y="87851"/>
                </a:lnTo>
                <a:lnTo>
                  <a:pt x="1210" y="88005"/>
                </a:lnTo>
                <a:lnTo>
                  <a:pt x="1072" y="88173"/>
                </a:lnTo>
                <a:lnTo>
                  <a:pt x="934" y="88342"/>
                </a:lnTo>
                <a:lnTo>
                  <a:pt x="812" y="88510"/>
                </a:lnTo>
                <a:lnTo>
                  <a:pt x="689" y="88694"/>
                </a:lnTo>
                <a:lnTo>
                  <a:pt x="582" y="88878"/>
                </a:lnTo>
                <a:lnTo>
                  <a:pt x="490" y="89061"/>
                </a:lnTo>
                <a:lnTo>
                  <a:pt x="398" y="89261"/>
                </a:lnTo>
                <a:lnTo>
                  <a:pt x="306" y="89460"/>
                </a:lnTo>
                <a:lnTo>
                  <a:pt x="245" y="89659"/>
                </a:lnTo>
                <a:lnTo>
                  <a:pt x="184" y="89873"/>
                </a:lnTo>
                <a:lnTo>
                  <a:pt x="123" y="90072"/>
                </a:lnTo>
                <a:lnTo>
                  <a:pt x="77" y="90287"/>
                </a:lnTo>
                <a:lnTo>
                  <a:pt x="46" y="90501"/>
                </a:lnTo>
                <a:lnTo>
                  <a:pt x="15" y="90700"/>
                </a:lnTo>
                <a:lnTo>
                  <a:pt x="15" y="90915"/>
                </a:lnTo>
                <a:lnTo>
                  <a:pt x="0" y="91144"/>
                </a:lnTo>
                <a:lnTo>
                  <a:pt x="15" y="91359"/>
                </a:lnTo>
                <a:lnTo>
                  <a:pt x="31" y="91573"/>
                </a:lnTo>
                <a:lnTo>
                  <a:pt x="61" y="91788"/>
                </a:lnTo>
                <a:lnTo>
                  <a:pt x="92" y="92002"/>
                </a:lnTo>
                <a:lnTo>
                  <a:pt x="153" y="92216"/>
                </a:lnTo>
                <a:lnTo>
                  <a:pt x="214" y="92431"/>
                </a:lnTo>
                <a:lnTo>
                  <a:pt x="276" y="92630"/>
                </a:lnTo>
                <a:lnTo>
                  <a:pt x="368" y="92844"/>
                </a:lnTo>
                <a:lnTo>
                  <a:pt x="460" y="93044"/>
                </a:lnTo>
                <a:lnTo>
                  <a:pt x="4870" y="102065"/>
                </a:lnTo>
                <a:lnTo>
                  <a:pt x="4978" y="102264"/>
                </a:lnTo>
                <a:lnTo>
                  <a:pt x="5100" y="102463"/>
                </a:lnTo>
                <a:lnTo>
                  <a:pt x="5223" y="102647"/>
                </a:lnTo>
                <a:lnTo>
                  <a:pt x="5345" y="102830"/>
                </a:lnTo>
                <a:lnTo>
                  <a:pt x="5483" y="102999"/>
                </a:lnTo>
                <a:lnTo>
                  <a:pt x="5636" y="103152"/>
                </a:lnTo>
                <a:lnTo>
                  <a:pt x="5789" y="103305"/>
                </a:lnTo>
                <a:lnTo>
                  <a:pt x="5943" y="103458"/>
                </a:lnTo>
                <a:lnTo>
                  <a:pt x="6111" y="103581"/>
                </a:lnTo>
                <a:lnTo>
                  <a:pt x="6279" y="103719"/>
                </a:lnTo>
                <a:lnTo>
                  <a:pt x="6448" y="103826"/>
                </a:lnTo>
                <a:lnTo>
                  <a:pt x="6632" y="103933"/>
                </a:lnTo>
                <a:lnTo>
                  <a:pt x="6816" y="104040"/>
                </a:lnTo>
                <a:lnTo>
                  <a:pt x="7015" y="104132"/>
                </a:lnTo>
                <a:lnTo>
                  <a:pt x="7214" y="104209"/>
                </a:lnTo>
                <a:lnTo>
                  <a:pt x="7413" y="104285"/>
                </a:lnTo>
                <a:lnTo>
                  <a:pt x="7612" y="104347"/>
                </a:lnTo>
                <a:lnTo>
                  <a:pt x="7811" y="104392"/>
                </a:lnTo>
                <a:lnTo>
                  <a:pt x="8025" y="104438"/>
                </a:lnTo>
                <a:lnTo>
                  <a:pt x="8225" y="104469"/>
                </a:lnTo>
                <a:lnTo>
                  <a:pt x="8439" y="104484"/>
                </a:lnTo>
                <a:lnTo>
                  <a:pt x="8653" y="104500"/>
                </a:lnTo>
                <a:lnTo>
                  <a:pt x="9082" y="104500"/>
                </a:lnTo>
                <a:lnTo>
                  <a:pt x="9281" y="104469"/>
                </a:lnTo>
                <a:lnTo>
                  <a:pt x="9496" y="104454"/>
                </a:lnTo>
                <a:lnTo>
                  <a:pt x="9710" y="104408"/>
                </a:lnTo>
                <a:lnTo>
                  <a:pt x="9925" y="104347"/>
                </a:lnTo>
                <a:lnTo>
                  <a:pt x="10139" y="104285"/>
                </a:lnTo>
                <a:lnTo>
                  <a:pt x="10353" y="104209"/>
                </a:lnTo>
                <a:lnTo>
                  <a:pt x="10553" y="104132"/>
                </a:lnTo>
                <a:lnTo>
                  <a:pt x="10752" y="104025"/>
                </a:lnTo>
                <a:lnTo>
                  <a:pt x="27967" y="95264"/>
                </a:lnTo>
                <a:lnTo>
                  <a:pt x="33465" y="106445"/>
                </a:lnTo>
                <a:lnTo>
                  <a:pt x="33557" y="106644"/>
                </a:lnTo>
                <a:lnTo>
                  <a:pt x="33679" y="106828"/>
                </a:lnTo>
                <a:lnTo>
                  <a:pt x="33802" y="107011"/>
                </a:lnTo>
                <a:lnTo>
                  <a:pt x="33924" y="107195"/>
                </a:lnTo>
                <a:lnTo>
                  <a:pt x="34062" y="107364"/>
                </a:lnTo>
                <a:lnTo>
                  <a:pt x="34215" y="107517"/>
                </a:lnTo>
                <a:lnTo>
                  <a:pt x="34369" y="107670"/>
                </a:lnTo>
                <a:lnTo>
                  <a:pt x="34522" y="107823"/>
                </a:lnTo>
                <a:lnTo>
                  <a:pt x="34690" y="107961"/>
                </a:lnTo>
                <a:lnTo>
                  <a:pt x="34859" y="108084"/>
                </a:lnTo>
                <a:lnTo>
                  <a:pt x="35042" y="108191"/>
                </a:lnTo>
                <a:lnTo>
                  <a:pt x="35226" y="108313"/>
                </a:lnTo>
                <a:lnTo>
                  <a:pt x="35410" y="108405"/>
                </a:lnTo>
                <a:lnTo>
                  <a:pt x="35594" y="108497"/>
                </a:lnTo>
                <a:lnTo>
                  <a:pt x="35793" y="108574"/>
                </a:lnTo>
                <a:lnTo>
                  <a:pt x="35992" y="108650"/>
                </a:lnTo>
                <a:lnTo>
                  <a:pt x="36191" y="108712"/>
                </a:lnTo>
                <a:lnTo>
                  <a:pt x="36390" y="108757"/>
                </a:lnTo>
                <a:lnTo>
                  <a:pt x="36605" y="108803"/>
                </a:lnTo>
                <a:lnTo>
                  <a:pt x="36804" y="108834"/>
                </a:lnTo>
                <a:lnTo>
                  <a:pt x="37018" y="108865"/>
                </a:lnTo>
                <a:lnTo>
                  <a:pt x="37661" y="108865"/>
                </a:lnTo>
                <a:lnTo>
                  <a:pt x="37876" y="108849"/>
                </a:lnTo>
                <a:lnTo>
                  <a:pt x="38090" y="108819"/>
                </a:lnTo>
                <a:lnTo>
                  <a:pt x="38305" y="108773"/>
                </a:lnTo>
                <a:lnTo>
                  <a:pt x="38504" y="108712"/>
                </a:lnTo>
                <a:lnTo>
                  <a:pt x="38718" y="108650"/>
                </a:lnTo>
                <a:lnTo>
                  <a:pt x="38933" y="108574"/>
                </a:lnTo>
                <a:lnTo>
                  <a:pt x="39132" y="108497"/>
                </a:lnTo>
                <a:lnTo>
                  <a:pt x="39346" y="108390"/>
                </a:lnTo>
                <a:lnTo>
                  <a:pt x="48107" y="103933"/>
                </a:lnTo>
                <a:lnTo>
                  <a:pt x="48306" y="103826"/>
                </a:lnTo>
                <a:lnTo>
                  <a:pt x="48505" y="103703"/>
                </a:lnTo>
                <a:lnTo>
                  <a:pt x="48689" y="103581"/>
                </a:lnTo>
                <a:lnTo>
                  <a:pt x="48857" y="103443"/>
                </a:lnTo>
                <a:lnTo>
                  <a:pt x="49026" y="103305"/>
                </a:lnTo>
                <a:lnTo>
                  <a:pt x="49194" y="103152"/>
                </a:lnTo>
                <a:lnTo>
                  <a:pt x="49347" y="102999"/>
                </a:lnTo>
                <a:lnTo>
                  <a:pt x="49485" y="102846"/>
                </a:lnTo>
                <a:lnTo>
                  <a:pt x="49623" y="102677"/>
                </a:lnTo>
                <a:lnTo>
                  <a:pt x="49746" y="102493"/>
                </a:lnTo>
                <a:lnTo>
                  <a:pt x="49868" y="102325"/>
                </a:lnTo>
                <a:lnTo>
                  <a:pt x="49975" y="102126"/>
                </a:lnTo>
                <a:lnTo>
                  <a:pt x="50082" y="101942"/>
                </a:lnTo>
                <a:lnTo>
                  <a:pt x="50159" y="101743"/>
                </a:lnTo>
                <a:lnTo>
                  <a:pt x="50251" y="101559"/>
                </a:lnTo>
                <a:lnTo>
                  <a:pt x="50328" y="101345"/>
                </a:lnTo>
                <a:lnTo>
                  <a:pt x="50389" y="101146"/>
                </a:lnTo>
                <a:lnTo>
                  <a:pt x="50435" y="100946"/>
                </a:lnTo>
                <a:lnTo>
                  <a:pt x="50481" y="100732"/>
                </a:lnTo>
                <a:lnTo>
                  <a:pt x="50511" y="100518"/>
                </a:lnTo>
                <a:lnTo>
                  <a:pt x="50542" y="100303"/>
                </a:lnTo>
                <a:lnTo>
                  <a:pt x="50557" y="100089"/>
                </a:lnTo>
                <a:lnTo>
                  <a:pt x="50557" y="99874"/>
                </a:lnTo>
                <a:lnTo>
                  <a:pt x="50542" y="99660"/>
                </a:lnTo>
                <a:lnTo>
                  <a:pt x="50527" y="99446"/>
                </a:lnTo>
                <a:lnTo>
                  <a:pt x="50496" y="99231"/>
                </a:lnTo>
                <a:lnTo>
                  <a:pt x="50465" y="99017"/>
                </a:lnTo>
                <a:lnTo>
                  <a:pt x="50404" y="98802"/>
                </a:lnTo>
                <a:lnTo>
                  <a:pt x="50358" y="98588"/>
                </a:lnTo>
                <a:lnTo>
                  <a:pt x="50282" y="98373"/>
                </a:lnTo>
                <a:lnTo>
                  <a:pt x="50190" y="98174"/>
                </a:lnTo>
                <a:lnTo>
                  <a:pt x="50098" y="97960"/>
                </a:lnTo>
                <a:lnTo>
                  <a:pt x="44615" y="86795"/>
                </a:lnTo>
                <a:lnTo>
                  <a:pt x="65796" y="76028"/>
                </a:lnTo>
                <a:lnTo>
                  <a:pt x="66210" y="76548"/>
                </a:lnTo>
                <a:lnTo>
                  <a:pt x="66623" y="77069"/>
                </a:lnTo>
                <a:lnTo>
                  <a:pt x="67052" y="77590"/>
                </a:lnTo>
                <a:lnTo>
                  <a:pt x="67481" y="78111"/>
                </a:lnTo>
                <a:lnTo>
                  <a:pt x="67910" y="78616"/>
                </a:lnTo>
                <a:lnTo>
                  <a:pt x="68369" y="79106"/>
                </a:lnTo>
                <a:lnTo>
                  <a:pt x="68814" y="79596"/>
                </a:lnTo>
                <a:lnTo>
                  <a:pt x="69273" y="80086"/>
                </a:lnTo>
                <a:lnTo>
                  <a:pt x="69733" y="80561"/>
                </a:lnTo>
                <a:lnTo>
                  <a:pt x="70207" y="81036"/>
                </a:lnTo>
                <a:lnTo>
                  <a:pt x="70682" y="81511"/>
                </a:lnTo>
                <a:lnTo>
                  <a:pt x="71172" y="81970"/>
                </a:lnTo>
                <a:lnTo>
                  <a:pt x="71662" y="82414"/>
                </a:lnTo>
                <a:lnTo>
                  <a:pt x="72168" y="82874"/>
                </a:lnTo>
                <a:lnTo>
                  <a:pt x="72673" y="83303"/>
                </a:lnTo>
                <a:lnTo>
                  <a:pt x="73179" y="83732"/>
                </a:lnTo>
                <a:lnTo>
                  <a:pt x="73699" y="84160"/>
                </a:lnTo>
                <a:lnTo>
                  <a:pt x="74220" y="84589"/>
                </a:lnTo>
                <a:lnTo>
                  <a:pt x="74741" y="84987"/>
                </a:lnTo>
                <a:lnTo>
                  <a:pt x="75277" y="85401"/>
                </a:lnTo>
                <a:lnTo>
                  <a:pt x="75813" y="85799"/>
                </a:lnTo>
                <a:lnTo>
                  <a:pt x="76364" y="86182"/>
                </a:lnTo>
                <a:lnTo>
                  <a:pt x="76916" y="86565"/>
                </a:lnTo>
                <a:lnTo>
                  <a:pt x="77467" y="86933"/>
                </a:lnTo>
                <a:lnTo>
                  <a:pt x="78034" y="87300"/>
                </a:lnTo>
                <a:lnTo>
                  <a:pt x="78600" y="87652"/>
                </a:lnTo>
                <a:lnTo>
                  <a:pt x="79182" y="88005"/>
                </a:lnTo>
                <a:lnTo>
                  <a:pt x="79764" y="88357"/>
                </a:lnTo>
                <a:lnTo>
                  <a:pt x="80346" y="88679"/>
                </a:lnTo>
                <a:lnTo>
                  <a:pt x="80928" y="89015"/>
                </a:lnTo>
                <a:lnTo>
                  <a:pt x="81526" y="89322"/>
                </a:lnTo>
                <a:lnTo>
                  <a:pt x="82123" y="89643"/>
                </a:lnTo>
                <a:lnTo>
                  <a:pt x="82736" y="89934"/>
                </a:lnTo>
                <a:lnTo>
                  <a:pt x="83333" y="90225"/>
                </a:lnTo>
                <a:lnTo>
                  <a:pt x="83946" y="90516"/>
                </a:lnTo>
                <a:lnTo>
                  <a:pt x="84574" y="90792"/>
                </a:lnTo>
                <a:lnTo>
                  <a:pt x="85201" y="91052"/>
                </a:lnTo>
                <a:lnTo>
                  <a:pt x="85829" y="91313"/>
                </a:lnTo>
                <a:lnTo>
                  <a:pt x="86457" y="91558"/>
                </a:lnTo>
                <a:lnTo>
                  <a:pt x="87085" y="91803"/>
                </a:lnTo>
                <a:lnTo>
                  <a:pt x="87729" y="92033"/>
                </a:lnTo>
                <a:lnTo>
                  <a:pt x="88372" y="92262"/>
                </a:lnTo>
                <a:lnTo>
                  <a:pt x="89030" y="92477"/>
                </a:lnTo>
                <a:lnTo>
                  <a:pt x="89689" y="92676"/>
                </a:lnTo>
                <a:lnTo>
                  <a:pt x="90348" y="92875"/>
                </a:lnTo>
                <a:lnTo>
                  <a:pt x="91006" y="93059"/>
                </a:lnTo>
                <a:lnTo>
                  <a:pt x="91665" y="93243"/>
                </a:lnTo>
                <a:lnTo>
                  <a:pt x="92339" y="93396"/>
                </a:lnTo>
                <a:lnTo>
                  <a:pt x="93012" y="93564"/>
                </a:lnTo>
                <a:lnTo>
                  <a:pt x="93686" y="93702"/>
                </a:lnTo>
                <a:lnTo>
                  <a:pt x="94360" y="93840"/>
                </a:lnTo>
                <a:lnTo>
                  <a:pt x="95049" y="93978"/>
                </a:lnTo>
                <a:lnTo>
                  <a:pt x="95739" y="94100"/>
                </a:lnTo>
                <a:lnTo>
                  <a:pt x="96428" y="94208"/>
                </a:lnTo>
                <a:lnTo>
                  <a:pt x="97117" y="94299"/>
                </a:lnTo>
                <a:lnTo>
                  <a:pt x="97822" y="94391"/>
                </a:lnTo>
                <a:lnTo>
                  <a:pt x="98526" y="94468"/>
                </a:lnTo>
                <a:lnTo>
                  <a:pt x="99215" y="94529"/>
                </a:lnTo>
                <a:lnTo>
                  <a:pt x="99935" y="94590"/>
                </a:lnTo>
                <a:lnTo>
                  <a:pt x="100640" y="94636"/>
                </a:lnTo>
                <a:lnTo>
                  <a:pt x="101344" y="94682"/>
                </a:lnTo>
                <a:lnTo>
                  <a:pt x="102064" y="94713"/>
                </a:lnTo>
                <a:lnTo>
                  <a:pt x="102784" y="94728"/>
                </a:lnTo>
                <a:lnTo>
                  <a:pt x="103504" y="94728"/>
                </a:lnTo>
                <a:lnTo>
                  <a:pt x="104729" y="94713"/>
                </a:lnTo>
                <a:lnTo>
                  <a:pt x="105939" y="94667"/>
                </a:lnTo>
                <a:lnTo>
                  <a:pt x="107149" y="94590"/>
                </a:lnTo>
                <a:lnTo>
                  <a:pt x="108344" y="94483"/>
                </a:lnTo>
                <a:lnTo>
                  <a:pt x="109538" y="94345"/>
                </a:lnTo>
                <a:lnTo>
                  <a:pt x="110717" y="94177"/>
                </a:lnTo>
                <a:lnTo>
                  <a:pt x="111881" y="93993"/>
                </a:lnTo>
                <a:lnTo>
                  <a:pt x="113045" y="93763"/>
                </a:lnTo>
                <a:lnTo>
                  <a:pt x="114194" y="93518"/>
                </a:lnTo>
                <a:lnTo>
                  <a:pt x="115343" y="93243"/>
                </a:lnTo>
                <a:lnTo>
                  <a:pt x="116461" y="92936"/>
                </a:lnTo>
                <a:lnTo>
                  <a:pt x="117579" y="92599"/>
                </a:lnTo>
                <a:lnTo>
                  <a:pt x="118697" y="92232"/>
                </a:lnTo>
                <a:lnTo>
                  <a:pt x="119784" y="91849"/>
                </a:lnTo>
                <a:lnTo>
                  <a:pt x="120872" y="91435"/>
                </a:lnTo>
                <a:lnTo>
                  <a:pt x="121944" y="91007"/>
                </a:lnTo>
                <a:lnTo>
                  <a:pt x="123001" y="90547"/>
                </a:lnTo>
                <a:lnTo>
                  <a:pt x="124042" y="90057"/>
                </a:lnTo>
                <a:lnTo>
                  <a:pt x="125068" y="89552"/>
                </a:lnTo>
                <a:lnTo>
                  <a:pt x="126079" y="89015"/>
                </a:lnTo>
                <a:lnTo>
                  <a:pt x="127075" y="88449"/>
                </a:lnTo>
                <a:lnTo>
                  <a:pt x="128055" y="87867"/>
                </a:lnTo>
                <a:lnTo>
                  <a:pt x="129035" y="87269"/>
                </a:lnTo>
                <a:lnTo>
                  <a:pt x="129985" y="86642"/>
                </a:lnTo>
                <a:lnTo>
                  <a:pt x="130919" y="85983"/>
                </a:lnTo>
                <a:lnTo>
                  <a:pt x="131838" y="85324"/>
                </a:lnTo>
                <a:lnTo>
                  <a:pt x="132741" y="84620"/>
                </a:lnTo>
                <a:lnTo>
                  <a:pt x="133630" y="83915"/>
                </a:lnTo>
                <a:lnTo>
                  <a:pt x="134503" y="83180"/>
                </a:lnTo>
                <a:lnTo>
                  <a:pt x="135345" y="82430"/>
                </a:lnTo>
                <a:lnTo>
                  <a:pt x="136188" y="81649"/>
                </a:lnTo>
                <a:lnTo>
                  <a:pt x="136999" y="80852"/>
                </a:lnTo>
                <a:lnTo>
                  <a:pt x="137780" y="80040"/>
                </a:lnTo>
                <a:lnTo>
                  <a:pt x="138561" y="79213"/>
                </a:lnTo>
                <a:lnTo>
                  <a:pt x="139312" y="78356"/>
                </a:lnTo>
                <a:lnTo>
                  <a:pt x="140047" y="77498"/>
                </a:lnTo>
                <a:lnTo>
                  <a:pt x="140767" y="76610"/>
                </a:lnTo>
                <a:lnTo>
                  <a:pt x="141456" y="75706"/>
                </a:lnTo>
                <a:lnTo>
                  <a:pt x="142130" y="74787"/>
                </a:lnTo>
                <a:lnTo>
                  <a:pt x="142773" y="73838"/>
                </a:lnTo>
                <a:lnTo>
                  <a:pt x="143401" y="72888"/>
                </a:lnTo>
                <a:lnTo>
                  <a:pt x="144014" y="71923"/>
                </a:lnTo>
                <a:lnTo>
                  <a:pt x="144596" y="70943"/>
                </a:lnTo>
                <a:lnTo>
                  <a:pt x="145147" y="69947"/>
                </a:lnTo>
                <a:lnTo>
                  <a:pt x="145683" y="68921"/>
                </a:lnTo>
                <a:lnTo>
                  <a:pt x="146189" y="67895"/>
                </a:lnTo>
                <a:lnTo>
                  <a:pt x="146679" y="66854"/>
                </a:lnTo>
                <a:lnTo>
                  <a:pt x="147138" y="65797"/>
                </a:lnTo>
                <a:lnTo>
                  <a:pt x="147582" y="64725"/>
                </a:lnTo>
                <a:lnTo>
                  <a:pt x="147996" y="63653"/>
                </a:lnTo>
                <a:lnTo>
                  <a:pt x="148379" y="62550"/>
                </a:lnTo>
                <a:lnTo>
                  <a:pt x="148731" y="61447"/>
                </a:lnTo>
                <a:lnTo>
                  <a:pt x="149068" y="60329"/>
                </a:lnTo>
                <a:lnTo>
                  <a:pt x="149374" y="59196"/>
                </a:lnTo>
                <a:lnTo>
                  <a:pt x="149650" y="58062"/>
                </a:lnTo>
                <a:lnTo>
                  <a:pt x="149910" y="56914"/>
                </a:lnTo>
                <a:lnTo>
                  <a:pt x="150125" y="55750"/>
                </a:lnTo>
                <a:lnTo>
                  <a:pt x="150324" y="54570"/>
                </a:lnTo>
                <a:lnTo>
                  <a:pt x="150492" y="53391"/>
                </a:lnTo>
                <a:lnTo>
                  <a:pt x="150615" y="52212"/>
                </a:lnTo>
                <a:lnTo>
                  <a:pt x="150722" y="51002"/>
                </a:lnTo>
                <a:lnTo>
                  <a:pt x="150799" y="49807"/>
                </a:lnTo>
                <a:lnTo>
                  <a:pt x="150845" y="48582"/>
                </a:lnTo>
                <a:lnTo>
                  <a:pt x="150860" y="47357"/>
                </a:lnTo>
                <a:lnTo>
                  <a:pt x="150845" y="46147"/>
                </a:lnTo>
                <a:lnTo>
                  <a:pt x="150799" y="44921"/>
                </a:lnTo>
                <a:lnTo>
                  <a:pt x="150722" y="43727"/>
                </a:lnTo>
                <a:lnTo>
                  <a:pt x="150615" y="42517"/>
                </a:lnTo>
                <a:lnTo>
                  <a:pt x="150492" y="41338"/>
                </a:lnTo>
                <a:lnTo>
                  <a:pt x="150324" y="40158"/>
                </a:lnTo>
                <a:lnTo>
                  <a:pt x="150125" y="38979"/>
                </a:lnTo>
                <a:lnTo>
                  <a:pt x="149910" y="37815"/>
                </a:lnTo>
                <a:lnTo>
                  <a:pt x="149650" y="36666"/>
                </a:lnTo>
                <a:lnTo>
                  <a:pt x="149374" y="35533"/>
                </a:lnTo>
                <a:lnTo>
                  <a:pt x="149068" y="34400"/>
                </a:lnTo>
                <a:lnTo>
                  <a:pt x="148731" y="33281"/>
                </a:lnTo>
                <a:lnTo>
                  <a:pt x="148379" y="32179"/>
                </a:lnTo>
                <a:lnTo>
                  <a:pt x="147996" y="31076"/>
                </a:lnTo>
                <a:lnTo>
                  <a:pt x="147582" y="30004"/>
                </a:lnTo>
                <a:lnTo>
                  <a:pt x="147138" y="28932"/>
                </a:lnTo>
                <a:lnTo>
                  <a:pt x="146679" y="27875"/>
                </a:lnTo>
                <a:lnTo>
                  <a:pt x="146189" y="26834"/>
                </a:lnTo>
                <a:lnTo>
                  <a:pt x="145683" y="25807"/>
                </a:lnTo>
                <a:lnTo>
                  <a:pt x="145147" y="24781"/>
                </a:lnTo>
                <a:lnTo>
                  <a:pt x="144596" y="23786"/>
                </a:lnTo>
                <a:lnTo>
                  <a:pt x="144014" y="22806"/>
                </a:lnTo>
                <a:lnTo>
                  <a:pt x="143401" y="21841"/>
                </a:lnTo>
                <a:lnTo>
                  <a:pt x="142773" y="20876"/>
                </a:lnTo>
                <a:lnTo>
                  <a:pt x="142130" y="19941"/>
                </a:lnTo>
                <a:lnTo>
                  <a:pt x="141456" y="19023"/>
                </a:lnTo>
                <a:lnTo>
                  <a:pt x="140767" y="18119"/>
                </a:lnTo>
                <a:lnTo>
                  <a:pt x="140047" y="17231"/>
                </a:lnTo>
                <a:lnTo>
                  <a:pt x="139312" y="16373"/>
                </a:lnTo>
                <a:lnTo>
                  <a:pt x="138561" y="15515"/>
                </a:lnTo>
                <a:lnTo>
                  <a:pt x="137780" y="14688"/>
                </a:lnTo>
                <a:lnTo>
                  <a:pt x="136999" y="13876"/>
                </a:lnTo>
                <a:lnTo>
                  <a:pt x="136188" y="13080"/>
                </a:lnTo>
                <a:lnTo>
                  <a:pt x="135345" y="12299"/>
                </a:lnTo>
                <a:lnTo>
                  <a:pt x="134503" y="11548"/>
                </a:lnTo>
                <a:lnTo>
                  <a:pt x="133630" y="10813"/>
                </a:lnTo>
                <a:lnTo>
                  <a:pt x="132741" y="10109"/>
                </a:lnTo>
                <a:lnTo>
                  <a:pt x="131838" y="9404"/>
                </a:lnTo>
                <a:lnTo>
                  <a:pt x="130919" y="8746"/>
                </a:lnTo>
                <a:lnTo>
                  <a:pt x="129985" y="8087"/>
                </a:lnTo>
                <a:lnTo>
                  <a:pt x="129035" y="7459"/>
                </a:lnTo>
                <a:lnTo>
                  <a:pt x="128055" y="6862"/>
                </a:lnTo>
                <a:lnTo>
                  <a:pt x="127075" y="6280"/>
                </a:lnTo>
                <a:lnTo>
                  <a:pt x="126079" y="5713"/>
                </a:lnTo>
                <a:lnTo>
                  <a:pt x="125068" y="5177"/>
                </a:lnTo>
                <a:lnTo>
                  <a:pt x="124042" y="4672"/>
                </a:lnTo>
                <a:lnTo>
                  <a:pt x="123001" y="4182"/>
                </a:lnTo>
                <a:lnTo>
                  <a:pt x="121944" y="3722"/>
                </a:lnTo>
                <a:lnTo>
                  <a:pt x="120872" y="3278"/>
                </a:lnTo>
                <a:lnTo>
                  <a:pt x="119784" y="2880"/>
                </a:lnTo>
                <a:lnTo>
                  <a:pt x="118697" y="2482"/>
                </a:lnTo>
                <a:lnTo>
                  <a:pt x="117579" y="2129"/>
                </a:lnTo>
                <a:lnTo>
                  <a:pt x="116461" y="1792"/>
                </a:lnTo>
                <a:lnTo>
                  <a:pt x="115343" y="1486"/>
                </a:lnTo>
                <a:lnTo>
                  <a:pt x="114194" y="1210"/>
                </a:lnTo>
                <a:lnTo>
                  <a:pt x="113045" y="965"/>
                </a:lnTo>
                <a:lnTo>
                  <a:pt x="111881" y="736"/>
                </a:lnTo>
                <a:lnTo>
                  <a:pt x="110717" y="552"/>
                </a:lnTo>
                <a:lnTo>
                  <a:pt x="109538" y="383"/>
                </a:lnTo>
                <a:lnTo>
                  <a:pt x="108344" y="245"/>
                </a:lnTo>
                <a:lnTo>
                  <a:pt x="107149" y="138"/>
                </a:lnTo>
                <a:lnTo>
                  <a:pt x="105939" y="62"/>
                </a:lnTo>
                <a:lnTo>
                  <a:pt x="104729" y="16"/>
                </a:lnTo>
                <a:lnTo>
                  <a:pt x="10350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1298418" y="263754"/>
            <a:ext cx="6786013" cy="2341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fr-FR" sz="3200" b="1" i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Un aperçu de l’insertion professionnelle  et l’écart salarial entre les genres : Cas de l’Université d’Evry</a:t>
            </a:r>
            <a:endParaRPr lang="fr-FR" sz="3200" i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95" name="image20.jpg">
            <a:extLst>
              <a:ext uri="{FF2B5EF4-FFF2-40B4-BE49-F238E27FC236}">
                <a16:creationId xmlns:a16="http://schemas.microsoft.com/office/drawing/2014/main" id="{40378C26-05C3-432A-B344-FAD01C845A59}"/>
              </a:ext>
            </a:extLst>
          </p:cNvPr>
          <p:cNvPicPr/>
          <p:nvPr/>
        </p:nvPicPr>
        <p:blipFill rotWithShape="1"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rcRect b="6940"/>
          <a:stretch/>
        </p:blipFill>
        <p:spPr bwMode="auto">
          <a:xfrm>
            <a:off x="116958" y="28122"/>
            <a:ext cx="1701209" cy="6671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6" name="Google Shape;46;p15">
            <a:extLst>
              <a:ext uri="{FF2B5EF4-FFF2-40B4-BE49-F238E27FC236}">
                <a16:creationId xmlns:a16="http://schemas.microsoft.com/office/drawing/2014/main" id="{1CC9C2EE-134B-4C2F-B460-3A082BD88335}"/>
              </a:ext>
            </a:extLst>
          </p:cNvPr>
          <p:cNvSpPr txBox="1">
            <a:spLocks/>
          </p:cNvSpPr>
          <p:nvPr/>
        </p:nvSpPr>
        <p:spPr>
          <a:xfrm>
            <a:off x="6235354" y="3828394"/>
            <a:ext cx="2403487" cy="59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45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fr-FR" sz="1400" b="1" i="1" dirty="0">
                <a:latin typeface="Times New Roman" panose="02020603050405020304" pitchFamily="18" charset="0"/>
                <a:ea typeface="Arial" panose="020B0604020202020204" pitchFamily="34" charset="0"/>
              </a:rPr>
              <a:t>Présenté par : </a:t>
            </a:r>
          </a:p>
          <a:p>
            <a:pPr algn="ctr">
              <a:lnSpc>
                <a:spcPct val="115000"/>
              </a:lnSpc>
            </a:pPr>
            <a:r>
              <a:rPr lang="fr-FR" sz="1400" b="1" i="1" dirty="0">
                <a:latin typeface="Times New Roman" panose="02020603050405020304" pitchFamily="18" charset="0"/>
                <a:ea typeface="Arial" panose="020B0604020202020204" pitchFamily="34" charset="0"/>
              </a:rPr>
              <a:t>Abichou Nour Elhouda</a:t>
            </a:r>
            <a:endParaRPr lang="fr-FR" sz="1400" i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0E8BFAD8-3294-48E4-BA99-52263E643A4C}"/>
              </a:ext>
            </a:extLst>
          </p:cNvPr>
          <p:cNvSpPr txBox="1"/>
          <p:nvPr/>
        </p:nvSpPr>
        <p:spPr>
          <a:xfrm>
            <a:off x="6354143" y="4602747"/>
            <a:ext cx="25787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Année Universitaire 2023/2022</a:t>
            </a:r>
            <a:endParaRPr lang="fr-FR" sz="1200" dirty="0"/>
          </a:p>
        </p:txBody>
      </p:sp>
      <p:pic>
        <p:nvPicPr>
          <p:cNvPr id="98" name="Picture 10">
            <a:extLst>
              <a:ext uri="{FF2B5EF4-FFF2-40B4-BE49-F238E27FC236}">
                <a16:creationId xmlns:a16="http://schemas.microsoft.com/office/drawing/2014/main" id="{C13DC3FF-355F-4153-92F0-BC57EFB01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097" y="28122"/>
            <a:ext cx="1641512" cy="55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15C2C91-4ECB-459F-B859-9FF2C2D622CE}"/>
              </a:ext>
            </a:extLst>
          </p:cNvPr>
          <p:cNvSpPr txBox="1"/>
          <p:nvPr/>
        </p:nvSpPr>
        <p:spPr>
          <a:xfrm>
            <a:off x="8852552" y="4807601"/>
            <a:ext cx="2914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9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Logo D'emploi Imágenes y Fotos - 123RF">
            <a:extLst>
              <a:ext uri="{FF2B5EF4-FFF2-40B4-BE49-F238E27FC236}">
                <a16:creationId xmlns:a16="http://schemas.microsoft.com/office/drawing/2014/main" id="{3F060840-6888-426C-B9EF-A25FB9F37E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32"/>
          <a:stretch/>
        </p:blipFill>
        <p:spPr bwMode="auto">
          <a:xfrm>
            <a:off x="7888641" y="2571750"/>
            <a:ext cx="1242152" cy="138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6" name="Google Shape;1700;p34">
            <a:extLst>
              <a:ext uri="{FF2B5EF4-FFF2-40B4-BE49-F238E27FC236}">
                <a16:creationId xmlns:a16="http://schemas.microsoft.com/office/drawing/2014/main" id="{6AD9B9DE-74FA-4B4C-90CD-9CB9E0E3E76D}"/>
              </a:ext>
            </a:extLst>
          </p:cNvPr>
          <p:cNvCxnSpPr>
            <a:stCxn id="245" idx="6"/>
            <a:endCxn id="254" idx="2"/>
          </p:cNvCxnSpPr>
          <p:nvPr/>
        </p:nvCxnSpPr>
        <p:spPr>
          <a:xfrm>
            <a:off x="1294940" y="3379539"/>
            <a:ext cx="140576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1703;p34">
            <a:extLst>
              <a:ext uri="{FF2B5EF4-FFF2-40B4-BE49-F238E27FC236}">
                <a16:creationId xmlns:a16="http://schemas.microsoft.com/office/drawing/2014/main" id="{BEDAB7DB-5BA5-4A01-A29B-490979BB9768}"/>
              </a:ext>
            </a:extLst>
          </p:cNvPr>
          <p:cNvCxnSpPr>
            <a:cxnSpLocks/>
            <a:stCxn id="254" idx="6"/>
            <a:endCxn id="263" idx="2"/>
          </p:cNvCxnSpPr>
          <p:nvPr/>
        </p:nvCxnSpPr>
        <p:spPr>
          <a:xfrm>
            <a:off x="3381403" y="3379539"/>
            <a:ext cx="140575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1705;p34">
            <a:extLst>
              <a:ext uri="{FF2B5EF4-FFF2-40B4-BE49-F238E27FC236}">
                <a16:creationId xmlns:a16="http://schemas.microsoft.com/office/drawing/2014/main" id="{8FAE1FA7-F119-419D-B67B-50D2FD3AFABC}"/>
              </a:ext>
            </a:extLst>
          </p:cNvPr>
          <p:cNvCxnSpPr>
            <a:cxnSpLocks/>
            <a:stCxn id="263" idx="6"/>
          </p:cNvCxnSpPr>
          <p:nvPr/>
        </p:nvCxnSpPr>
        <p:spPr>
          <a:xfrm>
            <a:off x="5508054" y="3379539"/>
            <a:ext cx="270430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1701;p34">
            <a:extLst>
              <a:ext uri="{FF2B5EF4-FFF2-40B4-BE49-F238E27FC236}">
                <a16:creationId xmlns:a16="http://schemas.microsoft.com/office/drawing/2014/main" id="{6F2FEB47-55AA-429C-AA05-E6FF41E19970}"/>
              </a:ext>
            </a:extLst>
          </p:cNvPr>
          <p:cNvSpPr/>
          <p:nvPr/>
        </p:nvSpPr>
        <p:spPr>
          <a:xfrm>
            <a:off x="614240" y="3039189"/>
            <a:ext cx="680700" cy="680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1,9%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4" name="Google Shape;1702;p34">
            <a:extLst>
              <a:ext uri="{FF2B5EF4-FFF2-40B4-BE49-F238E27FC236}">
                <a16:creationId xmlns:a16="http://schemas.microsoft.com/office/drawing/2014/main" id="{6D214B44-43D3-42EA-A30A-58480AF9C42A}"/>
              </a:ext>
            </a:extLst>
          </p:cNvPr>
          <p:cNvSpPr/>
          <p:nvPr/>
        </p:nvSpPr>
        <p:spPr>
          <a:xfrm>
            <a:off x="2700703" y="3039189"/>
            <a:ext cx="680700" cy="680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0,9%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3" name="Google Shape;1704;p34">
            <a:extLst>
              <a:ext uri="{FF2B5EF4-FFF2-40B4-BE49-F238E27FC236}">
                <a16:creationId xmlns:a16="http://schemas.microsoft.com/office/drawing/2014/main" id="{E7A249BD-985B-421F-BBE8-7A6481DB5E5C}"/>
              </a:ext>
            </a:extLst>
          </p:cNvPr>
          <p:cNvSpPr/>
          <p:nvPr/>
        </p:nvSpPr>
        <p:spPr>
          <a:xfrm>
            <a:off x="4787153" y="3039189"/>
            <a:ext cx="720901" cy="680700"/>
          </a:xfrm>
          <a:prstGeom prst="ellipse">
            <a:avLst/>
          </a:prstGeom>
          <a:solidFill>
            <a:srgbClr val="ACCB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16,8%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0" name="Google Shape;1704;p34">
            <a:extLst>
              <a:ext uri="{FF2B5EF4-FFF2-40B4-BE49-F238E27FC236}">
                <a16:creationId xmlns:a16="http://schemas.microsoft.com/office/drawing/2014/main" id="{F2F38062-8E63-473E-A4FD-5CCB7FCB547B}"/>
              </a:ext>
            </a:extLst>
          </p:cNvPr>
          <p:cNvSpPr/>
          <p:nvPr/>
        </p:nvSpPr>
        <p:spPr>
          <a:xfrm>
            <a:off x="6701118" y="3046724"/>
            <a:ext cx="680700" cy="680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4,8%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1" name="Google Shape;1714;p34">
            <a:extLst>
              <a:ext uri="{FF2B5EF4-FFF2-40B4-BE49-F238E27FC236}">
                <a16:creationId xmlns:a16="http://schemas.microsoft.com/office/drawing/2014/main" id="{6E3EC498-D19D-4FF0-9F89-18415D9373C6}"/>
              </a:ext>
            </a:extLst>
          </p:cNvPr>
          <p:cNvSpPr txBox="1"/>
          <p:nvPr/>
        </p:nvSpPr>
        <p:spPr>
          <a:xfrm>
            <a:off x="618783" y="2452676"/>
            <a:ext cx="734700" cy="37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78,8%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72" name="Google Shape;1984;p36">
            <a:extLst>
              <a:ext uri="{FF2B5EF4-FFF2-40B4-BE49-F238E27FC236}">
                <a16:creationId xmlns:a16="http://schemas.microsoft.com/office/drawing/2014/main" id="{E0C1DB38-A165-4372-B45E-A37F5A629F7A}"/>
              </a:ext>
            </a:extLst>
          </p:cNvPr>
          <p:cNvGrpSpPr/>
          <p:nvPr/>
        </p:nvGrpSpPr>
        <p:grpSpPr>
          <a:xfrm>
            <a:off x="765875" y="1838972"/>
            <a:ext cx="332366" cy="530136"/>
            <a:chOff x="2527423" y="2447113"/>
            <a:chExt cx="187918" cy="371214"/>
          </a:xfrm>
        </p:grpSpPr>
        <p:sp>
          <p:nvSpPr>
            <p:cNvPr id="373" name="Google Shape;1985;p36">
              <a:extLst>
                <a:ext uri="{FF2B5EF4-FFF2-40B4-BE49-F238E27FC236}">
                  <a16:creationId xmlns:a16="http://schemas.microsoft.com/office/drawing/2014/main" id="{398E737C-05DA-4D24-B650-0C6589001D31}"/>
                </a:ext>
              </a:extLst>
            </p:cNvPr>
            <p:cNvSpPr/>
            <p:nvPr/>
          </p:nvSpPr>
          <p:spPr>
            <a:xfrm>
              <a:off x="2527423" y="2518013"/>
              <a:ext cx="187918" cy="300314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986;p36">
              <a:extLst>
                <a:ext uri="{FF2B5EF4-FFF2-40B4-BE49-F238E27FC236}">
                  <a16:creationId xmlns:a16="http://schemas.microsoft.com/office/drawing/2014/main" id="{0CDBFAE0-BCFE-4F38-B710-D12A060FABE1}"/>
                </a:ext>
              </a:extLst>
            </p:cNvPr>
            <p:cNvSpPr/>
            <p:nvPr/>
          </p:nvSpPr>
          <p:spPr>
            <a:xfrm>
              <a:off x="2591006" y="2447113"/>
              <a:ext cx="61148" cy="61086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1987;p36">
            <a:extLst>
              <a:ext uri="{FF2B5EF4-FFF2-40B4-BE49-F238E27FC236}">
                <a16:creationId xmlns:a16="http://schemas.microsoft.com/office/drawing/2014/main" id="{9989061D-FEE3-4139-B28B-38F9DAA2CEF5}"/>
              </a:ext>
            </a:extLst>
          </p:cNvPr>
          <p:cNvGrpSpPr/>
          <p:nvPr/>
        </p:nvGrpSpPr>
        <p:grpSpPr>
          <a:xfrm>
            <a:off x="841709" y="4531230"/>
            <a:ext cx="224215" cy="575245"/>
            <a:chOff x="6466817" y="2447125"/>
            <a:chExt cx="149750" cy="371398"/>
          </a:xfrm>
        </p:grpSpPr>
        <p:sp>
          <p:nvSpPr>
            <p:cNvPr id="376" name="Google Shape;1988;p36">
              <a:extLst>
                <a:ext uri="{FF2B5EF4-FFF2-40B4-BE49-F238E27FC236}">
                  <a16:creationId xmlns:a16="http://schemas.microsoft.com/office/drawing/2014/main" id="{185AA652-DDD4-455C-AA6C-3D5AEF269659}"/>
                </a:ext>
              </a:extLst>
            </p:cNvPr>
            <p:cNvSpPr/>
            <p:nvPr/>
          </p:nvSpPr>
          <p:spPr>
            <a:xfrm>
              <a:off x="6466817" y="2517959"/>
              <a:ext cx="149750" cy="300564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989;p36">
              <a:extLst>
                <a:ext uri="{FF2B5EF4-FFF2-40B4-BE49-F238E27FC236}">
                  <a16:creationId xmlns:a16="http://schemas.microsoft.com/office/drawing/2014/main" id="{6B12D6E5-8C58-43F8-952D-98381B692458}"/>
                </a:ext>
              </a:extLst>
            </p:cNvPr>
            <p:cNvSpPr/>
            <p:nvPr/>
          </p:nvSpPr>
          <p:spPr>
            <a:xfrm>
              <a:off x="6511409" y="2447125"/>
              <a:ext cx="61192" cy="61129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1714;p34">
            <a:extLst>
              <a:ext uri="{FF2B5EF4-FFF2-40B4-BE49-F238E27FC236}">
                <a16:creationId xmlns:a16="http://schemas.microsoft.com/office/drawing/2014/main" id="{29803B27-63B4-480B-8172-F8E9EE391400}"/>
              </a:ext>
            </a:extLst>
          </p:cNvPr>
          <p:cNvSpPr txBox="1"/>
          <p:nvPr/>
        </p:nvSpPr>
        <p:spPr>
          <a:xfrm>
            <a:off x="586467" y="3960544"/>
            <a:ext cx="734700" cy="37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80,7%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9" name="Google Shape;1714;p34">
            <a:extLst>
              <a:ext uri="{FF2B5EF4-FFF2-40B4-BE49-F238E27FC236}">
                <a16:creationId xmlns:a16="http://schemas.microsoft.com/office/drawing/2014/main" id="{D9316AF5-5BFA-4498-8FC4-BFC7BF2689CB}"/>
              </a:ext>
            </a:extLst>
          </p:cNvPr>
          <p:cNvSpPr txBox="1"/>
          <p:nvPr/>
        </p:nvSpPr>
        <p:spPr>
          <a:xfrm>
            <a:off x="2700703" y="2427716"/>
            <a:ext cx="734700" cy="371400"/>
          </a:xfrm>
          <a:prstGeom prst="rect">
            <a:avLst/>
          </a:prstGeom>
          <a:solidFill>
            <a:srgbClr val="FABE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97,8%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80" name="Google Shape;1984;p36">
            <a:extLst>
              <a:ext uri="{FF2B5EF4-FFF2-40B4-BE49-F238E27FC236}">
                <a16:creationId xmlns:a16="http://schemas.microsoft.com/office/drawing/2014/main" id="{E2424362-D840-41D3-A6DC-9103F09B4244}"/>
              </a:ext>
            </a:extLst>
          </p:cNvPr>
          <p:cNvGrpSpPr/>
          <p:nvPr/>
        </p:nvGrpSpPr>
        <p:grpSpPr>
          <a:xfrm>
            <a:off x="2847879" y="1813576"/>
            <a:ext cx="332366" cy="530136"/>
            <a:chOff x="2527423" y="2447113"/>
            <a:chExt cx="187918" cy="371214"/>
          </a:xfrm>
        </p:grpSpPr>
        <p:sp>
          <p:nvSpPr>
            <p:cNvPr id="381" name="Google Shape;1985;p36">
              <a:extLst>
                <a:ext uri="{FF2B5EF4-FFF2-40B4-BE49-F238E27FC236}">
                  <a16:creationId xmlns:a16="http://schemas.microsoft.com/office/drawing/2014/main" id="{07919B84-779B-4718-AABA-52844AB565EE}"/>
                </a:ext>
              </a:extLst>
            </p:cNvPr>
            <p:cNvSpPr/>
            <p:nvPr/>
          </p:nvSpPr>
          <p:spPr>
            <a:xfrm>
              <a:off x="2527423" y="2518013"/>
              <a:ext cx="187918" cy="300314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986;p36">
              <a:extLst>
                <a:ext uri="{FF2B5EF4-FFF2-40B4-BE49-F238E27FC236}">
                  <a16:creationId xmlns:a16="http://schemas.microsoft.com/office/drawing/2014/main" id="{DDA4803D-DFD1-4D5C-9AE2-AD3F49623D15}"/>
                </a:ext>
              </a:extLst>
            </p:cNvPr>
            <p:cNvSpPr/>
            <p:nvPr/>
          </p:nvSpPr>
          <p:spPr>
            <a:xfrm>
              <a:off x="2591006" y="2447113"/>
              <a:ext cx="61148" cy="61086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1714;p34">
            <a:extLst>
              <a:ext uri="{FF2B5EF4-FFF2-40B4-BE49-F238E27FC236}">
                <a16:creationId xmlns:a16="http://schemas.microsoft.com/office/drawing/2014/main" id="{F1AA901E-5D9B-4009-A6A9-67FF1B89ECDF}"/>
              </a:ext>
            </a:extLst>
          </p:cNvPr>
          <p:cNvSpPr txBox="1"/>
          <p:nvPr/>
        </p:nvSpPr>
        <p:spPr>
          <a:xfrm>
            <a:off x="4817607" y="2386604"/>
            <a:ext cx="734700" cy="371400"/>
          </a:xfrm>
          <a:prstGeom prst="rect">
            <a:avLst/>
          </a:prstGeom>
          <a:solidFill>
            <a:srgbClr val="ACCB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88,7%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84" name="Google Shape;1984;p36">
            <a:extLst>
              <a:ext uri="{FF2B5EF4-FFF2-40B4-BE49-F238E27FC236}">
                <a16:creationId xmlns:a16="http://schemas.microsoft.com/office/drawing/2014/main" id="{8E1905D5-29FB-442E-9EB4-5B729ED4733B}"/>
              </a:ext>
            </a:extLst>
          </p:cNvPr>
          <p:cNvGrpSpPr/>
          <p:nvPr/>
        </p:nvGrpSpPr>
        <p:grpSpPr>
          <a:xfrm>
            <a:off x="4964699" y="1772900"/>
            <a:ext cx="332366" cy="530136"/>
            <a:chOff x="2527423" y="2447113"/>
            <a:chExt cx="187918" cy="371214"/>
          </a:xfrm>
        </p:grpSpPr>
        <p:sp>
          <p:nvSpPr>
            <p:cNvPr id="385" name="Google Shape;1985;p36">
              <a:extLst>
                <a:ext uri="{FF2B5EF4-FFF2-40B4-BE49-F238E27FC236}">
                  <a16:creationId xmlns:a16="http://schemas.microsoft.com/office/drawing/2014/main" id="{7850F0A0-17BD-4005-9773-8E14929352A2}"/>
                </a:ext>
              </a:extLst>
            </p:cNvPr>
            <p:cNvSpPr/>
            <p:nvPr/>
          </p:nvSpPr>
          <p:spPr>
            <a:xfrm>
              <a:off x="2527423" y="2518013"/>
              <a:ext cx="187918" cy="300314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986;p36">
              <a:extLst>
                <a:ext uri="{FF2B5EF4-FFF2-40B4-BE49-F238E27FC236}">
                  <a16:creationId xmlns:a16="http://schemas.microsoft.com/office/drawing/2014/main" id="{35B6BE31-4917-4B7B-B16F-57071C57C86E}"/>
                </a:ext>
              </a:extLst>
            </p:cNvPr>
            <p:cNvSpPr/>
            <p:nvPr/>
          </p:nvSpPr>
          <p:spPr>
            <a:xfrm>
              <a:off x="2591006" y="2447113"/>
              <a:ext cx="61148" cy="61086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1714;p34">
            <a:extLst>
              <a:ext uri="{FF2B5EF4-FFF2-40B4-BE49-F238E27FC236}">
                <a16:creationId xmlns:a16="http://schemas.microsoft.com/office/drawing/2014/main" id="{3AF6ED59-9615-4E5E-932C-1E06F128A1D6}"/>
              </a:ext>
            </a:extLst>
          </p:cNvPr>
          <p:cNvSpPr txBox="1"/>
          <p:nvPr/>
        </p:nvSpPr>
        <p:spPr>
          <a:xfrm>
            <a:off x="6714253" y="2390520"/>
            <a:ext cx="734700" cy="371400"/>
          </a:xfrm>
          <a:prstGeom prst="rect">
            <a:avLst/>
          </a:prstGeom>
          <a:solidFill>
            <a:srgbClr val="5AA2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92%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88" name="Google Shape;1984;p36">
            <a:extLst>
              <a:ext uri="{FF2B5EF4-FFF2-40B4-BE49-F238E27FC236}">
                <a16:creationId xmlns:a16="http://schemas.microsoft.com/office/drawing/2014/main" id="{E37FA6DE-311E-4E29-9E5D-439FD4847399}"/>
              </a:ext>
            </a:extLst>
          </p:cNvPr>
          <p:cNvGrpSpPr/>
          <p:nvPr/>
        </p:nvGrpSpPr>
        <p:grpSpPr>
          <a:xfrm>
            <a:off x="6861345" y="1776816"/>
            <a:ext cx="332366" cy="530136"/>
            <a:chOff x="2527423" y="2447113"/>
            <a:chExt cx="187918" cy="371214"/>
          </a:xfrm>
        </p:grpSpPr>
        <p:sp>
          <p:nvSpPr>
            <p:cNvPr id="389" name="Google Shape;1985;p36">
              <a:extLst>
                <a:ext uri="{FF2B5EF4-FFF2-40B4-BE49-F238E27FC236}">
                  <a16:creationId xmlns:a16="http://schemas.microsoft.com/office/drawing/2014/main" id="{C2BA83A1-0B7B-4EEB-A927-49FF6E41CD85}"/>
                </a:ext>
              </a:extLst>
            </p:cNvPr>
            <p:cNvSpPr/>
            <p:nvPr/>
          </p:nvSpPr>
          <p:spPr>
            <a:xfrm>
              <a:off x="2527423" y="2518013"/>
              <a:ext cx="187918" cy="300314"/>
            </a:xfrm>
            <a:custGeom>
              <a:avLst/>
              <a:gdLst/>
              <a:ahLst/>
              <a:cxnLst/>
              <a:rect l="l" t="t" r="r" b="b"/>
              <a:pathLst>
                <a:path w="97241" h="155402" extrusionOk="0">
                  <a:moveTo>
                    <a:pt x="35360" y="0"/>
                  </a:moveTo>
                  <a:cubicBezTo>
                    <a:pt x="27173" y="0"/>
                    <a:pt x="21268" y="5220"/>
                    <a:pt x="17713" y="15527"/>
                  </a:cubicBezTo>
                  <a:cubicBezTo>
                    <a:pt x="15527" y="21921"/>
                    <a:pt x="1533" y="61750"/>
                    <a:pt x="1403" y="62174"/>
                  </a:cubicBezTo>
                  <a:cubicBezTo>
                    <a:pt x="0" y="66121"/>
                    <a:pt x="2088" y="70492"/>
                    <a:pt x="6068" y="71895"/>
                  </a:cubicBezTo>
                  <a:cubicBezTo>
                    <a:pt x="6895" y="72179"/>
                    <a:pt x="7739" y="72315"/>
                    <a:pt x="8570" y="72315"/>
                  </a:cubicBezTo>
                  <a:cubicBezTo>
                    <a:pt x="11735" y="72315"/>
                    <a:pt x="14703" y="70350"/>
                    <a:pt x="15788" y="67197"/>
                  </a:cubicBezTo>
                  <a:cubicBezTo>
                    <a:pt x="16245" y="65925"/>
                    <a:pt x="24661" y="42569"/>
                    <a:pt x="29358" y="29130"/>
                  </a:cubicBezTo>
                  <a:lnTo>
                    <a:pt x="29358" y="29130"/>
                  </a:lnTo>
                  <a:cubicBezTo>
                    <a:pt x="28869" y="33142"/>
                    <a:pt x="30272" y="24824"/>
                    <a:pt x="18431" y="85856"/>
                  </a:cubicBezTo>
                  <a:cubicBezTo>
                    <a:pt x="17941" y="88498"/>
                    <a:pt x="19964" y="90912"/>
                    <a:pt x="22606" y="90912"/>
                  </a:cubicBezTo>
                  <a:lnTo>
                    <a:pt x="28412" y="90912"/>
                  </a:lnTo>
                  <a:lnTo>
                    <a:pt x="28412" y="146235"/>
                  </a:lnTo>
                  <a:cubicBezTo>
                    <a:pt x="28412" y="151291"/>
                    <a:pt x="32522" y="155401"/>
                    <a:pt x="37578" y="155401"/>
                  </a:cubicBezTo>
                  <a:cubicBezTo>
                    <a:pt x="42634" y="155401"/>
                    <a:pt x="46745" y="151291"/>
                    <a:pt x="46745" y="146235"/>
                  </a:cubicBezTo>
                  <a:lnTo>
                    <a:pt x="46745" y="90912"/>
                  </a:lnTo>
                  <a:lnTo>
                    <a:pt x="50692" y="90912"/>
                  </a:lnTo>
                  <a:lnTo>
                    <a:pt x="50692" y="146235"/>
                  </a:lnTo>
                  <a:cubicBezTo>
                    <a:pt x="50692" y="151291"/>
                    <a:pt x="54769" y="155401"/>
                    <a:pt x="59825" y="155401"/>
                  </a:cubicBezTo>
                  <a:cubicBezTo>
                    <a:pt x="64881" y="155401"/>
                    <a:pt x="68991" y="151291"/>
                    <a:pt x="68991" y="146235"/>
                  </a:cubicBezTo>
                  <a:lnTo>
                    <a:pt x="68991" y="90912"/>
                  </a:lnTo>
                  <a:lnTo>
                    <a:pt x="74798" y="90912"/>
                  </a:lnTo>
                  <a:cubicBezTo>
                    <a:pt x="77472" y="90912"/>
                    <a:pt x="79462" y="88498"/>
                    <a:pt x="78973" y="85856"/>
                  </a:cubicBezTo>
                  <a:cubicBezTo>
                    <a:pt x="67262" y="25379"/>
                    <a:pt x="68535" y="32392"/>
                    <a:pt x="68143" y="29130"/>
                  </a:cubicBezTo>
                  <a:lnTo>
                    <a:pt x="68143" y="29130"/>
                  </a:lnTo>
                  <a:cubicBezTo>
                    <a:pt x="72873" y="42667"/>
                    <a:pt x="81028" y="65958"/>
                    <a:pt x="81485" y="67197"/>
                  </a:cubicBezTo>
                  <a:cubicBezTo>
                    <a:pt x="82570" y="70350"/>
                    <a:pt x="85538" y="72315"/>
                    <a:pt x="88687" y="72315"/>
                  </a:cubicBezTo>
                  <a:cubicBezTo>
                    <a:pt x="89513" y="72315"/>
                    <a:pt x="90352" y="72179"/>
                    <a:pt x="91173" y="71895"/>
                  </a:cubicBezTo>
                  <a:cubicBezTo>
                    <a:pt x="95152" y="70492"/>
                    <a:pt x="97240" y="66121"/>
                    <a:pt x="95870" y="62174"/>
                  </a:cubicBezTo>
                  <a:cubicBezTo>
                    <a:pt x="95707" y="61750"/>
                    <a:pt x="81746" y="21921"/>
                    <a:pt x="79560" y="15527"/>
                  </a:cubicBezTo>
                  <a:cubicBezTo>
                    <a:pt x="76005" y="5220"/>
                    <a:pt x="70068" y="0"/>
                    <a:pt x="61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986;p36">
              <a:extLst>
                <a:ext uri="{FF2B5EF4-FFF2-40B4-BE49-F238E27FC236}">
                  <a16:creationId xmlns:a16="http://schemas.microsoft.com/office/drawing/2014/main" id="{389E50B1-E13A-4AC5-9B5A-86D17FD41B01}"/>
                </a:ext>
              </a:extLst>
            </p:cNvPr>
            <p:cNvSpPr/>
            <p:nvPr/>
          </p:nvSpPr>
          <p:spPr>
            <a:xfrm>
              <a:off x="2591006" y="2447113"/>
              <a:ext cx="61148" cy="61086"/>
            </a:xfrm>
            <a:custGeom>
              <a:avLst/>
              <a:gdLst/>
              <a:ahLst/>
              <a:cxnLst/>
              <a:rect l="l" t="t" r="r" b="b"/>
              <a:pathLst>
                <a:path w="31642" h="31610" extrusionOk="0">
                  <a:moveTo>
                    <a:pt x="15821" y="1"/>
                  </a:moveTo>
                  <a:cubicBezTo>
                    <a:pt x="7079" y="1"/>
                    <a:pt x="0" y="7079"/>
                    <a:pt x="0" y="15821"/>
                  </a:cubicBezTo>
                  <a:cubicBezTo>
                    <a:pt x="0" y="24531"/>
                    <a:pt x="7079" y="31609"/>
                    <a:pt x="15821" y="31609"/>
                  </a:cubicBezTo>
                  <a:cubicBezTo>
                    <a:pt x="24563" y="31609"/>
                    <a:pt x="31641" y="24531"/>
                    <a:pt x="31641" y="15821"/>
                  </a:cubicBezTo>
                  <a:cubicBezTo>
                    <a:pt x="31641" y="7079"/>
                    <a:pt x="24563" y="1"/>
                    <a:pt x="158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1987;p36">
            <a:extLst>
              <a:ext uri="{FF2B5EF4-FFF2-40B4-BE49-F238E27FC236}">
                <a16:creationId xmlns:a16="http://schemas.microsoft.com/office/drawing/2014/main" id="{ED53D368-4ECE-415A-9B7B-7ADDA814C3DC}"/>
              </a:ext>
            </a:extLst>
          </p:cNvPr>
          <p:cNvGrpSpPr/>
          <p:nvPr/>
        </p:nvGrpSpPr>
        <p:grpSpPr>
          <a:xfrm>
            <a:off x="2956296" y="4531230"/>
            <a:ext cx="224215" cy="575245"/>
            <a:chOff x="6466817" y="2447125"/>
            <a:chExt cx="149750" cy="371398"/>
          </a:xfrm>
        </p:grpSpPr>
        <p:sp>
          <p:nvSpPr>
            <p:cNvPr id="392" name="Google Shape;1988;p36">
              <a:extLst>
                <a:ext uri="{FF2B5EF4-FFF2-40B4-BE49-F238E27FC236}">
                  <a16:creationId xmlns:a16="http://schemas.microsoft.com/office/drawing/2014/main" id="{9DDE45F3-B18E-4D80-82E5-EF6D53197AE1}"/>
                </a:ext>
              </a:extLst>
            </p:cNvPr>
            <p:cNvSpPr/>
            <p:nvPr/>
          </p:nvSpPr>
          <p:spPr>
            <a:xfrm>
              <a:off x="6466817" y="2517959"/>
              <a:ext cx="149750" cy="300564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989;p36">
              <a:extLst>
                <a:ext uri="{FF2B5EF4-FFF2-40B4-BE49-F238E27FC236}">
                  <a16:creationId xmlns:a16="http://schemas.microsoft.com/office/drawing/2014/main" id="{E00A5D6A-A836-40E3-8634-778B6F9BE07D}"/>
                </a:ext>
              </a:extLst>
            </p:cNvPr>
            <p:cNvSpPr/>
            <p:nvPr/>
          </p:nvSpPr>
          <p:spPr>
            <a:xfrm>
              <a:off x="6511409" y="2447125"/>
              <a:ext cx="61192" cy="61129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1714;p34">
            <a:extLst>
              <a:ext uri="{FF2B5EF4-FFF2-40B4-BE49-F238E27FC236}">
                <a16:creationId xmlns:a16="http://schemas.microsoft.com/office/drawing/2014/main" id="{304C69C5-ABF1-4B2E-95B3-E52CAAA615EB}"/>
              </a:ext>
            </a:extLst>
          </p:cNvPr>
          <p:cNvSpPr txBox="1"/>
          <p:nvPr/>
        </p:nvSpPr>
        <p:spPr>
          <a:xfrm>
            <a:off x="2701054" y="3960544"/>
            <a:ext cx="734700" cy="371400"/>
          </a:xfrm>
          <a:prstGeom prst="rect">
            <a:avLst/>
          </a:prstGeom>
          <a:solidFill>
            <a:srgbClr val="FABE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96,9%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95" name="Google Shape;1987;p36">
            <a:extLst>
              <a:ext uri="{FF2B5EF4-FFF2-40B4-BE49-F238E27FC236}">
                <a16:creationId xmlns:a16="http://schemas.microsoft.com/office/drawing/2014/main" id="{AFB03256-70FE-48E0-B494-377A7FD92F7B}"/>
              </a:ext>
            </a:extLst>
          </p:cNvPr>
          <p:cNvGrpSpPr/>
          <p:nvPr/>
        </p:nvGrpSpPr>
        <p:grpSpPr>
          <a:xfrm>
            <a:off x="5042395" y="4531230"/>
            <a:ext cx="224215" cy="575245"/>
            <a:chOff x="6466817" y="2447125"/>
            <a:chExt cx="149750" cy="371398"/>
          </a:xfrm>
        </p:grpSpPr>
        <p:sp>
          <p:nvSpPr>
            <p:cNvPr id="396" name="Google Shape;1988;p36">
              <a:extLst>
                <a:ext uri="{FF2B5EF4-FFF2-40B4-BE49-F238E27FC236}">
                  <a16:creationId xmlns:a16="http://schemas.microsoft.com/office/drawing/2014/main" id="{B0B76AA9-0926-4652-AEC1-58EBD9D791B3}"/>
                </a:ext>
              </a:extLst>
            </p:cNvPr>
            <p:cNvSpPr/>
            <p:nvPr/>
          </p:nvSpPr>
          <p:spPr>
            <a:xfrm>
              <a:off x="6466817" y="2517959"/>
              <a:ext cx="149750" cy="300564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989;p36">
              <a:extLst>
                <a:ext uri="{FF2B5EF4-FFF2-40B4-BE49-F238E27FC236}">
                  <a16:creationId xmlns:a16="http://schemas.microsoft.com/office/drawing/2014/main" id="{B861F5F7-F30B-4C9F-8007-E541AF94F8EC}"/>
                </a:ext>
              </a:extLst>
            </p:cNvPr>
            <p:cNvSpPr/>
            <p:nvPr/>
          </p:nvSpPr>
          <p:spPr>
            <a:xfrm>
              <a:off x="6511409" y="2447125"/>
              <a:ext cx="61192" cy="61129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1714;p34">
            <a:extLst>
              <a:ext uri="{FF2B5EF4-FFF2-40B4-BE49-F238E27FC236}">
                <a16:creationId xmlns:a16="http://schemas.microsoft.com/office/drawing/2014/main" id="{E5BB75D4-2D04-45A3-B1FA-C3A3B2E276FA}"/>
              </a:ext>
            </a:extLst>
          </p:cNvPr>
          <p:cNvSpPr txBox="1"/>
          <p:nvPr/>
        </p:nvSpPr>
        <p:spPr>
          <a:xfrm>
            <a:off x="4787153" y="3960544"/>
            <a:ext cx="734700" cy="371400"/>
          </a:xfrm>
          <a:prstGeom prst="rect">
            <a:avLst/>
          </a:prstGeom>
          <a:solidFill>
            <a:srgbClr val="ACCB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71,4%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99" name="Google Shape;1987;p36">
            <a:extLst>
              <a:ext uri="{FF2B5EF4-FFF2-40B4-BE49-F238E27FC236}">
                <a16:creationId xmlns:a16="http://schemas.microsoft.com/office/drawing/2014/main" id="{D8B51B4C-4D2D-4732-9507-8AD4D1B9042C}"/>
              </a:ext>
            </a:extLst>
          </p:cNvPr>
          <p:cNvGrpSpPr/>
          <p:nvPr/>
        </p:nvGrpSpPr>
        <p:grpSpPr>
          <a:xfrm>
            <a:off x="6956360" y="4526183"/>
            <a:ext cx="224215" cy="575245"/>
            <a:chOff x="6466817" y="2447125"/>
            <a:chExt cx="149750" cy="371398"/>
          </a:xfrm>
        </p:grpSpPr>
        <p:sp>
          <p:nvSpPr>
            <p:cNvPr id="400" name="Google Shape;1988;p36">
              <a:extLst>
                <a:ext uri="{FF2B5EF4-FFF2-40B4-BE49-F238E27FC236}">
                  <a16:creationId xmlns:a16="http://schemas.microsoft.com/office/drawing/2014/main" id="{3E64D001-679D-4B63-BEB7-B010003D0295}"/>
                </a:ext>
              </a:extLst>
            </p:cNvPr>
            <p:cNvSpPr/>
            <p:nvPr/>
          </p:nvSpPr>
          <p:spPr>
            <a:xfrm>
              <a:off x="6466817" y="2517959"/>
              <a:ext cx="149750" cy="300564"/>
            </a:xfrm>
            <a:custGeom>
              <a:avLst/>
              <a:gdLst/>
              <a:ahLst/>
              <a:cxnLst/>
              <a:rect l="l" t="t" r="r" b="b"/>
              <a:pathLst>
                <a:path w="77995" h="156544" extrusionOk="0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989;p36">
              <a:extLst>
                <a:ext uri="{FF2B5EF4-FFF2-40B4-BE49-F238E27FC236}">
                  <a16:creationId xmlns:a16="http://schemas.microsoft.com/office/drawing/2014/main" id="{69AACA55-A265-49E9-9301-50D585FCB8DF}"/>
                </a:ext>
              </a:extLst>
            </p:cNvPr>
            <p:cNvSpPr/>
            <p:nvPr/>
          </p:nvSpPr>
          <p:spPr>
            <a:xfrm>
              <a:off x="6511409" y="2447125"/>
              <a:ext cx="61192" cy="61129"/>
            </a:xfrm>
            <a:custGeom>
              <a:avLst/>
              <a:gdLst/>
              <a:ahLst/>
              <a:cxnLst/>
              <a:rect l="l" t="t" r="r" b="b"/>
              <a:pathLst>
                <a:path w="31871" h="31838" extrusionOk="0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" name="Google Shape;1714;p34">
            <a:extLst>
              <a:ext uri="{FF2B5EF4-FFF2-40B4-BE49-F238E27FC236}">
                <a16:creationId xmlns:a16="http://schemas.microsoft.com/office/drawing/2014/main" id="{DF0B5C56-B2F8-4D7D-9987-3E6AD8BF7850}"/>
              </a:ext>
            </a:extLst>
          </p:cNvPr>
          <p:cNvSpPr txBox="1"/>
          <p:nvPr/>
        </p:nvSpPr>
        <p:spPr>
          <a:xfrm>
            <a:off x="6701118" y="3955497"/>
            <a:ext cx="734700" cy="371400"/>
          </a:xfrm>
          <a:prstGeom prst="rect">
            <a:avLst/>
          </a:prstGeom>
          <a:solidFill>
            <a:srgbClr val="5AA2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96,8%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4" name="Accolades 403">
            <a:extLst>
              <a:ext uri="{FF2B5EF4-FFF2-40B4-BE49-F238E27FC236}">
                <a16:creationId xmlns:a16="http://schemas.microsoft.com/office/drawing/2014/main" id="{0137E4EA-4312-4457-9292-37D618358384}"/>
              </a:ext>
            </a:extLst>
          </p:cNvPr>
          <p:cNvSpPr/>
          <p:nvPr/>
        </p:nvSpPr>
        <p:spPr>
          <a:xfrm rot="5400000">
            <a:off x="53652" y="2029258"/>
            <a:ext cx="3873396" cy="2807766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5" name="Accolades 404">
            <a:extLst>
              <a:ext uri="{FF2B5EF4-FFF2-40B4-BE49-F238E27FC236}">
                <a16:creationId xmlns:a16="http://schemas.microsoft.com/office/drawing/2014/main" id="{5D9DC1C5-3ED7-41EC-93ED-3E78A1F31455}"/>
              </a:ext>
            </a:extLst>
          </p:cNvPr>
          <p:cNvSpPr/>
          <p:nvPr/>
        </p:nvSpPr>
        <p:spPr>
          <a:xfrm rot="5400000">
            <a:off x="4060668" y="2029258"/>
            <a:ext cx="3873396" cy="2807766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6" name="ZoneTexte 405">
            <a:extLst>
              <a:ext uri="{FF2B5EF4-FFF2-40B4-BE49-F238E27FC236}">
                <a16:creationId xmlns:a16="http://schemas.microsoft.com/office/drawing/2014/main" id="{43E7F822-592A-43B3-83DF-A5F9116A0A02}"/>
              </a:ext>
            </a:extLst>
          </p:cNvPr>
          <p:cNvSpPr txBox="1"/>
          <p:nvPr/>
        </p:nvSpPr>
        <p:spPr>
          <a:xfrm>
            <a:off x="1031797" y="1091890"/>
            <a:ext cx="2403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</a:rPr>
              <a:t>Licence professionnelle</a:t>
            </a:r>
          </a:p>
        </p:txBody>
      </p:sp>
      <p:sp>
        <p:nvSpPr>
          <p:cNvPr id="407" name="ZoneTexte 406">
            <a:extLst>
              <a:ext uri="{FF2B5EF4-FFF2-40B4-BE49-F238E27FC236}">
                <a16:creationId xmlns:a16="http://schemas.microsoft.com/office/drawing/2014/main" id="{85FF2B25-2D7D-4C34-9CCD-9F6CFD4319F5}"/>
              </a:ext>
            </a:extLst>
          </p:cNvPr>
          <p:cNvSpPr txBox="1"/>
          <p:nvPr/>
        </p:nvSpPr>
        <p:spPr>
          <a:xfrm>
            <a:off x="4817607" y="1109797"/>
            <a:ext cx="2403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Fira Sans Extra Condensed" panose="020B0503050000020004" pitchFamily="34" charset="0"/>
              </a:rPr>
              <a:t>Master</a:t>
            </a:r>
          </a:p>
        </p:txBody>
      </p:sp>
      <p:sp>
        <p:nvSpPr>
          <p:cNvPr id="418" name="Flèche : haut 417">
            <a:extLst>
              <a:ext uri="{FF2B5EF4-FFF2-40B4-BE49-F238E27FC236}">
                <a16:creationId xmlns:a16="http://schemas.microsoft.com/office/drawing/2014/main" id="{10E2DC9E-34A2-457F-ADE8-8A466947150A}"/>
              </a:ext>
            </a:extLst>
          </p:cNvPr>
          <p:cNvSpPr/>
          <p:nvPr/>
        </p:nvSpPr>
        <p:spPr>
          <a:xfrm rot="10800000">
            <a:off x="321948" y="3151171"/>
            <a:ext cx="215559" cy="456736"/>
          </a:xfrm>
          <a:prstGeom prst="upArrow">
            <a:avLst/>
          </a:prstGeom>
          <a:solidFill>
            <a:srgbClr val="FD5D59"/>
          </a:solidFill>
          <a:ln>
            <a:solidFill>
              <a:srgbClr val="FD5D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D5D59"/>
              </a:solidFill>
            </a:endParaRPr>
          </a:p>
        </p:txBody>
      </p:sp>
      <p:sp>
        <p:nvSpPr>
          <p:cNvPr id="421" name="Flèche : haut 420">
            <a:extLst>
              <a:ext uri="{FF2B5EF4-FFF2-40B4-BE49-F238E27FC236}">
                <a16:creationId xmlns:a16="http://schemas.microsoft.com/office/drawing/2014/main" id="{FA8415DC-BEB2-4023-B6E3-72CD1778D1BC}"/>
              </a:ext>
            </a:extLst>
          </p:cNvPr>
          <p:cNvSpPr/>
          <p:nvPr/>
        </p:nvSpPr>
        <p:spPr>
          <a:xfrm>
            <a:off x="2401217" y="3151171"/>
            <a:ext cx="215559" cy="456736"/>
          </a:xfrm>
          <a:prstGeom prst="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2" name="Flèche : haut 421">
            <a:extLst>
              <a:ext uri="{FF2B5EF4-FFF2-40B4-BE49-F238E27FC236}">
                <a16:creationId xmlns:a16="http://schemas.microsoft.com/office/drawing/2014/main" id="{1CC4D3E3-6C15-4F6D-9785-5C64B004E229}"/>
              </a:ext>
            </a:extLst>
          </p:cNvPr>
          <p:cNvSpPr/>
          <p:nvPr/>
        </p:nvSpPr>
        <p:spPr>
          <a:xfrm>
            <a:off x="4517807" y="3135075"/>
            <a:ext cx="215559" cy="456736"/>
          </a:xfrm>
          <a:prstGeom prst="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4" name="ZoneTexte 423">
            <a:extLst>
              <a:ext uri="{FF2B5EF4-FFF2-40B4-BE49-F238E27FC236}">
                <a16:creationId xmlns:a16="http://schemas.microsoft.com/office/drawing/2014/main" id="{9F1708A9-B2B4-4AC9-A362-EF2FAB24FB32}"/>
              </a:ext>
            </a:extLst>
          </p:cNvPr>
          <p:cNvSpPr txBox="1"/>
          <p:nvPr/>
        </p:nvSpPr>
        <p:spPr>
          <a:xfrm>
            <a:off x="716940" y="1490884"/>
            <a:ext cx="762602" cy="317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Fira Sans Extra Condensed" panose="020B0503050000020004" pitchFamily="34" charset="0"/>
              </a:rPr>
              <a:t>18 mois</a:t>
            </a:r>
          </a:p>
        </p:txBody>
      </p:sp>
      <p:sp>
        <p:nvSpPr>
          <p:cNvPr id="425" name="ZoneTexte 424">
            <a:extLst>
              <a:ext uri="{FF2B5EF4-FFF2-40B4-BE49-F238E27FC236}">
                <a16:creationId xmlns:a16="http://schemas.microsoft.com/office/drawing/2014/main" id="{A6A58C1E-93BA-4722-84FE-41A4BB0FDE93}"/>
              </a:ext>
            </a:extLst>
          </p:cNvPr>
          <p:cNvSpPr txBox="1"/>
          <p:nvPr/>
        </p:nvSpPr>
        <p:spPr>
          <a:xfrm>
            <a:off x="6641825" y="1469992"/>
            <a:ext cx="762602" cy="317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Fira Sans Extra Condensed" panose="020B0503050000020004" pitchFamily="34" charset="0"/>
              </a:rPr>
              <a:t>30 mois</a:t>
            </a:r>
          </a:p>
        </p:txBody>
      </p:sp>
      <p:sp>
        <p:nvSpPr>
          <p:cNvPr id="426" name="ZoneTexte 425">
            <a:extLst>
              <a:ext uri="{FF2B5EF4-FFF2-40B4-BE49-F238E27FC236}">
                <a16:creationId xmlns:a16="http://schemas.microsoft.com/office/drawing/2014/main" id="{E9352240-7654-43F6-AE03-879F833AC65E}"/>
              </a:ext>
            </a:extLst>
          </p:cNvPr>
          <p:cNvSpPr txBox="1"/>
          <p:nvPr/>
        </p:nvSpPr>
        <p:spPr>
          <a:xfrm>
            <a:off x="4837095" y="1466562"/>
            <a:ext cx="762602" cy="317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Fira Sans Extra Condensed" panose="020B0503050000020004" pitchFamily="34" charset="0"/>
              </a:rPr>
              <a:t>18 mois</a:t>
            </a:r>
          </a:p>
        </p:txBody>
      </p:sp>
      <p:sp>
        <p:nvSpPr>
          <p:cNvPr id="428" name="ZoneTexte 427">
            <a:extLst>
              <a:ext uri="{FF2B5EF4-FFF2-40B4-BE49-F238E27FC236}">
                <a16:creationId xmlns:a16="http://schemas.microsoft.com/office/drawing/2014/main" id="{4BA9C0F8-3E04-46BB-9868-51D0C62C860A}"/>
              </a:ext>
            </a:extLst>
          </p:cNvPr>
          <p:cNvSpPr txBox="1"/>
          <p:nvPr/>
        </p:nvSpPr>
        <p:spPr>
          <a:xfrm>
            <a:off x="2574995" y="1473663"/>
            <a:ext cx="762602" cy="317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Fira Sans Extra Condensed" panose="020B0503050000020004" pitchFamily="34" charset="0"/>
              </a:rPr>
              <a:t>30 mois</a:t>
            </a:r>
          </a:p>
        </p:txBody>
      </p:sp>
      <p:sp>
        <p:nvSpPr>
          <p:cNvPr id="429" name="Flèche : haut 428">
            <a:extLst>
              <a:ext uri="{FF2B5EF4-FFF2-40B4-BE49-F238E27FC236}">
                <a16:creationId xmlns:a16="http://schemas.microsoft.com/office/drawing/2014/main" id="{429FC37A-F03E-4DB4-B490-971748F53BEB}"/>
              </a:ext>
            </a:extLst>
          </p:cNvPr>
          <p:cNvSpPr/>
          <p:nvPr/>
        </p:nvSpPr>
        <p:spPr>
          <a:xfrm rot="10800000">
            <a:off x="6426484" y="3135075"/>
            <a:ext cx="215559" cy="456736"/>
          </a:xfrm>
          <a:prstGeom prst="upArrow">
            <a:avLst/>
          </a:prstGeom>
          <a:solidFill>
            <a:srgbClr val="FD5D59"/>
          </a:solidFill>
          <a:ln>
            <a:solidFill>
              <a:srgbClr val="FD5D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D5D59"/>
              </a:solidFill>
            </a:endParaRPr>
          </a:p>
        </p:txBody>
      </p:sp>
      <p:graphicFrame>
        <p:nvGraphicFramePr>
          <p:cNvPr id="431" name="Diagramme 430">
            <a:extLst>
              <a:ext uri="{FF2B5EF4-FFF2-40B4-BE49-F238E27FC236}">
                <a16:creationId xmlns:a16="http://schemas.microsoft.com/office/drawing/2014/main" id="{99D32747-7675-4167-9810-7DA4103E5B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7333008"/>
              </p:ext>
            </p:extLst>
          </p:nvPr>
        </p:nvGraphicFramePr>
        <p:xfrm>
          <a:off x="0" y="0"/>
          <a:ext cx="9144000" cy="839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5" name="ZoneTexte 54">
            <a:extLst>
              <a:ext uri="{FF2B5EF4-FFF2-40B4-BE49-F238E27FC236}">
                <a16:creationId xmlns:a16="http://schemas.microsoft.com/office/drawing/2014/main" id="{F6F5E7B2-D0C2-420C-8BBD-EF24E89739AC}"/>
              </a:ext>
            </a:extLst>
          </p:cNvPr>
          <p:cNvSpPr txBox="1"/>
          <p:nvPr/>
        </p:nvSpPr>
        <p:spPr>
          <a:xfrm>
            <a:off x="8778919" y="4835723"/>
            <a:ext cx="36508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0063731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/>
      <p:bldP spid="254" grpId="0" animBg="1"/>
      <p:bldP spid="263" grpId="0" animBg="1"/>
      <p:bldP spid="370" grpId="0" animBg="1"/>
      <p:bldP spid="371" grpId="0" animBg="1"/>
      <p:bldP spid="378" grpId="0" animBg="1"/>
      <p:bldP spid="379" grpId="0" animBg="1"/>
      <p:bldP spid="383" grpId="0" animBg="1"/>
      <p:bldP spid="387" grpId="0" animBg="1"/>
      <p:bldP spid="394" grpId="0" animBg="1"/>
      <p:bldP spid="398" grpId="0" animBg="1"/>
      <p:bldP spid="402" grpId="0" animBg="1"/>
      <p:bldP spid="404" grpId="0" animBg="1"/>
      <p:bldP spid="405" grpId="0" animBg="1"/>
      <p:bldP spid="406" grpId="0"/>
      <p:bldP spid="407" grpId="0"/>
      <p:bldP spid="418" grpId="0" animBg="1"/>
      <p:bldP spid="421" grpId="0" animBg="1"/>
      <p:bldP spid="422" grpId="0" animBg="1"/>
      <p:bldP spid="424" grpId="0"/>
      <p:bldP spid="425" grpId="0"/>
      <p:bldP spid="426" grpId="0"/>
      <p:bldP spid="428" grpId="0"/>
      <p:bldP spid="4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>
            <a:extLst>
              <a:ext uri="{FF2B5EF4-FFF2-40B4-BE49-F238E27FC236}">
                <a16:creationId xmlns:a16="http://schemas.microsoft.com/office/drawing/2014/main" id="{96A5404E-F695-4E1D-A54D-57767A45F379}"/>
              </a:ext>
            </a:extLst>
          </p:cNvPr>
          <p:cNvSpPr txBox="1"/>
          <p:nvPr/>
        </p:nvSpPr>
        <p:spPr>
          <a:xfrm>
            <a:off x="3121961" y="974338"/>
            <a:ext cx="3614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effectLst/>
                <a:latin typeface="Fira Sans Extra Condensed" panose="020B0503050000020004" pitchFamily="34" charset="0"/>
                <a:ea typeface="Arial" panose="020B0604020202020204" pitchFamily="34" charset="0"/>
              </a:rPr>
              <a:t>L’</a:t>
            </a:r>
            <a:r>
              <a:rPr lang="fr-FR" b="1" dirty="0">
                <a:latin typeface="Fira Sans Extra Condensed" panose="020B0503050000020004" pitchFamily="34" charset="0"/>
                <a:ea typeface="Arial" panose="020B0604020202020204" pitchFamily="34" charset="0"/>
              </a:rPr>
              <a:t>é</a:t>
            </a:r>
            <a:r>
              <a:rPr lang="fr-FR" sz="1400" b="1" dirty="0">
                <a:effectLst/>
                <a:latin typeface="Fira Sans Extra Condensed" panose="020B0503050000020004" pitchFamily="34" charset="0"/>
                <a:ea typeface="Arial" panose="020B0604020202020204" pitchFamily="34" charset="0"/>
              </a:rPr>
              <a:t>cart salarial entre les genres</a:t>
            </a:r>
            <a:endParaRPr lang="fr-FR" dirty="0">
              <a:latin typeface="Fira Sans Extra Condensed" panose="020B05030500000200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301C7B-188C-4FCD-AE3A-FDB3D0965B1E}"/>
              </a:ext>
            </a:extLst>
          </p:cNvPr>
          <p:cNvSpPr/>
          <p:nvPr/>
        </p:nvSpPr>
        <p:spPr>
          <a:xfrm>
            <a:off x="2101606" y="971650"/>
            <a:ext cx="4528457" cy="307777"/>
          </a:xfrm>
          <a:prstGeom prst="rect">
            <a:avLst/>
          </a:prstGeom>
          <a:noFill/>
          <a:ln>
            <a:solidFill>
              <a:srgbClr val="4A6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2" name="Google Shape;833;p24">
            <a:extLst>
              <a:ext uri="{FF2B5EF4-FFF2-40B4-BE49-F238E27FC236}">
                <a16:creationId xmlns:a16="http://schemas.microsoft.com/office/drawing/2014/main" id="{B442205B-AA0E-4BFD-BF80-1624657009EE}"/>
              </a:ext>
            </a:extLst>
          </p:cNvPr>
          <p:cNvGrpSpPr/>
          <p:nvPr/>
        </p:nvGrpSpPr>
        <p:grpSpPr>
          <a:xfrm>
            <a:off x="3206219" y="2616185"/>
            <a:ext cx="2769407" cy="2189351"/>
            <a:chOff x="1103250" y="1525027"/>
            <a:chExt cx="2769407" cy="2189351"/>
          </a:xfrm>
        </p:grpSpPr>
        <p:sp>
          <p:nvSpPr>
            <p:cNvPr id="23" name="Google Shape;834;p24">
              <a:extLst>
                <a:ext uri="{FF2B5EF4-FFF2-40B4-BE49-F238E27FC236}">
                  <a16:creationId xmlns:a16="http://schemas.microsoft.com/office/drawing/2014/main" id="{FC4468B1-87CB-4EA8-A223-123E90195866}"/>
                </a:ext>
              </a:extLst>
            </p:cNvPr>
            <p:cNvSpPr/>
            <p:nvPr/>
          </p:nvSpPr>
          <p:spPr>
            <a:xfrm>
              <a:off x="3215006" y="2847264"/>
              <a:ext cx="389562" cy="389754"/>
            </a:xfrm>
            <a:custGeom>
              <a:avLst/>
              <a:gdLst/>
              <a:ahLst/>
              <a:cxnLst/>
              <a:rect l="l" t="t" r="r" b="b"/>
              <a:pathLst>
                <a:path w="32477" h="32493" extrusionOk="0">
                  <a:moveTo>
                    <a:pt x="15814" y="1"/>
                  </a:moveTo>
                  <a:lnTo>
                    <a:pt x="15406" y="17"/>
                  </a:lnTo>
                  <a:lnTo>
                    <a:pt x="14982" y="50"/>
                  </a:lnTo>
                  <a:lnTo>
                    <a:pt x="14574" y="82"/>
                  </a:lnTo>
                  <a:lnTo>
                    <a:pt x="14166" y="131"/>
                  </a:lnTo>
                  <a:lnTo>
                    <a:pt x="13758" y="180"/>
                  </a:lnTo>
                  <a:lnTo>
                    <a:pt x="13366" y="246"/>
                  </a:lnTo>
                  <a:lnTo>
                    <a:pt x="12958" y="327"/>
                  </a:lnTo>
                  <a:lnTo>
                    <a:pt x="12567" y="409"/>
                  </a:lnTo>
                  <a:lnTo>
                    <a:pt x="12175" y="507"/>
                  </a:lnTo>
                  <a:lnTo>
                    <a:pt x="11800" y="621"/>
                  </a:lnTo>
                  <a:lnTo>
                    <a:pt x="11408" y="735"/>
                  </a:lnTo>
                  <a:lnTo>
                    <a:pt x="11033" y="849"/>
                  </a:lnTo>
                  <a:lnTo>
                    <a:pt x="10657" y="980"/>
                  </a:lnTo>
                  <a:lnTo>
                    <a:pt x="9923" y="1274"/>
                  </a:lnTo>
                  <a:lnTo>
                    <a:pt x="9205" y="1600"/>
                  </a:lnTo>
                  <a:lnTo>
                    <a:pt x="8503" y="1959"/>
                  </a:lnTo>
                  <a:lnTo>
                    <a:pt x="7818" y="2351"/>
                  </a:lnTo>
                  <a:lnTo>
                    <a:pt x="7165" y="2775"/>
                  </a:lnTo>
                  <a:lnTo>
                    <a:pt x="6512" y="3232"/>
                  </a:lnTo>
                  <a:lnTo>
                    <a:pt x="5908" y="3705"/>
                  </a:lnTo>
                  <a:lnTo>
                    <a:pt x="5321" y="4211"/>
                  </a:lnTo>
                  <a:lnTo>
                    <a:pt x="4750" y="4750"/>
                  </a:lnTo>
                  <a:lnTo>
                    <a:pt x="4211" y="5321"/>
                  </a:lnTo>
                  <a:lnTo>
                    <a:pt x="3705" y="5908"/>
                  </a:lnTo>
                  <a:lnTo>
                    <a:pt x="3216" y="6529"/>
                  </a:lnTo>
                  <a:lnTo>
                    <a:pt x="2775" y="7165"/>
                  </a:lnTo>
                  <a:lnTo>
                    <a:pt x="2351" y="7818"/>
                  </a:lnTo>
                  <a:lnTo>
                    <a:pt x="1959" y="8503"/>
                  </a:lnTo>
                  <a:lnTo>
                    <a:pt x="1600" y="9205"/>
                  </a:lnTo>
                  <a:lnTo>
                    <a:pt x="1274" y="9923"/>
                  </a:lnTo>
                  <a:lnTo>
                    <a:pt x="980" y="10657"/>
                  </a:lnTo>
                  <a:lnTo>
                    <a:pt x="849" y="11033"/>
                  </a:lnTo>
                  <a:lnTo>
                    <a:pt x="719" y="11408"/>
                  </a:lnTo>
                  <a:lnTo>
                    <a:pt x="605" y="11800"/>
                  </a:lnTo>
                  <a:lnTo>
                    <a:pt x="507" y="12175"/>
                  </a:lnTo>
                  <a:lnTo>
                    <a:pt x="409" y="12567"/>
                  </a:lnTo>
                  <a:lnTo>
                    <a:pt x="327" y="12975"/>
                  </a:lnTo>
                  <a:lnTo>
                    <a:pt x="246" y="13366"/>
                  </a:lnTo>
                  <a:lnTo>
                    <a:pt x="180" y="13774"/>
                  </a:lnTo>
                  <a:lnTo>
                    <a:pt x="131" y="14166"/>
                  </a:lnTo>
                  <a:lnTo>
                    <a:pt x="82" y="14574"/>
                  </a:lnTo>
                  <a:lnTo>
                    <a:pt x="50" y="14998"/>
                  </a:lnTo>
                  <a:lnTo>
                    <a:pt x="17" y="15406"/>
                  </a:lnTo>
                  <a:lnTo>
                    <a:pt x="1" y="15830"/>
                  </a:lnTo>
                  <a:lnTo>
                    <a:pt x="1" y="16238"/>
                  </a:lnTo>
                  <a:lnTo>
                    <a:pt x="1" y="16663"/>
                  </a:lnTo>
                  <a:lnTo>
                    <a:pt x="17" y="17071"/>
                  </a:lnTo>
                  <a:lnTo>
                    <a:pt x="50" y="17495"/>
                  </a:lnTo>
                  <a:lnTo>
                    <a:pt x="82" y="17903"/>
                  </a:lnTo>
                  <a:lnTo>
                    <a:pt x="131" y="18311"/>
                  </a:lnTo>
                  <a:lnTo>
                    <a:pt x="180" y="18719"/>
                  </a:lnTo>
                  <a:lnTo>
                    <a:pt x="246" y="19111"/>
                  </a:lnTo>
                  <a:lnTo>
                    <a:pt x="327" y="19519"/>
                  </a:lnTo>
                  <a:lnTo>
                    <a:pt x="409" y="19910"/>
                  </a:lnTo>
                  <a:lnTo>
                    <a:pt x="507" y="20302"/>
                  </a:lnTo>
                  <a:lnTo>
                    <a:pt x="605" y="20694"/>
                  </a:lnTo>
                  <a:lnTo>
                    <a:pt x="719" y="21069"/>
                  </a:lnTo>
                  <a:lnTo>
                    <a:pt x="849" y="21444"/>
                  </a:lnTo>
                  <a:lnTo>
                    <a:pt x="980" y="21820"/>
                  </a:lnTo>
                  <a:lnTo>
                    <a:pt x="1274" y="22570"/>
                  </a:lnTo>
                  <a:lnTo>
                    <a:pt x="1600" y="23288"/>
                  </a:lnTo>
                  <a:lnTo>
                    <a:pt x="1959" y="23990"/>
                  </a:lnTo>
                  <a:lnTo>
                    <a:pt x="2351" y="24659"/>
                  </a:lnTo>
                  <a:lnTo>
                    <a:pt x="2775" y="25328"/>
                  </a:lnTo>
                  <a:lnTo>
                    <a:pt x="3216" y="25965"/>
                  </a:lnTo>
                  <a:lnTo>
                    <a:pt x="3705" y="26568"/>
                  </a:lnTo>
                  <a:lnTo>
                    <a:pt x="4211" y="27156"/>
                  </a:lnTo>
                  <a:lnTo>
                    <a:pt x="4750" y="27727"/>
                  </a:lnTo>
                  <a:lnTo>
                    <a:pt x="5321" y="28266"/>
                  </a:lnTo>
                  <a:lnTo>
                    <a:pt x="5908" y="28772"/>
                  </a:lnTo>
                  <a:lnTo>
                    <a:pt x="6512" y="29261"/>
                  </a:lnTo>
                  <a:lnTo>
                    <a:pt x="7165" y="29718"/>
                  </a:lnTo>
                  <a:lnTo>
                    <a:pt x="7818" y="30142"/>
                  </a:lnTo>
                  <a:lnTo>
                    <a:pt x="8503" y="30518"/>
                  </a:lnTo>
                  <a:lnTo>
                    <a:pt x="9205" y="30877"/>
                  </a:lnTo>
                  <a:lnTo>
                    <a:pt x="9923" y="31203"/>
                  </a:lnTo>
                  <a:lnTo>
                    <a:pt x="10657" y="31497"/>
                  </a:lnTo>
                  <a:lnTo>
                    <a:pt x="11033" y="31627"/>
                  </a:lnTo>
                  <a:lnTo>
                    <a:pt x="11408" y="31758"/>
                  </a:lnTo>
                  <a:lnTo>
                    <a:pt x="11800" y="31872"/>
                  </a:lnTo>
                  <a:lnTo>
                    <a:pt x="12175" y="31970"/>
                  </a:lnTo>
                  <a:lnTo>
                    <a:pt x="12567" y="32068"/>
                  </a:lnTo>
                  <a:lnTo>
                    <a:pt x="12958" y="32150"/>
                  </a:lnTo>
                  <a:lnTo>
                    <a:pt x="13366" y="32231"/>
                  </a:lnTo>
                  <a:lnTo>
                    <a:pt x="13758" y="32297"/>
                  </a:lnTo>
                  <a:lnTo>
                    <a:pt x="14166" y="32362"/>
                  </a:lnTo>
                  <a:lnTo>
                    <a:pt x="14574" y="32394"/>
                  </a:lnTo>
                  <a:lnTo>
                    <a:pt x="14982" y="32443"/>
                  </a:lnTo>
                  <a:lnTo>
                    <a:pt x="15406" y="32460"/>
                  </a:lnTo>
                  <a:lnTo>
                    <a:pt x="15814" y="32476"/>
                  </a:lnTo>
                  <a:lnTo>
                    <a:pt x="16238" y="32492"/>
                  </a:lnTo>
                  <a:lnTo>
                    <a:pt x="16663" y="32476"/>
                  </a:lnTo>
                  <a:lnTo>
                    <a:pt x="17071" y="32460"/>
                  </a:lnTo>
                  <a:lnTo>
                    <a:pt x="17495" y="32443"/>
                  </a:lnTo>
                  <a:lnTo>
                    <a:pt x="17903" y="32394"/>
                  </a:lnTo>
                  <a:lnTo>
                    <a:pt x="18311" y="32362"/>
                  </a:lnTo>
                  <a:lnTo>
                    <a:pt x="18719" y="32297"/>
                  </a:lnTo>
                  <a:lnTo>
                    <a:pt x="19111" y="32231"/>
                  </a:lnTo>
                  <a:lnTo>
                    <a:pt x="19519" y="32150"/>
                  </a:lnTo>
                  <a:lnTo>
                    <a:pt x="19910" y="32068"/>
                  </a:lnTo>
                  <a:lnTo>
                    <a:pt x="20302" y="31970"/>
                  </a:lnTo>
                  <a:lnTo>
                    <a:pt x="20694" y="31872"/>
                  </a:lnTo>
                  <a:lnTo>
                    <a:pt x="21069" y="31758"/>
                  </a:lnTo>
                  <a:lnTo>
                    <a:pt x="21444" y="31627"/>
                  </a:lnTo>
                  <a:lnTo>
                    <a:pt x="21820" y="31497"/>
                  </a:lnTo>
                  <a:lnTo>
                    <a:pt x="22570" y="31203"/>
                  </a:lnTo>
                  <a:lnTo>
                    <a:pt x="23288" y="30877"/>
                  </a:lnTo>
                  <a:lnTo>
                    <a:pt x="23990" y="30518"/>
                  </a:lnTo>
                  <a:lnTo>
                    <a:pt x="24659" y="30142"/>
                  </a:lnTo>
                  <a:lnTo>
                    <a:pt x="25328" y="29718"/>
                  </a:lnTo>
                  <a:lnTo>
                    <a:pt x="25965" y="29261"/>
                  </a:lnTo>
                  <a:lnTo>
                    <a:pt x="26568" y="28772"/>
                  </a:lnTo>
                  <a:lnTo>
                    <a:pt x="27156" y="28266"/>
                  </a:lnTo>
                  <a:lnTo>
                    <a:pt x="27727" y="27727"/>
                  </a:lnTo>
                  <a:lnTo>
                    <a:pt x="28266" y="27156"/>
                  </a:lnTo>
                  <a:lnTo>
                    <a:pt x="28772" y="26568"/>
                  </a:lnTo>
                  <a:lnTo>
                    <a:pt x="29261" y="25965"/>
                  </a:lnTo>
                  <a:lnTo>
                    <a:pt x="29702" y="25328"/>
                  </a:lnTo>
                  <a:lnTo>
                    <a:pt x="30126" y="24659"/>
                  </a:lnTo>
                  <a:lnTo>
                    <a:pt x="30518" y="23990"/>
                  </a:lnTo>
                  <a:lnTo>
                    <a:pt x="30877" y="23288"/>
                  </a:lnTo>
                  <a:lnTo>
                    <a:pt x="31203" y="22570"/>
                  </a:lnTo>
                  <a:lnTo>
                    <a:pt x="31497" y="21820"/>
                  </a:lnTo>
                  <a:lnTo>
                    <a:pt x="31627" y="21444"/>
                  </a:lnTo>
                  <a:lnTo>
                    <a:pt x="31758" y="21069"/>
                  </a:lnTo>
                  <a:lnTo>
                    <a:pt x="31872" y="20694"/>
                  </a:lnTo>
                  <a:lnTo>
                    <a:pt x="31970" y="20302"/>
                  </a:lnTo>
                  <a:lnTo>
                    <a:pt x="32068" y="19910"/>
                  </a:lnTo>
                  <a:lnTo>
                    <a:pt x="32150" y="19519"/>
                  </a:lnTo>
                  <a:lnTo>
                    <a:pt x="32231" y="19111"/>
                  </a:lnTo>
                  <a:lnTo>
                    <a:pt x="32297" y="18719"/>
                  </a:lnTo>
                  <a:lnTo>
                    <a:pt x="32345" y="18311"/>
                  </a:lnTo>
                  <a:lnTo>
                    <a:pt x="32394" y="17903"/>
                  </a:lnTo>
                  <a:lnTo>
                    <a:pt x="32443" y="17495"/>
                  </a:lnTo>
                  <a:lnTo>
                    <a:pt x="32460" y="17071"/>
                  </a:lnTo>
                  <a:lnTo>
                    <a:pt x="32476" y="16663"/>
                  </a:lnTo>
                  <a:lnTo>
                    <a:pt x="32476" y="16238"/>
                  </a:lnTo>
                  <a:lnTo>
                    <a:pt x="32476" y="15830"/>
                  </a:lnTo>
                  <a:lnTo>
                    <a:pt x="32460" y="15406"/>
                  </a:lnTo>
                  <a:lnTo>
                    <a:pt x="32443" y="14998"/>
                  </a:lnTo>
                  <a:lnTo>
                    <a:pt x="32394" y="14574"/>
                  </a:lnTo>
                  <a:lnTo>
                    <a:pt x="32345" y="14166"/>
                  </a:lnTo>
                  <a:lnTo>
                    <a:pt x="32297" y="13774"/>
                  </a:lnTo>
                  <a:lnTo>
                    <a:pt x="32231" y="13366"/>
                  </a:lnTo>
                  <a:lnTo>
                    <a:pt x="32150" y="12975"/>
                  </a:lnTo>
                  <a:lnTo>
                    <a:pt x="32068" y="12567"/>
                  </a:lnTo>
                  <a:lnTo>
                    <a:pt x="31970" y="12175"/>
                  </a:lnTo>
                  <a:lnTo>
                    <a:pt x="31872" y="11800"/>
                  </a:lnTo>
                  <a:lnTo>
                    <a:pt x="31758" y="11408"/>
                  </a:lnTo>
                  <a:lnTo>
                    <a:pt x="31627" y="11033"/>
                  </a:lnTo>
                  <a:lnTo>
                    <a:pt x="31497" y="10657"/>
                  </a:lnTo>
                  <a:lnTo>
                    <a:pt x="31203" y="9923"/>
                  </a:lnTo>
                  <a:lnTo>
                    <a:pt x="30877" y="9205"/>
                  </a:lnTo>
                  <a:lnTo>
                    <a:pt x="30518" y="8503"/>
                  </a:lnTo>
                  <a:lnTo>
                    <a:pt x="30126" y="7818"/>
                  </a:lnTo>
                  <a:lnTo>
                    <a:pt x="29702" y="7165"/>
                  </a:lnTo>
                  <a:lnTo>
                    <a:pt x="29261" y="6529"/>
                  </a:lnTo>
                  <a:lnTo>
                    <a:pt x="28772" y="5908"/>
                  </a:lnTo>
                  <a:lnTo>
                    <a:pt x="28266" y="5321"/>
                  </a:lnTo>
                  <a:lnTo>
                    <a:pt x="27727" y="4750"/>
                  </a:lnTo>
                  <a:lnTo>
                    <a:pt x="27156" y="4211"/>
                  </a:lnTo>
                  <a:lnTo>
                    <a:pt x="26568" y="3705"/>
                  </a:lnTo>
                  <a:lnTo>
                    <a:pt x="25965" y="3232"/>
                  </a:lnTo>
                  <a:lnTo>
                    <a:pt x="25328" y="2775"/>
                  </a:lnTo>
                  <a:lnTo>
                    <a:pt x="24659" y="2351"/>
                  </a:lnTo>
                  <a:lnTo>
                    <a:pt x="23990" y="1959"/>
                  </a:lnTo>
                  <a:lnTo>
                    <a:pt x="23288" y="1600"/>
                  </a:lnTo>
                  <a:lnTo>
                    <a:pt x="22570" y="1274"/>
                  </a:lnTo>
                  <a:lnTo>
                    <a:pt x="21820" y="980"/>
                  </a:lnTo>
                  <a:lnTo>
                    <a:pt x="21444" y="849"/>
                  </a:lnTo>
                  <a:lnTo>
                    <a:pt x="21069" y="735"/>
                  </a:lnTo>
                  <a:lnTo>
                    <a:pt x="20694" y="621"/>
                  </a:lnTo>
                  <a:lnTo>
                    <a:pt x="20302" y="507"/>
                  </a:lnTo>
                  <a:lnTo>
                    <a:pt x="19910" y="409"/>
                  </a:lnTo>
                  <a:lnTo>
                    <a:pt x="19519" y="327"/>
                  </a:lnTo>
                  <a:lnTo>
                    <a:pt x="19111" y="246"/>
                  </a:lnTo>
                  <a:lnTo>
                    <a:pt x="18719" y="180"/>
                  </a:lnTo>
                  <a:lnTo>
                    <a:pt x="18311" y="131"/>
                  </a:lnTo>
                  <a:lnTo>
                    <a:pt x="17903" y="82"/>
                  </a:lnTo>
                  <a:lnTo>
                    <a:pt x="17495" y="50"/>
                  </a:lnTo>
                  <a:lnTo>
                    <a:pt x="17071" y="17"/>
                  </a:lnTo>
                  <a:lnTo>
                    <a:pt x="1666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35;p24">
              <a:extLst>
                <a:ext uri="{FF2B5EF4-FFF2-40B4-BE49-F238E27FC236}">
                  <a16:creationId xmlns:a16="http://schemas.microsoft.com/office/drawing/2014/main" id="{4441EA9E-37D1-4F2F-A817-019E7373BAD6}"/>
                </a:ext>
              </a:extLst>
            </p:cNvPr>
            <p:cNvSpPr/>
            <p:nvPr/>
          </p:nvSpPr>
          <p:spPr>
            <a:xfrm>
              <a:off x="3211793" y="2951315"/>
              <a:ext cx="289331" cy="289523"/>
            </a:xfrm>
            <a:custGeom>
              <a:avLst/>
              <a:gdLst/>
              <a:ahLst/>
              <a:cxnLst/>
              <a:rect l="l" t="t" r="r" b="b"/>
              <a:pathLst>
                <a:path w="24121" h="24137" extrusionOk="0">
                  <a:moveTo>
                    <a:pt x="12060" y="1"/>
                  </a:moveTo>
                  <a:lnTo>
                    <a:pt x="11440" y="17"/>
                  </a:lnTo>
                  <a:lnTo>
                    <a:pt x="10820" y="66"/>
                  </a:lnTo>
                  <a:lnTo>
                    <a:pt x="10216" y="131"/>
                  </a:lnTo>
                  <a:lnTo>
                    <a:pt x="9629" y="245"/>
                  </a:lnTo>
                  <a:lnTo>
                    <a:pt x="9041" y="376"/>
                  </a:lnTo>
                  <a:lnTo>
                    <a:pt x="8470" y="539"/>
                  </a:lnTo>
                  <a:lnTo>
                    <a:pt x="7915" y="735"/>
                  </a:lnTo>
                  <a:lnTo>
                    <a:pt x="7360" y="947"/>
                  </a:lnTo>
                  <a:lnTo>
                    <a:pt x="6838" y="1192"/>
                  </a:lnTo>
                  <a:lnTo>
                    <a:pt x="6316" y="1453"/>
                  </a:lnTo>
                  <a:lnTo>
                    <a:pt x="5810" y="1747"/>
                  </a:lnTo>
                  <a:lnTo>
                    <a:pt x="5321" y="2057"/>
                  </a:lnTo>
                  <a:lnTo>
                    <a:pt x="4847" y="2399"/>
                  </a:lnTo>
                  <a:lnTo>
                    <a:pt x="4390" y="2758"/>
                  </a:lnTo>
                  <a:lnTo>
                    <a:pt x="3950" y="3134"/>
                  </a:lnTo>
                  <a:lnTo>
                    <a:pt x="3525" y="3525"/>
                  </a:lnTo>
                  <a:lnTo>
                    <a:pt x="3134" y="3950"/>
                  </a:lnTo>
                  <a:lnTo>
                    <a:pt x="2758" y="4390"/>
                  </a:lnTo>
                  <a:lnTo>
                    <a:pt x="2399" y="4847"/>
                  </a:lnTo>
                  <a:lnTo>
                    <a:pt x="2057" y="5321"/>
                  </a:lnTo>
                  <a:lnTo>
                    <a:pt x="1747" y="5810"/>
                  </a:lnTo>
                  <a:lnTo>
                    <a:pt x="1453" y="6316"/>
                  </a:lnTo>
                  <a:lnTo>
                    <a:pt x="1192" y="6838"/>
                  </a:lnTo>
                  <a:lnTo>
                    <a:pt x="947" y="7360"/>
                  </a:lnTo>
                  <a:lnTo>
                    <a:pt x="735" y="7915"/>
                  </a:lnTo>
                  <a:lnTo>
                    <a:pt x="539" y="8470"/>
                  </a:lnTo>
                  <a:lnTo>
                    <a:pt x="376" y="9041"/>
                  </a:lnTo>
                  <a:lnTo>
                    <a:pt x="245" y="9629"/>
                  </a:lnTo>
                  <a:lnTo>
                    <a:pt x="131" y="10233"/>
                  </a:lnTo>
                  <a:lnTo>
                    <a:pt x="66" y="10836"/>
                  </a:lnTo>
                  <a:lnTo>
                    <a:pt x="17" y="11440"/>
                  </a:lnTo>
                  <a:lnTo>
                    <a:pt x="0" y="12060"/>
                  </a:lnTo>
                  <a:lnTo>
                    <a:pt x="17" y="12681"/>
                  </a:lnTo>
                  <a:lnTo>
                    <a:pt x="66" y="13301"/>
                  </a:lnTo>
                  <a:lnTo>
                    <a:pt x="131" y="13904"/>
                  </a:lnTo>
                  <a:lnTo>
                    <a:pt x="245" y="14492"/>
                  </a:lnTo>
                  <a:lnTo>
                    <a:pt x="376" y="15079"/>
                  </a:lnTo>
                  <a:lnTo>
                    <a:pt x="539" y="15651"/>
                  </a:lnTo>
                  <a:lnTo>
                    <a:pt x="735" y="16206"/>
                  </a:lnTo>
                  <a:lnTo>
                    <a:pt x="947" y="16760"/>
                  </a:lnTo>
                  <a:lnTo>
                    <a:pt x="1192" y="17299"/>
                  </a:lnTo>
                  <a:lnTo>
                    <a:pt x="1453" y="17821"/>
                  </a:lnTo>
                  <a:lnTo>
                    <a:pt x="1747" y="18327"/>
                  </a:lnTo>
                  <a:lnTo>
                    <a:pt x="2057" y="18817"/>
                  </a:lnTo>
                  <a:lnTo>
                    <a:pt x="2399" y="19290"/>
                  </a:lnTo>
                  <a:lnTo>
                    <a:pt x="2758" y="19747"/>
                  </a:lnTo>
                  <a:lnTo>
                    <a:pt x="3134" y="20171"/>
                  </a:lnTo>
                  <a:lnTo>
                    <a:pt x="3525" y="20595"/>
                  </a:lnTo>
                  <a:lnTo>
                    <a:pt x="3950" y="21003"/>
                  </a:lnTo>
                  <a:lnTo>
                    <a:pt x="4390" y="21379"/>
                  </a:lnTo>
                  <a:lnTo>
                    <a:pt x="4847" y="21738"/>
                  </a:lnTo>
                  <a:lnTo>
                    <a:pt x="5321" y="22064"/>
                  </a:lnTo>
                  <a:lnTo>
                    <a:pt x="5810" y="22390"/>
                  </a:lnTo>
                  <a:lnTo>
                    <a:pt x="6316" y="22668"/>
                  </a:lnTo>
                  <a:lnTo>
                    <a:pt x="6838" y="22945"/>
                  </a:lnTo>
                  <a:lnTo>
                    <a:pt x="7360" y="23174"/>
                  </a:lnTo>
                  <a:lnTo>
                    <a:pt x="7915" y="23402"/>
                  </a:lnTo>
                  <a:lnTo>
                    <a:pt x="8470" y="23582"/>
                  </a:lnTo>
                  <a:lnTo>
                    <a:pt x="9041" y="23745"/>
                  </a:lnTo>
                  <a:lnTo>
                    <a:pt x="9629" y="23892"/>
                  </a:lnTo>
                  <a:lnTo>
                    <a:pt x="10216" y="23990"/>
                  </a:lnTo>
                  <a:lnTo>
                    <a:pt x="10820" y="24071"/>
                  </a:lnTo>
                  <a:lnTo>
                    <a:pt x="11440" y="24120"/>
                  </a:lnTo>
                  <a:lnTo>
                    <a:pt x="12060" y="24137"/>
                  </a:lnTo>
                  <a:lnTo>
                    <a:pt x="12681" y="24120"/>
                  </a:lnTo>
                  <a:lnTo>
                    <a:pt x="13301" y="24071"/>
                  </a:lnTo>
                  <a:lnTo>
                    <a:pt x="13904" y="23990"/>
                  </a:lnTo>
                  <a:lnTo>
                    <a:pt x="14492" y="23892"/>
                  </a:lnTo>
                  <a:lnTo>
                    <a:pt x="15079" y="23745"/>
                  </a:lnTo>
                  <a:lnTo>
                    <a:pt x="15651" y="23582"/>
                  </a:lnTo>
                  <a:lnTo>
                    <a:pt x="16205" y="23402"/>
                  </a:lnTo>
                  <a:lnTo>
                    <a:pt x="16760" y="23174"/>
                  </a:lnTo>
                  <a:lnTo>
                    <a:pt x="17299" y="22945"/>
                  </a:lnTo>
                  <a:lnTo>
                    <a:pt x="17805" y="22668"/>
                  </a:lnTo>
                  <a:lnTo>
                    <a:pt x="18311" y="22390"/>
                  </a:lnTo>
                  <a:lnTo>
                    <a:pt x="18800" y="22064"/>
                  </a:lnTo>
                  <a:lnTo>
                    <a:pt x="19273" y="21738"/>
                  </a:lnTo>
                  <a:lnTo>
                    <a:pt x="19730" y="21379"/>
                  </a:lnTo>
                  <a:lnTo>
                    <a:pt x="20171" y="21003"/>
                  </a:lnTo>
                  <a:lnTo>
                    <a:pt x="20595" y="20595"/>
                  </a:lnTo>
                  <a:lnTo>
                    <a:pt x="20987" y="20171"/>
                  </a:lnTo>
                  <a:lnTo>
                    <a:pt x="21379" y="19747"/>
                  </a:lnTo>
                  <a:lnTo>
                    <a:pt x="21738" y="19290"/>
                  </a:lnTo>
                  <a:lnTo>
                    <a:pt x="22064" y="18817"/>
                  </a:lnTo>
                  <a:lnTo>
                    <a:pt x="22374" y="18327"/>
                  </a:lnTo>
                  <a:lnTo>
                    <a:pt x="22668" y="17821"/>
                  </a:lnTo>
                  <a:lnTo>
                    <a:pt x="22945" y="17299"/>
                  </a:lnTo>
                  <a:lnTo>
                    <a:pt x="23174" y="16760"/>
                  </a:lnTo>
                  <a:lnTo>
                    <a:pt x="23402" y="16206"/>
                  </a:lnTo>
                  <a:lnTo>
                    <a:pt x="23582" y="15651"/>
                  </a:lnTo>
                  <a:lnTo>
                    <a:pt x="23745" y="15079"/>
                  </a:lnTo>
                  <a:lnTo>
                    <a:pt x="23876" y="14492"/>
                  </a:lnTo>
                  <a:lnTo>
                    <a:pt x="23990" y="13904"/>
                  </a:lnTo>
                  <a:lnTo>
                    <a:pt x="24071" y="13301"/>
                  </a:lnTo>
                  <a:lnTo>
                    <a:pt x="24104" y="12681"/>
                  </a:lnTo>
                  <a:lnTo>
                    <a:pt x="24120" y="12060"/>
                  </a:lnTo>
                  <a:lnTo>
                    <a:pt x="24104" y="11440"/>
                  </a:lnTo>
                  <a:lnTo>
                    <a:pt x="24071" y="10836"/>
                  </a:lnTo>
                  <a:lnTo>
                    <a:pt x="23990" y="10233"/>
                  </a:lnTo>
                  <a:lnTo>
                    <a:pt x="23876" y="9629"/>
                  </a:lnTo>
                  <a:lnTo>
                    <a:pt x="23745" y="9041"/>
                  </a:lnTo>
                  <a:lnTo>
                    <a:pt x="23582" y="8470"/>
                  </a:lnTo>
                  <a:lnTo>
                    <a:pt x="23402" y="7915"/>
                  </a:lnTo>
                  <a:lnTo>
                    <a:pt x="23174" y="7360"/>
                  </a:lnTo>
                  <a:lnTo>
                    <a:pt x="22945" y="6838"/>
                  </a:lnTo>
                  <a:lnTo>
                    <a:pt x="22668" y="6316"/>
                  </a:lnTo>
                  <a:lnTo>
                    <a:pt x="22374" y="5810"/>
                  </a:lnTo>
                  <a:lnTo>
                    <a:pt x="22064" y="5321"/>
                  </a:lnTo>
                  <a:lnTo>
                    <a:pt x="21738" y="4847"/>
                  </a:lnTo>
                  <a:lnTo>
                    <a:pt x="21379" y="4390"/>
                  </a:lnTo>
                  <a:lnTo>
                    <a:pt x="20987" y="3950"/>
                  </a:lnTo>
                  <a:lnTo>
                    <a:pt x="20595" y="3525"/>
                  </a:lnTo>
                  <a:lnTo>
                    <a:pt x="20171" y="3134"/>
                  </a:lnTo>
                  <a:lnTo>
                    <a:pt x="19730" y="2758"/>
                  </a:lnTo>
                  <a:lnTo>
                    <a:pt x="19273" y="2399"/>
                  </a:lnTo>
                  <a:lnTo>
                    <a:pt x="18800" y="2057"/>
                  </a:lnTo>
                  <a:lnTo>
                    <a:pt x="18311" y="1747"/>
                  </a:lnTo>
                  <a:lnTo>
                    <a:pt x="17805" y="1453"/>
                  </a:lnTo>
                  <a:lnTo>
                    <a:pt x="17299" y="1192"/>
                  </a:lnTo>
                  <a:lnTo>
                    <a:pt x="16760" y="947"/>
                  </a:lnTo>
                  <a:lnTo>
                    <a:pt x="16205" y="735"/>
                  </a:lnTo>
                  <a:lnTo>
                    <a:pt x="15651" y="539"/>
                  </a:lnTo>
                  <a:lnTo>
                    <a:pt x="15079" y="376"/>
                  </a:lnTo>
                  <a:lnTo>
                    <a:pt x="14492" y="245"/>
                  </a:lnTo>
                  <a:lnTo>
                    <a:pt x="13904" y="131"/>
                  </a:lnTo>
                  <a:lnTo>
                    <a:pt x="13301" y="66"/>
                  </a:lnTo>
                  <a:lnTo>
                    <a:pt x="12681" y="17"/>
                  </a:lnTo>
                  <a:lnTo>
                    <a:pt x="12060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36;p24">
              <a:extLst>
                <a:ext uri="{FF2B5EF4-FFF2-40B4-BE49-F238E27FC236}">
                  <a16:creationId xmlns:a16="http://schemas.microsoft.com/office/drawing/2014/main" id="{D758B76B-93D8-4F69-B28A-F82A33D69E3D}"/>
                </a:ext>
              </a:extLst>
            </p:cNvPr>
            <p:cNvSpPr/>
            <p:nvPr/>
          </p:nvSpPr>
          <p:spPr>
            <a:xfrm>
              <a:off x="3327358" y="2927158"/>
              <a:ext cx="126271" cy="165027"/>
            </a:xfrm>
            <a:custGeom>
              <a:avLst/>
              <a:gdLst/>
              <a:ahLst/>
              <a:cxnLst/>
              <a:rect l="l" t="t" r="r" b="b"/>
              <a:pathLst>
                <a:path w="10527" h="13758" extrusionOk="0">
                  <a:moveTo>
                    <a:pt x="4032" y="0"/>
                  </a:moveTo>
                  <a:lnTo>
                    <a:pt x="3803" y="33"/>
                  </a:lnTo>
                  <a:lnTo>
                    <a:pt x="3591" y="65"/>
                  </a:lnTo>
                  <a:lnTo>
                    <a:pt x="3379" y="114"/>
                  </a:lnTo>
                  <a:lnTo>
                    <a:pt x="3167" y="163"/>
                  </a:lnTo>
                  <a:lnTo>
                    <a:pt x="2955" y="229"/>
                  </a:lnTo>
                  <a:lnTo>
                    <a:pt x="2759" y="310"/>
                  </a:lnTo>
                  <a:lnTo>
                    <a:pt x="2563" y="408"/>
                  </a:lnTo>
                  <a:lnTo>
                    <a:pt x="2367" y="506"/>
                  </a:lnTo>
                  <a:lnTo>
                    <a:pt x="2188" y="620"/>
                  </a:lnTo>
                  <a:lnTo>
                    <a:pt x="2008" y="735"/>
                  </a:lnTo>
                  <a:lnTo>
                    <a:pt x="1828" y="865"/>
                  </a:lnTo>
                  <a:lnTo>
                    <a:pt x="1665" y="1012"/>
                  </a:lnTo>
                  <a:lnTo>
                    <a:pt x="1502" y="1159"/>
                  </a:lnTo>
                  <a:lnTo>
                    <a:pt x="1355" y="1306"/>
                  </a:lnTo>
                  <a:lnTo>
                    <a:pt x="1208" y="1469"/>
                  </a:lnTo>
                  <a:lnTo>
                    <a:pt x="1078" y="1648"/>
                  </a:lnTo>
                  <a:lnTo>
                    <a:pt x="947" y="1828"/>
                  </a:lnTo>
                  <a:lnTo>
                    <a:pt x="817" y="2007"/>
                  </a:lnTo>
                  <a:lnTo>
                    <a:pt x="702" y="2187"/>
                  </a:lnTo>
                  <a:lnTo>
                    <a:pt x="490" y="2579"/>
                  </a:lnTo>
                  <a:lnTo>
                    <a:pt x="327" y="3003"/>
                  </a:lnTo>
                  <a:lnTo>
                    <a:pt x="246" y="3215"/>
                  </a:lnTo>
                  <a:lnTo>
                    <a:pt x="180" y="3427"/>
                  </a:lnTo>
                  <a:lnTo>
                    <a:pt x="131" y="3656"/>
                  </a:lnTo>
                  <a:lnTo>
                    <a:pt x="82" y="3868"/>
                  </a:lnTo>
                  <a:lnTo>
                    <a:pt x="50" y="4096"/>
                  </a:lnTo>
                  <a:lnTo>
                    <a:pt x="17" y="4325"/>
                  </a:lnTo>
                  <a:lnTo>
                    <a:pt x="17" y="4553"/>
                  </a:lnTo>
                  <a:lnTo>
                    <a:pt x="1" y="4782"/>
                  </a:lnTo>
                  <a:lnTo>
                    <a:pt x="1" y="13757"/>
                  </a:lnTo>
                  <a:lnTo>
                    <a:pt x="8813" y="13757"/>
                  </a:lnTo>
                  <a:lnTo>
                    <a:pt x="8813" y="9351"/>
                  </a:lnTo>
                  <a:lnTo>
                    <a:pt x="10527" y="9351"/>
                  </a:lnTo>
                  <a:lnTo>
                    <a:pt x="8715" y="4602"/>
                  </a:lnTo>
                  <a:lnTo>
                    <a:pt x="8715" y="4374"/>
                  </a:lnTo>
                  <a:lnTo>
                    <a:pt x="8699" y="4145"/>
                  </a:lnTo>
                  <a:lnTo>
                    <a:pt x="8666" y="3917"/>
                  </a:lnTo>
                  <a:lnTo>
                    <a:pt x="8634" y="3688"/>
                  </a:lnTo>
                  <a:lnTo>
                    <a:pt x="8585" y="3476"/>
                  </a:lnTo>
                  <a:lnTo>
                    <a:pt x="8519" y="3264"/>
                  </a:lnTo>
                  <a:lnTo>
                    <a:pt x="8454" y="3052"/>
                  </a:lnTo>
                  <a:lnTo>
                    <a:pt x="8372" y="2840"/>
                  </a:lnTo>
                  <a:lnTo>
                    <a:pt x="8275" y="2644"/>
                  </a:lnTo>
                  <a:lnTo>
                    <a:pt x="8177" y="2448"/>
                  </a:lnTo>
                  <a:lnTo>
                    <a:pt x="8079" y="2252"/>
                  </a:lnTo>
                  <a:lnTo>
                    <a:pt x="7965" y="2056"/>
                  </a:lnTo>
                  <a:lnTo>
                    <a:pt x="7834" y="1877"/>
                  </a:lnTo>
                  <a:lnTo>
                    <a:pt x="7703" y="1714"/>
                  </a:lnTo>
                  <a:lnTo>
                    <a:pt x="7557" y="1534"/>
                  </a:lnTo>
                  <a:lnTo>
                    <a:pt x="7410" y="1387"/>
                  </a:lnTo>
                  <a:lnTo>
                    <a:pt x="7263" y="1224"/>
                  </a:lnTo>
                  <a:lnTo>
                    <a:pt x="7100" y="1077"/>
                  </a:lnTo>
                  <a:lnTo>
                    <a:pt x="6936" y="947"/>
                  </a:lnTo>
                  <a:lnTo>
                    <a:pt x="6757" y="816"/>
                  </a:lnTo>
                  <a:lnTo>
                    <a:pt x="6577" y="686"/>
                  </a:lnTo>
                  <a:lnTo>
                    <a:pt x="6382" y="571"/>
                  </a:lnTo>
                  <a:lnTo>
                    <a:pt x="6202" y="473"/>
                  </a:lnTo>
                  <a:lnTo>
                    <a:pt x="6006" y="376"/>
                  </a:lnTo>
                  <a:lnTo>
                    <a:pt x="5794" y="294"/>
                  </a:lnTo>
                  <a:lnTo>
                    <a:pt x="5598" y="212"/>
                  </a:lnTo>
                  <a:lnTo>
                    <a:pt x="5386" y="147"/>
                  </a:lnTo>
                  <a:lnTo>
                    <a:pt x="5158" y="98"/>
                  </a:lnTo>
                  <a:lnTo>
                    <a:pt x="4945" y="49"/>
                  </a:lnTo>
                  <a:lnTo>
                    <a:pt x="4717" y="17"/>
                  </a:lnTo>
                  <a:lnTo>
                    <a:pt x="448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837;p24">
              <a:extLst>
                <a:ext uri="{FF2B5EF4-FFF2-40B4-BE49-F238E27FC236}">
                  <a16:creationId xmlns:a16="http://schemas.microsoft.com/office/drawing/2014/main" id="{2544962C-F60E-4870-AA47-EFCF0FC498AB}"/>
                </a:ext>
              </a:extLst>
            </p:cNvPr>
            <p:cNvSpPr/>
            <p:nvPr/>
          </p:nvSpPr>
          <p:spPr>
            <a:xfrm>
              <a:off x="3260389" y="2954252"/>
              <a:ext cx="126271" cy="165027"/>
            </a:xfrm>
            <a:custGeom>
              <a:avLst/>
              <a:gdLst/>
              <a:ahLst/>
              <a:cxnLst/>
              <a:rect l="l" t="t" r="r" b="b"/>
              <a:pathLst>
                <a:path w="10527" h="13758" fill="none" extrusionOk="0">
                  <a:moveTo>
                    <a:pt x="4260" y="0"/>
                  </a:moveTo>
                  <a:lnTo>
                    <a:pt x="4260" y="0"/>
                  </a:lnTo>
                  <a:lnTo>
                    <a:pt x="4032" y="0"/>
                  </a:lnTo>
                  <a:lnTo>
                    <a:pt x="3803" y="33"/>
                  </a:lnTo>
                  <a:lnTo>
                    <a:pt x="3591" y="65"/>
                  </a:lnTo>
                  <a:lnTo>
                    <a:pt x="3379" y="114"/>
                  </a:lnTo>
                  <a:lnTo>
                    <a:pt x="3167" y="163"/>
                  </a:lnTo>
                  <a:lnTo>
                    <a:pt x="2955" y="229"/>
                  </a:lnTo>
                  <a:lnTo>
                    <a:pt x="2759" y="310"/>
                  </a:lnTo>
                  <a:lnTo>
                    <a:pt x="2563" y="408"/>
                  </a:lnTo>
                  <a:lnTo>
                    <a:pt x="2367" y="506"/>
                  </a:lnTo>
                  <a:lnTo>
                    <a:pt x="2188" y="620"/>
                  </a:lnTo>
                  <a:lnTo>
                    <a:pt x="2008" y="735"/>
                  </a:lnTo>
                  <a:lnTo>
                    <a:pt x="1828" y="865"/>
                  </a:lnTo>
                  <a:lnTo>
                    <a:pt x="1665" y="1012"/>
                  </a:lnTo>
                  <a:lnTo>
                    <a:pt x="1502" y="1159"/>
                  </a:lnTo>
                  <a:lnTo>
                    <a:pt x="1355" y="1306"/>
                  </a:lnTo>
                  <a:lnTo>
                    <a:pt x="1208" y="1469"/>
                  </a:lnTo>
                  <a:lnTo>
                    <a:pt x="1078" y="1648"/>
                  </a:lnTo>
                  <a:lnTo>
                    <a:pt x="947" y="1828"/>
                  </a:lnTo>
                  <a:lnTo>
                    <a:pt x="817" y="2007"/>
                  </a:lnTo>
                  <a:lnTo>
                    <a:pt x="702" y="2187"/>
                  </a:lnTo>
                  <a:lnTo>
                    <a:pt x="490" y="2579"/>
                  </a:lnTo>
                  <a:lnTo>
                    <a:pt x="327" y="3003"/>
                  </a:lnTo>
                  <a:lnTo>
                    <a:pt x="246" y="3215"/>
                  </a:lnTo>
                  <a:lnTo>
                    <a:pt x="180" y="3427"/>
                  </a:lnTo>
                  <a:lnTo>
                    <a:pt x="131" y="3656"/>
                  </a:lnTo>
                  <a:lnTo>
                    <a:pt x="82" y="3868"/>
                  </a:lnTo>
                  <a:lnTo>
                    <a:pt x="50" y="4096"/>
                  </a:lnTo>
                  <a:lnTo>
                    <a:pt x="17" y="4325"/>
                  </a:lnTo>
                  <a:lnTo>
                    <a:pt x="17" y="4553"/>
                  </a:lnTo>
                  <a:lnTo>
                    <a:pt x="1" y="4782"/>
                  </a:lnTo>
                  <a:lnTo>
                    <a:pt x="1" y="13757"/>
                  </a:lnTo>
                  <a:lnTo>
                    <a:pt x="8813" y="13757"/>
                  </a:lnTo>
                  <a:lnTo>
                    <a:pt x="8813" y="9351"/>
                  </a:lnTo>
                  <a:lnTo>
                    <a:pt x="10527" y="9351"/>
                  </a:lnTo>
                  <a:lnTo>
                    <a:pt x="8715" y="4602"/>
                  </a:lnTo>
                  <a:lnTo>
                    <a:pt x="8715" y="4602"/>
                  </a:lnTo>
                  <a:lnTo>
                    <a:pt x="8715" y="4374"/>
                  </a:lnTo>
                  <a:lnTo>
                    <a:pt x="8699" y="4145"/>
                  </a:lnTo>
                  <a:lnTo>
                    <a:pt x="8666" y="3917"/>
                  </a:lnTo>
                  <a:lnTo>
                    <a:pt x="8634" y="3688"/>
                  </a:lnTo>
                  <a:lnTo>
                    <a:pt x="8585" y="3476"/>
                  </a:lnTo>
                  <a:lnTo>
                    <a:pt x="8519" y="3264"/>
                  </a:lnTo>
                  <a:lnTo>
                    <a:pt x="8454" y="3052"/>
                  </a:lnTo>
                  <a:lnTo>
                    <a:pt x="8372" y="2840"/>
                  </a:lnTo>
                  <a:lnTo>
                    <a:pt x="8275" y="2644"/>
                  </a:lnTo>
                  <a:lnTo>
                    <a:pt x="8177" y="2448"/>
                  </a:lnTo>
                  <a:lnTo>
                    <a:pt x="8079" y="2252"/>
                  </a:lnTo>
                  <a:lnTo>
                    <a:pt x="7965" y="2056"/>
                  </a:lnTo>
                  <a:lnTo>
                    <a:pt x="7834" y="1877"/>
                  </a:lnTo>
                  <a:lnTo>
                    <a:pt x="7703" y="1714"/>
                  </a:lnTo>
                  <a:lnTo>
                    <a:pt x="7557" y="1534"/>
                  </a:lnTo>
                  <a:lnTo>
                    <a:pt x="7410" y="1387"/>
                  </a:lnTo>
                  <a:lnTo>
                    <a:pt x="7263" y="1224"/>
                  </a:lnTo>
                  <a:lnTo>
                    <a:pt x="7100" y="1077"/>
                  </a:lnTo>
                  <a:lnTo>
                    <a:pt x="6936" y="947"/>
                  </a:lnTo>
                  <a:lnTo>
                    <a:pt x="6757" y="816"/>
                  </a:lnTo>
                  <a:lnTo>
                    <a:pt x="6577" y="686"/>
                  </a:lnTo>
                  <a:lnTo>
                    <a:pt x="6382" y="571"/>
                  </a:lnTo>
                  <a:lnTo>
                    <a:pt x="6202" y="473"/>
                  </a:lnTo>
                  <a:lnTo>
                    <a:pt x="6006" y="376"/>
                  </a:lnTo>
                  <a:lnTo>
                    <a:pt x="5794" y="294"/>
                  </a:lnTo>
                  <a:lnTo>
                    <a:pt x="5598" y="212"/>
                  </a:lnTo>
                  <a:lnTo>
                    <a:pt x="5386" y="147"/>
                  </a:lnTo>
                  <a:lnTo>
                    <a:pt x="5158" y="98"/>
                  </a:lnTo>
                  <a:lnTo>
                    <a:pt x="4945" y="49"/>
                  </a:lnTo>
                  <a:lnTo>
                    <a:pt x="4717" y="17"/>
                  </a:lnTo>
                  <a:lnTo>
                    <a:pt x="4489" y="0"/>
                  </a:lnTo>
                  <a:lnTo>
                    <a:pt x="4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838;p24">
              <a:extLst>
                <a:ext uri="{FF2B5EF4-FFF2-40B4-BE49-F238E27FC236}">
                  <a16:creationId xmlns:a16="http://schemas.microsoft.com/office/drawing/2014/main" id="{A2AFA656-99D5-413A-BE6F-5C75A033F889}"/>
                </a:ext>
              </a:extLst>
            </p:cNvPr>
            <p:cNvSpPr/>
            <p:nvPr/>
          </p:nvSpPr>
          <p:spPr>
            <a:xfrm>
              <a:off x="3243703" y="2455461"/>
              <a:ext cx="984" cy="12"/>
            </a:xfrm>
            <a:custGeom>
              <a:avLst/>
              <a:gdLst/>
              <a:ahLst/>
              <a:cxnLst/>
              <a:rect l="l" t="t" r="r" b="b"/>
              <a:pathLst>
                <a:path w="82" h="1" fill="none" extrusionOk="0">
                  <a:moveTo>
                    <a:pt x="8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9;p24">
              <a:extLst>
                <a:ext uri="{FF2B5EF4-FFF2-40B4-BE49-F238E27FC236}">
                  <a16:creationId xmlns:a16="http://schemas.microsoft.com/office/drawing/2014/main" id="{C3080D55-359B-4018-B7BD-3DC637962206}"/>
                </a:ext>
              </a:extLst>
            </p:cNvPr>
            <p:cNvSpPr/>
            <p:nvPr/>
          </p:nvSpPr>
          <p:spPr>
            <a:xfrm>
              <a:off x="2914661" y="2589717"/>
              <a:ext cx="389550" cy="389754"/>
            </a:xfrm>
            <a:custGeom>
              <a:avLst/>
              <a:gdLst/>
              <a:ahLst/>
              <a:cxnLst/>
              <a:rect l="l" t="t" r="r" b="b"/>
              <a:pathLst>
                <a:path w="32476" h="32493" extrusionOk="0">
                  <a:moveTo>
                    <a:pt x="15814" y="1"/>
                  </a:moveTo>
                  <a:lnTo>
                    <a:pt x="15406" y="17"/>
                  </a:lnTo>
                  <a:lnTo>
                    <a:pt x="14981" y="50"/>
                  </a:lnTo>
                  <a:lnTo>
                    <a:pt x="14574" y="83"/>
                  </a:lnTo>
                  <a:lnTo>
                    <a:pt x="14166" y="131"/>
                  </a:lnTo>
                  <a:lnTo>
                    <a:pt x="13758" y="180"/>
                  </a:lnTo>
                  <a:lnTo>
                    <a:pt x="13366" y="246"/>
                  </a:lnTo>
                  <a:lnTo>
                    <a:pt x="12958" y="327"/>
                  </a:lnTo>
                  <a:lnTo>
                    <a:pt x="12566" y="409"/>
                  </a:lnTo>
                  <a:lnTo>
                    <a:pt x="12175" y="507"/>
                  </a:lnTo>
                  <a:lnTo>
                    <a:pt x="11799" y="621"/>
                  </a:lnTo>
                  <a:lnTo>
                    <a:pt x="11408" y="735"/>
                  </a:lnTo>
                  <a:lnTo>
                    <a:pt x="11032" y="850"/>
                  </a:lnTo>
                  <a:lnTo>
                    <a:pt x="10657" y="980"/>
                  </a:lnTo>
                  <a:lnTo>
                    <a:pt x="9923" y="1274"/>
                  </a:lnTo>
                  <a:lnTo>
                    <a:pt x="9204" y="1600"/>
                  </a:lnTo>
                  <a:lnTo>
                    <a:pt x="8503" y="1959"/>
                  </a:lnTo>
                  <a:lnTo>
                    <a:pt x="7817" y="2351"/>
                  </a:lnTo>
                  <a:lnTo>
                    <a:pt x="7165" y="2775"/>
                  </a:lnTo>
                  <a:lnTo>
                    <a:pt x="6512" y="3232"/>
                  </a:lnTo>
                  <a:lnTo>
                    <a:pt x="5908" y="3705"/>
                  </a:lnTo>
                  <a:lnTo>
                    <a:pt x="5320" y="4211"/>
                  </a:lnTo>
                  <a:lnTo>
                    <a:pt x="4749" y="4750"/>
                  </a:lnTo>
                  <a:lnTo>
                    <a:pt x="4211" y="5321"/>
                  </a:lnTo>
                  <a:lnTo>
                    <a:pt x="3705" y="5908"/>
                  </a:lnTo>
                  <a:lnTo>
                    <a:pt x="3215" y="6529"/>
                  </a:lnTo>
                  <a:lnTo>
                    <a:pt x="2775" y="7165"/>
                  </a:lnTo>
                  <a:lnTo>
                    <a:pt x="2350" y="7818"/>
                  </a:lnTo>
                  <a:lnTo>
                    <a:pt x="1959" y="8503"/>
                  </a:lnTo>
                  <a:lnTo>
                    <a:pt x="1600" y="9205"/>
                  </a:lnTo>
                  <a:lnTo>
                    <a:pt x="1273" y="9923"/>
                  </a:lnTo>
                  <a:lnTo>
                    <a:pt x="980" y="10657"/>
                  </a:lnTo>
                  <a:lnTo>
                    <a:pt x="849" y="11033"/>
                  </a:lnTo>
                  <a:lnTo>
                    <a:pt x="718" y="11408"/>
                  </a:lnTo>
                  <a:lnTo>
                    <a:pt x="604" y="11800"/>
                  </a:lnTo>
                  <a:lnTo>
                    <a:pt x="506" y="12175"/>
                  </a:lnTo>
                  <a:lnTo>
                    <a:pt x="408" y="12567"/>
                  </a:lnTo>
                  <a:lnTo>
                    <a:pt x="327" y="12975"/>
                  </a:lnTo>
                  <a:lnTo>
                    <a:pt x="245" y="13366"/>
                  </a:lnTo>
                  <a:lnTo>
                    <a:pt x="180" y="13774"/>
                  </a:lnTo>
                  <a:lnTo>
                    <a:pt x="131" y="14166"/>
                  </a:lnTo>
                  <a:lnTo>
                    <a:pt x="82" y="14574"/>
                  </a:lnTo>
                  <a:lnTo>
                    <a:pt x="49" y="14998"/>
                  </a:lnTo>
                  <a:lnTo>
                    <a:pt x="17" y="15406"/>
                  </a:lnTo>
                  <a:lnTo>
                    <a:pt x="0" y="15831"/>
                  </a:lnTo>
                  <a:lnTo>
                    <a:pt x="0" y="16239"/>
                  </a:lnTo>
                  <a:lnTo>
                    <a:pt x="0" y="16663"/>
                  </a:lnTo>
                  <a:lnTo>
                    <a:pt x="17" y="17071"/>
                  </a:lnTo>
                  <a:lnTo>
                    <a:pt x="49" y="17495"/>
                  </a:lnTo>
                  <a:lnTo>
                    <a:pt x="82" y="17903"/>
                  </a:lnTo>
                  <a:lnTo>
                    <a:pt x="131" y="18311"/>
                  </a:lnTo>
                  <a:lnTo>
                    <a:pt x="180" y="18719"/>
                  </a:lnTo>
                  <a:lnTo>
                    <a:pt x="245" y="19111"/>
                  </a:lnTo>
                  <a:lnTo>
                    <a:pt x="327" y="19519"/>
                  </a:lnTo>
                  <a:lnTo>
                    <a:pt x="408" y="19910"/>
                  </a:lnTo>
                  <a:lnTo>
                    <a:pt x="506" y="20302"/>
                  </a:lnTo>
                  <a:lnTo>
                    <a:pt x="604" y="20694"/>
                  </a:lnTo>
                  <a:lnTo>
                    <a:pt x="718" y="21069"/>
                  </a:lnTo>
                  <a:lnTo>
                    <a:pt x="849" y="21444"/>
                  </a:lnTo>
                  <a:lnTo>
                    <a:pt x="980" y="21820"/>
                  </a:lnTo>
                  <a:lnTo>
                    <a:pt x="1273" y="22570"/>
                  </a:lnTo>
                  <a:lnTo>
                    <a:pt x="1600" y="23288"/>
                  </a:lnTo>
                  <a:lnTo>
                    <a:pt x="1959" y="23990"/>
                  </a:lnTo>
                  <a:lnTo>
                    <a:pt x="2350" y="24659"/>
                  </a:lnTo>
                  <a:lnTo>
                    <a:pt x="2775" y="25328"/>
                  </a:lnTo>
                  <a:lnTo>
                    <a:pt x="3215" y="25965"/>
                  </a:lnTo>
                  <a:lnTo>
                    <a:pt x="3705" y="26569"/>
                  </a:lnTo>
                  <a:lnTo>
                    <a:pt x="4211" y="27156"/>
                  </a:lnTo>
                  <a:lnTo>
                    <a:pt x="4749" y="27727"/>
                  </a:lnTo>
                  <a:lnTo>
                    <a:pt x="5320" y="28266"/>
                  </a:lnTo>
                  <a:lnTo>
                    <a:pt x="5908" y="28772"/>
                  </a:lnTo>
                  <a:lnTo>
                    <a:pt x="6512" y="29261"/>
                  </a:lnTo>
                  <a:lnTo>
                    <a:pt x="7165" y="29718"/>
                  </a:lnTo>
                  <a:lnTo>
                    <a:pt x="7817" y="30142"/>
                  </a:lnTo>
                  <a:lnTo>
                    <a:pt x="8503" y="30518"/>
                  </a:lnTo>
                  <a:lnTo>
                    <a:pt x="9204" y="30877"/>
                  </a:lnTo>
                  <a:lnTo>
                    <a:pt x="9923" y="31203"/>
                  </a:lnTo>
                  <a:lnTo>
                    <a:pt x="10657" y="31497"/>
                  </a:lnTo>
                  <a:lnTo>
                    <a:pt x="11032" y="31628"/>
                  </a:lnTo>
                  <a:lnTo>
                    <a:pt x="11408" y="31758"/>
                  </a:lnTo>
                  <a:lnTo>
                    <a:pt x="11799" y="31872"/>
                  </a:lnTo>
                  <a:lnTo>
                    <a:pt x="12175" y="31970"/>
                  </a:lnTo>
                  <a:lnTo>
                    <a:pt x="12566" y="32068"/>
                  </a:lnTo>
                  <a:lnTo>
                    <a:pt x="12958" y="32150"/>
                  </a:lnTo>
                  <a:lnTo>
                    <a:pt x="13366" y="32231"/>
                  </a:lnTo>
                  <a:lnTo>
                    <a:pt x="13758" y="32297"/>
                  </a:lnTo>
                  <a:lnTo>
                    <a:pt x="14166" y="32362"/>
                  </a:lnTo>
                  <a:lnTo>
                    <a:pt x="14574" y="32395"/>
                  </a:lnTo>
                  <a:lnTo>
                    <a:pt x="14981" y="32443"/>
                  </a:lnTo>
                  <a:lnTo>
                    <a:pt x="15406" y="32460"/>
                  </a:lnTo>
                  <a:lnTo>
                    <a:pt x="15814" y="32476"/>
                  </a:lnTo>
                  <a:lnTo>
                    <a:pt x="16238" y="32492"/>
                  </a:lnTo>
                  <a:lnTo>
                    <a:pt x="16662" y="32476"/>
                  </a:lnTo>
                  <a:lnTo>
                    <a:pt x="17070" y="32460"/>
                  </a:lnTo>
                  <a:lnTo>
                    <a:pt x="17495" y="32443"/>
                  </a:lnTo>
                  <a:lnTo>
                    <a:pt x="17903" y="32395"/>
                  </a:lnTo>
                  <a:lnTo>
                    <a:pt x="18311" y="32362"/>
                  </a:lnTo>
                  <a:lnTo>
                    <a:pt x="18719" y="32297"/>
                  </a:lnTo>
                  <a:lnTo>
                    <a:pt x="19110" y="32231"/>
                  </a:lnTo>
                  <a:lnTo>
                    <a:pt x="19518" y="32150"/>
                  </a:lnTo>
                  <a:lnTo>
                    <a:pt x="19910" y="32068"/>
                  </a:lnTo>
                  <a:lnTo>
                    <a:pt x="20302" y="31970"/>
                  </a:lnTo>
                  <a:lnTo>
                    <a:pt x="20693" y="31872"/>
                  </a:lnTo>
                  <a:lnTo>
                    <a:pt x="21069" y="31758"/>
                  </a:lnTo>
                  <a:lnTo>
                    <a:pt x="21444" y="31628"/>
                  </a:lnTo>
                  <a:lnTo>
                    <a:pt x="21819" y="31497"/>
                  </a:lnTo>
                  <a:lnTo>
                    <a:pt x="22570" y="31203"/>
                  </a:lnTo>
                  <a:lnTo>
                    <a:pt x="23288" y="30877"/>
                  </a:lnTo>
                  <a:lnTo>
                    <a:pt x="23990" y="30518"/>
                  </a:lnTo>
                  <a:lnTo>
                    <a:pt x="24659" y="30142"/>
                  </a:lnTo>
                  <a:lnTo>
                    <a:pt x="25328" y="29718"/>
                  </a:lnTo>
                  <a:lnTo>
                    <a:pt x="25964" y="29261"/>
                  </a:lnTo>
                  <a:lnTo>
                    <a:pt x="26568" y="28772"/>
                  </a:lnTo>
                  <a:lnTo>
                    <a:pt x="27156" y="28266"/>
                  </a:lnTo>
                  <a:lnTo>
                    <a:pt x="27727" y="27727"/>
                  </a:lnTo>
                  <a:lnTo>
                    <a:pt x="28265" y="27156"/>
                  </a:lnTo>
                  <a:lnTo>
                    <a:pt x="28771" y="26569"/>
                  </a:lnTo>
                  <a:lnTo>
                    <a:pt x="29261" y="25965"/>
                  </a:lnTo>
                  <a:lnTo>
                    <a:pt x="29701" y="25328"/>
                  </a:lnTo>
                  <a:lnTo>
                    <a:pt x="30126" y="24659"/>
                  </a:lnTo>
                  <a:lnTo>
                    <a:pt x="30517" y="23990"/>
                  </a:lnTo>
                  <a:lnTo>
                    <a:pt x="30876" y="23288"/>
                  </a:lnTo>
                  <a:lnTo>
                    <a:pt x="31203" y="22570"/>
                  </a:lnTo>
                  <a:lnTo>
                    <a:pt x="31497" y="21820"/>
                  </a:lnTo>
                  <a:lnTo>
                    <a:pt x="31627" y="21444"/>
                  </a:lnTo>
                  <a:lnTo>
                    <a:pt x="31758" y="21069"/>
                  </a:lnTo>
                  <a:lnTo>
                    <a:pt x="31872" y="20694"/>
                  </a:lnTo>
                  <a:lnTo>
                    <a:pt x="31970" y="20302"/>
                  </a:lnTo>
                  <a:lnTo>
                    <a:pt x="32068" y="19910"/>
                  </a:lnTo>
                  <a:lnTo>
                    <a:pt x="32149" y="19519"/>
                  </a:lnTo>
                  <a:lnTo>
                    <a:pt x="32231" y="19111"/>
                  </a:lnTo>
                  <a:lnTo>
                    <a:pt x="32296" y="18719"/>
                  </a:lnTo>
                  <a:lnTo>
                    <a:pt x="32345" y="18311"/>
                  </a:lnTo>
                  <a:lnTo>
                    <a:pt x="32394" y="17903"/>
                  </a:lnTo>
                  <a:lnTo>
                    <a:pt x="32443" y="17495"/>
                  </a:lnTo>
                  <a:lnTo>
                    <a:pt x="32459" y="17071"/>
                  </a:lnTo>
                  <a:lnTo>
                    <a:pt x="32476" y="16663"/>
                  </a:lnTo>
                  <a:lnTo>
                    <a:pt x="32476" y="16239"/>
                  </a:lnTo>
                  <a:lnTo>
                    <a:pt x="32476" y="15831"/>
                  </a:lnTo>
                  <a:lnTo>
                    <a:pt x="32459" y="15406"/>
                  </a:lnTo>
                  <a:lnTo>
                    <a:pt x="32443" y="14998"/>
                  </a:lnTo>
                  <a:lnTo>
                    <a:pt x="32394" y="14574"/>
                  </a:lnTo>
                  <a:lnTo>
                    <a:pt x="32345" y="14166"/>
                  </a:lnTo>
                  <a:lnTo>
                    <a:pt x="32296" y="13774"/>
                  </a:lnTo>
                  <a:lnTo>
                    <a:pt x="32231" y="13366"/>
                  </a:lnTo>
                  <a:lnTo>
                    <a:pt x="32149" y="12975"/>
                  </a:lnTo>
                  <a:lnTo>
                    <a:pt x="32068" y="12567"/>
                  </a:lnTo>
                  <a:lnTo>
                    <a:pt x="31970" y="12175"/>
                  </a:lnTo>
                  <a:lnTo>
                    <a:pt x="31872" y="11800"/>
                  </a:lnTo>
                  <a:lnTo>
                    <a:pt x="31758" y="11408"/>
                  </a:lnTo>
                  <a:lnTo>
                    <a:pt x="31627" y="11033"/>
                  </a:lnTo>
                  <a:lnTo>
                    <a:pt x="31497" y="10657"/>
                  </a:lnTo>
                  <a:lnTo>
                    <a:pt x="31203" y="9923"/>
                  </a:lnTo>
                  <a:lnTo>
                    <a:pt x="30876" y="9205"/>
                  </a:lnTo>
                  <a:lnTo>
                    <a:pt x="30517" y="8503"/>
                  </a:lnTo>
                  <a:lnTo>
                    <a:pt x="30126" y="7818"/>
                  </a:lnTo>
                  <a:lnTo>
                    <a:pt x="29701" y="7165"/>
                  </a:lnTo>
                  <a:lnTo>
                    <a:pt x="29261" y="6529"/>
                  </a:lnTo>
                  <a:lnTo>
                    <a:pt x="28771" y="5908"/>
                  </a:lnTo>
                  <a:lnTo>
                    <a:pt x="28265" y="5321"/>
                  </a:lnTo>
                  <a:lnTo>
                    <a:pt x="27727" y="4750"/>
                  </a:lnTo>
                  <a:lnTo>
                    <a:pt x="27156" y="4211"/>
                  </a:lnTo>
                  <a:lnTo>
                    <a:pt x="26568" y="3705"/>
                  </a:lnTo>
                  <a:lnTo>
                    <a:pt x="25964" y="3232"/>
                  </a:lnTo>
                  <a:lnTo>
                    <a:pt x="25328" y="2775"/>
                  </a:lnTo>
                  <a:lnTo>
                    <a:pt x="24659" y="2351"/>
                  </a:lnTo>
                  <a:lnTo>
                    <a:pt x="23990" y="1959"/>
                  </a:lnTo>
                  <a:lnTo>
                    <a:pt x="23288" y="1600"/>
                  </a:lnTo>
                  <a:lnTo>
                    <a:pt x="22570" y="1274"/>
                  </a:lnTo>
                  <a:lnTo>
                    <a:pt x="21819" y="980"/>
                  </a:lnTo>
                  <a:lnTo>
                    <a:pt x="21444" y="850"/>
                  </a:lnTo>
                  <a:lnTo>
                    <a:pt x="21069" y="735"/>
                  </a:lnTo>
                  <a:lnTo>
                    <a:pt x="20693" y="621"/>
                  </a:lnTo>
                  <a:lnTo>
                    <a:pt x="20302" y="507"/>
                  </a:lnTo>
                  <a:lnTo>
                    <a:pt x="19910" y="409"/>
                  </a:lnTo>
                  <a:lnTo>
                    <a:pt x="19518" y="327"/>
                  </a:lnTo>
                  <a:lnTo>
                    <a:pt x="19110" y="246"/>
                  </a:lnTo>
                  <a:lnTo>
                    <a:pt x="18719" y="180"/>
                  </a:lnTo>
                  <a:lnTo>
                    <a:pt x="18311" y="131"/>
                  </a:lnTo>
                  <a:lnTo>
                    <a:pt x="17903" y="83"/>
                  </a:lnTo>
                  <a:lnTo>
                    <a:pt x="17495" y="50"/>
                  </a:lnTo>
                  <a:lnTo>
                    <a:pt x="17070" y="17"/>
                  </a:lnTo>
                  <a:lnTo>
                    <a:pt x="1666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0;p24">
              <a:extLst>
                <a:ext uri="{FF2B5EF4-FFF2-40B4-BE49-F238E27FC236}">
                  <a16:creationId xmlns:a16="http://schemas.microsoft.com/office/drawing/2014/main" id="{CC220A31-9878-440C-B744-A13DB66636DF}"/>
                </a:ext>
              </a:extLst>
            </p:cNvPr>
            <p:cNvSpPr/>
            <p:nvPr/>
          </p:nvSpPr>
          <p:spPr>
            <a:xfrm>
              <a:off x="2978653" y="2694280"/>
              <a:ext cx="289319" cy="289523"/>
            </a:xfrm>
            <a:custGeom>
              <a:avLst/>
              <a:gdLst/>
              <a:ahLst/>
              <a:cxnLst/>
              <a:rect l="l" t="t" r="r" b="b"/>
              <a:pathLst>
                <a:path w="24120" h="24137" extrusionOk="0">
                  <a:moveTo>
                    <a:pt x="12060" y="1"/>
                  </a:moveTo>
                  <a:lnTo>
                    <a:pt x="11440" y="17"/>
                  </a:lnTo>
                  <a:lnTo>
                    <a:pt x="10820" y="66"/>
                  </a:lnTo>
                  <a:lnTo>
                    <a:pt x="10216" y="131"/>
                  </a:lnTo>
                  <a:lnTo>
                    <a:pt x="9628" y="245"/>
                  </a:lnTo>
                  <a:lnTo>
                    <a:pt x="9041" y="376"/>
                  </a:lnTo>
                  <a:lnTo>
                    <a:pt x="8470" y="539"/>
                  </a:lnTo>
                  <a:lnTo>
                    <a:pt x="7915" y="735"/>
                  </a:lnTo>
                  <a:lnTo>
                    <a:pt x="7360" y="947"/>
                  </a:lnTo>
                  <a:lnTo>
                    <a:pt x="6838" y="1192"/>
                  </a:lnTo>
                  <a:lnTo>
                    <a:pt x="6316" y="1453"/>
                  </a:lnTo>
                  <a:lnTo>
                    <a:pt x="5810" y="1747"/>
                  </a:lnTo>
                  <a:lnTo>
                    <a:pt x="5320" y="2057"/>
                  </a:lnTo>
                  <a:lnTo>
                    <a:pt x="4847" y="2400"/>
                  </a:lnTo>
                  <a:lnTo>
                    <a:pt x="4390" y="2759"/>
                  </a:lnTo>
                  <a:lnTo>
                    <a:pt x="3949" y="3134"/>
                  </a:lnTo>
                  <a:lnTo>
                    <a:pt x="3525" y="3526"/>
                  </a:lnTo>
                  <a:lnTo>
                    <a:pt x="3133" y="3950"/>
                  </a:lnTo>
                  <a:lnTo>
                    <a:pt x="2758" y="4390"/>
                  </a:lnTo>
                  <a:lnTo>
                    <a:pt x="2399" y="4847"/>
                  </a:lnTo>
                  <a:lnTo>
                    <a:pt x="2056" y="5321"/>
                  </a:lnTo>
                  <a:lnTo>
                    <a:pt x="1746" y="5810"/>
                  </a:lnTo>
                  <a:lnTo>
                    <a:pt x="1453" y="6316"/>
                  </a:lnTo>
                  <a:lnTo>
                    <a:pt x="1191" y="6838"/>
                  </a:lnTo>
                  <a:lnTo>
                    <a:pt x="947" y="7361"/>
                  </a:lnTo>
                  <a:lnTo>
                    <a:pt x="735" y="7915"/>
                  </a:lnTo>
                  <a:lnTo>
                    <a:pt x="539" y="8470"/>
                  </a:lnTo>
                  <a:lnTo>
                    <a:pt x="375" y="9041"/>
                  </a:lnTo>
                  <a:lnTo>
                    <a:pt x="245" y="9629"/>
                  </a:lnTo>
                  <a:lnTo>
                    <a:pt x="131" y="10233"/>
                  </a:lnTo>
                  <a:lnTo>
                    <a:pt x="65" y="10837"/>
                  </a:lnTo>
                  <a:lnTo>
                    <a:pt x="16" y="11440"/>
                  </a:lnTo>
                  <a:lnTo>
                    <a:pt x="0" y="12061"/>
                  </a:lnTo>
                  <a:lnTo>
                    <a:pt x="16" y="12681"/>
                  </a:lnTo>
                  <a:lnTo>
                    <a:pt x="65" y="13301"/>
                  </a:lnTo>
                  <a:lnTo>
                    <a:pt x="131" y="13905"/>
                  </a:lnTo>
                  <a:lnTo>
                    <a:pt x="245" y="14492"/>
                  </a:lnTo>
                  <a:lnTo>
                    <a:pt x="375" y="15080"/>
                  </a:lnTo>
                  <a:lnTo>
                    <a:pt x="539" y="15651"/>
                  </a:lnTo>
                  <a:lnTo>
                    <a:pt x="735" y="16206"/>
                  </a:lnTo>
                  <a:lnTo>
                    <a:pt x="947" y="16760"/>
                  </a:lnTo>
                  <a:lnTo>
                    <a:pt x="1191" y="17299"/>
                  </a:lnTo>
                  <a:lnTo>
                    <a:pt x="1453" y="17821"/>
                  </a:lnTo>
                  <a:lnTo>
                    <a:pt x="1746" y="18327"/>
                  </a:lnTo>
                  <a:lnTo>
                    <a:pt x="2056" y="18817"/>
                  </a:lnTo>
                  <a:lnTo>
                    <a:pt x="2399" y="19290"/>
                  </a:lnTo>
                  <a:lnTo>
                    <a:pt x="2758" y="19747"/>
                  </a:lnTo>
                  <a:lnTo>
                    <a:pt x="3133" y="20171"/>
                  </a:lnTo>
                  <a:lnTo>
                    <a:pt x="3525" y="20595"/>
                  </a:lnTo>
                  <a:lnTo>
                    <a:pt x="3949" y="21003"/>
                  </a:lnTo>
                  <a:lnTo>
                    <a:pt x="4390" y="21379"/>
                  </a:lnTo>
                  <a:lnTo>
                    <a:pt x="4847" y="21738"/>
                  </a:lnTo>
                  <a:lnTo>
                    <a:pt x="5320" y="22064"/>
                  </a:lnTo>
                  <a:lnTo>
                    <a:pt x="5810" y="22391"/>
                  </a:lnTo>
                  <a:lnTo>
                    <a:pt x="6316" y="22668"/>
                  </a:lnTo>
                  <a:lnTo>
                    <a:pt x="6838" y="22945"/>
                  </a:lnTo>
                  <a:lnTo>
                    <a:pt x="7360" y="23174"/>
                  </a:lnTo>
                  <a:lnTo>
                    <a:pt x="7915" y="23402"/>
                  </a:lnTo>
                  <a:lnTo>
                    <a:pt x="8470" y="23582"/>
                  </a:lnTo>
                  <a:lnTo>
                    <a:pt x="9041" y="23745"/>
                  </a:lnTo>
                  <a:lnTo>
                    <a:pt x="9628" y="23892"/>
                  </a:lnTo>
                  <a:lnTo>
                    <a:pt x="10216" y="23990"/>
                  </a:lnTo>
                  <a:lnTo>
                    <a:pt x="10820" y="24071"/>
                  </a:lnTo>
                  <a:lnTo>
                    <a:pt x="11440" y="24120"/>
                  </a:lnTo>
                  <a:lnTo>
                    <a:pt x="12060" y="24137"/>
                  </a:lnTo>
                  <a:lnTo>
                    <a:pt x="12680" y="24120"/>
                  </a:lnTo>
                  <a:lnTo>
                    <a:pt x="13300" y="24071"/>
                  </a:lnTo>
                  <a:lnTo>
                    <a:pt x="13904" y="23990"/>
                  </a:lnTo>
                  <a:lnTo>
                    <a:pt x="14492" y="23892"/>
                  </a:lnTo>
                  <a:lnTo>
                    <a:pt x="15079" y="23745"/>
                  </a:lnTo>
                  <a:lnTo>
                    <a:pt x="15650" y="23582"/>
                  </a:lnTo>
                  <a:lnTo>
                    <a:pt x="16205" y="23402"/>
                  </a:lnTo>
                  <a:lnTo>
                    <a:pt x="16760" y="23174"/>
                  </a:lnTo>
                  <a:lnTo>
                    <a:pt x="17299" y="22945"/>
                  </a:lnTo>
                  <a:lnTo>
                    <a:pt x="17804" y="22668"/>
                  </a:lnTo>
                  <a:lnTo>
                    <a:pt x="18310" y="22391"/>
                  </a:lnTo>
                  <a:lnTo>
                    <a:pt x="18800" y="22064"/>
                  </a:lnTo>
                  <a:lnTo>
                    <a:pt x="19273" y="21738"/>
                  </a:lnTo>
                  <a:lnTo>
                    <a:pt x="19730" y="21379"/>
                  </a:lnTo>
                  <a:lnTo>
                    <a:pt x="20171" y="21003"/>
                  </a:lnTo>
                  <a:lnTo>
                    <a:pt x="20595" y="20595"/>
                  </a:lnTo>
                  <a:lnTo>
                    <a:pt x="20987" y="20171"/>
                  </a:lnTo>
                  <a:lnTo>
                    <a:pt x="21378" y="19747"/>
                  </a:lnTo>
                  <a:lnTo>
                    <a:pt x="21737" y="19290"/>
                  </a:lnTo>
                  <a:lnTo>
                    <a:pt x="22064" y="18817"/>
                  </a:lnTo>
                  <a:lnTo>
                    <a:pt x="22374" y="18327"/>
                  </a:lnTo>
                  <a:lnTo>
                    <a:pt x="22668" y="17821"/>
                  </a:lnTo>
                  <a:lnTo>
                    <a:pt x="22945" y="17299"/>
                  </a:lnTo>
                  <a:lnTo>
                    <a:pt x="23173" y="16760"/>
                  </a:lnTo>
                  <a:lnTo>
                    <a:pt x="23402" y="16206"/>
                  </a:lnTo>
                  <a:lnTo>
                    <a:pt x="23581" y="15651"/>
                  </a:lnTo>
                  <a:lnTo>
                    <a:pt x="23745" y="15080"/>
                  </a:lnTo>
                  <a:lnTo>
                    <a:pt x="23875" y="14492"/>
                  </a:lnTo>
                  <a:lnTo>
                    <a:pt x="23989" y="13905"/>
                  </a:lnTo>
                  <a:lnTo>
                    <a:pt x="24071" y="13301"/>
                  </a:lnTo>
                  <a:lnTo>
                    <a:pt x="24104" y="12681"/>
                  </a:lnTo>
                  <a:lnTo>
                    <a:pt x="24120" y="12061"/>
                  </a:lnTo>
                  <a:lnTo>
                    <a:pt x="24104" y="11440"/>
                  </a:lnTo>
                  <a:lnTo>
                    <a:pt x="24071" y="10837"/>
                  </a:lnTo>
                  <a:lnTo>
                    <a:pt x="23989" y="10233"/>
                  </a:lnTo>
                  <a:lnTo>
                    <a:pt x="23875" y="9629"/>
                  </a:lnTo>
                  <a:lnTo>
                    <a:pt x="23745" y="9041"/>
                  </a:lnTo>
                  <a:lnTo>
                    <a:pt x="23581" y="8470"/>
                  </a:lnTo>
                  <a:lnTo>
                    <a:pt x="23402" y="7915"/>
                  </a:lnTo>
                  <a:lnTo>
                    <a:pt x="23173" y="7361"/>
                  </a:lnTo>
                  <a:lnTo>
                    <a:pt x="22945" y="6838"/>
                  </a:lnTo>
                  <a:lnTo>
                    <a:pt x="22668" y="6316"/>
                  </a:lnTo>
                  <a:lnTo>
                    <a:pt x="22374" y="5810"/>
                  </a:lnTo>
                  <a:lnTo>
                    <a:pt x="22064" y="5321"/>
                  </a:lnTo>
                  <a:lnTo>
                    <a:pt x="21737" y="4847"/>
                  </a:lnTo>
                  <a:lnTo>
                    <a:pt x="21378" y="4390"/>
                  </a:lnTo>
                  <a:lnTo>
                    <a:pt x="20987" y="3950"/>
                  </a:lnTo>
                  <a:lnTo>
                    <a:pt x="20595" y="3526"/>
                  </a:lnTo>
                  <a:lnTo>
                    <a:pt x="20171" y="3134"/>
                  </a:lnTo>
                  <a:lnTo>
                    <a:pt x="19730" y="2759"/>
                  </a:lnTo>
                  <a:lnTo>
                    <a:pt x="19273" y="2400"/>
                  </a:lnTo>
                  <a:lnTo>
                    <a:pt x="18800" y="2057"/>
                  </a:lnTo>
                  <a:lnTo>
                    <a:pt x="18310" y="1747"/>
                  </a:lnTo>
                  <a:lnTo>
                    <a:pt x="17804" y="1453"/>
                  </a:lnTo>
                  <a:lnTo>
                    <a:pt x="17299" y="1192"/>
                  </a:lnTo>
                  <a:lnTo>
                    <a:pt x="16760" y="947"/>
                  </a:lnTo>
                  <a:lnTo>
                    <a:pt x="16205" y="735"/>
                  </a:lnTo>
                  <a:lnTo>
                    <a:pt x="15650" y="539"/>
                  </a:lnTo>
                  <a:lnTo>
                    <a:pt x="15079" y="376"/>
                  </a:lnTo>
                  <a:lnTo>
                    <a:pt x="14492" y="245"/>
                  </a:lnTo>
                  <a:lnTo>
                    <a:pt x="13904" y="131"/>
                  </a:lnTo>
                  <a:lnTo>
                    <a:pt x="13300" y="66"/>
                  </a:lnTo>
                  <a:lnTo>
                    <a:pt x="12680" y="17"/>
                  </a:lnTo>
                  <a:lnTo>
                    <a:pt x="12060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1;p24">
              <a:extLst>
                <a:ext uri="{FF2B5EF4-FFF2-40B4-BE49-F238E27FC236}">
                  <a16:creationId xmlns:a16="http://schemas.microsoft.com/office/drawing/2014/main" id="{0805086B-1C25-4544-839E-0B394DB28DA1}"/>
                </a:ext>
              </a:extLst>
            </p:cNvPr>
            <p:cNvSpPr/>
            <p:nvPr/>
          </p:nvSpPr>
          <p:spPr>
            <a:xfrm>
              <a:off x="2978653" y="2694280"/>
              <a:ext cx="289319" cy="289523"/>
            </a:xfrm>
            <a:custGeom>
              <a:avLst/>
              <a:gdLst/>
              <a:ahLst/>
              <a:cxnLst/>
              <a:rect l="l" t="t" r="r" b="b"/>
              <a:pathLst>
                <a:path w="24120" h="24137" fill="none" extrusionOk="0">
                  <a:moveTo>
                    <a:pt x="24120" y="12061"/>
                  </a:moveTo>
                  <a:lnTo>
                    <a:pt x="24120" y="12061"/>
                  </a:lnTo>
                  <a:lnTo>
                    <a:pt x="24104" y="12681"/>
                  </a:lnTo>
                  <a:lnTo>
                    <a:pt x="24071" y="13301"/>
                  </a:lnTo>
                  <a:lnTo>
                    <a:pt x="23989" y="13905"/>
                  </a:lnTo>
                  <a:lnTo>
                    <a:pt x="23875" y="14492"/>
                  </a:lnTo>
                  <a:lnTo>
                    <a:pt x="23745" y="15080"/>
                  </a:lnTo>
                  <a:lnTo>
                    <a:pt x="23581" y="15651"/>
                  </a:lnTo>
                  <a:lnTo>
                    <a:pt x="23402" y="16206"/>
                  </a:lnTo>
                  <a:lnTo>
                    <a:pt x="23173" y="16760"/>
                  </a:lnTo>
                  <a:lnTo>
                    <a:pt x="22945" y="17299"/>
                  </a:lnTo>
                  <a:lnTo>
                    <a:pt x="22668" y="17821"/>
                  </a:lnTo>
                  <a:lnTo>
                    <a:pt x="22374" y="18327"/>
                  </a:lnTo>
                  <a:lnTo>
                    <a:pt x="22064" y="18817"/>
                  </a:lnTo>
                  <a:lnTo>
                    <a:pt x="21737" y="19290"/>
                  </a:lnTo>
                  <a:lnTo>
                    <a:pt x="21378" y="19747"/>
                  </a:lnTo>
                  <a:lnTo>
                    <a:pt x="20987" y="20171"/>
                  </a:lnTo>
                  <a:lnTo>
                    <a:pt x="20595" y="20595"/>
                  </a:lnTo>
                  <a:lnTo>
                    <a:pt x="20171" y="21003"/>
                  </a:lnTo>
                  <a:lnTo>
                    <a:pt x="19730" y="21379"/>
                  </a:lnTo>
                  <a:lnTo>
                    <a:pt x="19273" y="21738"/>
                  </a:lnTo>
                  <a:lnTo>
                    <a:pt x="18800" y="22064"/>
                  </a:lnTo>
                  <a:lnTo>
                    <a:pt x="18310" y="22391"/>
                  </a:lnTo>
                  <a:lnTo>
                    <a:pt x="17804" y="22668"/>
                  </a:lnTo>
                  <a:lnTo>
                    <a:pt x="17299" y="22945"/>
                  </a:lnTo>
                  <a:lnTo>
                    <a:pt x="16760" y="23174"/>
                  </a:lnTo>
                  <a:lnTo>
                    <a:pt x="16205" y="23402"/>
                  </a:lnTo>
                  <a:lnTo>
                    <a:pt x="15650" y="23582"/>
                  </a:lnTo>
                  <a:lnTo>
                    <a:pt x="15079" y="23745"/>
                  </a:lnTo>
                  <a:lnTo>
                    <a:pt x="14492" y="23892"/>
                  </a:lnTo>
                  <a:lnTo>
                    <a:pt x="13904" y="23990"/>
                  </a:lnTo>
                  <a:lnTo>
                    <a:pt x="13300" y="24071"/>
                  </a:lnTo>
                  <a:lnTo>
                    <a:pt x="12680" y="24120"/>
                  </a:lnTo>
                  <a:lnTo>
                    <a:pt x="12060" y="24137"/>
                  </a:lnTo>
                  <a:lnTo>
                    <a:pt x="12060" y="24137"/>
                  </a:lnTo>
                  <a:lnTo>
                    <a:pt x="11440" y="24120"/>
                  </a:lnTo>
                  <a:lnTo>
                    <a:pt x="10820" y="24071"/>
                  </a:lnTo>
                  <a:lnTo>
                    <a:pt x="10216" y="23990"/>
                  </a:lnTo>
                  <a:lnTo>
                    <a:pt x="9628" y="23892"/>
                  </a:lnTo>
                  <a:lnTo>
                    <a:pt x="9041" y="23745"/>
                  </a:lnTo>
                  <a:lnTo>
                    <a:pt x="8470" y="23582"/>
                  </a:lnTo>
                  <a:lnTo>
                    <a:pt x="7915" y="23402"/>
                  </a:lnTo>
                  <a:lnTo>
                    <a:pt x="7360" y="23174"/>
                  </a:lnTo>
                  <a:lnTo>
                    <a:pt x="6838" y="22945"/>
                  </a:lnTo>
                  <a:lnTo>
                    <a:pt x="6316" y="22668"/>
                  </a:lnTo>
                  <a:lnTo>
                    <a:pt x="5810" y="22391"/>
                  </a:lnTo>
                  <a:lnTo>
                    <a:pt x="5320" y="22064"/>
                  </a:lnTo>
                  <a:lnTo>
                    <a:pt x="4847" y="21738"/>
                  </a:lnTo>
                  <a:lnTo>
                    <a:pt x="4390" y="21379"/>
                  </a:lnTo>
                  <a:lnTo>
                    <a:pt x="3949" y="21003"/>
                  </a:lnTo>
                  <a:lnTo>
                    <a:pt x="3525" y="20595"/>
                  </a:lnTo>
                  <a:lnTo>
                    <a:pt x="3133" y="20171"/>
                  </a:lnTo>
                  <a:lnTo>
                    <a:pt x="2758" y="19747"/>
                  </a:lnTo>
                  <a:lnTo>
                    <a:pt x="2399" y="19290"/>
                  </a:lnTo>
                  <a:lnTo>
                    <a:pt x="2056" y="18817"/>
                  </a:lnTo>
                  <a:lnTo>
                    <a:pt x="1746" y="18327"/>
                  </a:lnTo>
                  <a:lnTo>
                    <a:pt x="1453" y="17821"/>
                  </a:lnTo>
                  <a:lnTo>
                    <a:pt x="1191" y="17299"/>
                  </a:lnTo>
                  <a:lnTo>
                    <a:pt x="947" y="16760"/>
                  </a:lnTo>
                  <a:lnTo>
                    <a:pt x="735" y="16206"/>
                  </a:lnTo>
                  <a:lnTo>
                    <a:pt x="539" y="15651"/>
                  </a:lnTo>
                  <a:lnTo>
                    <a:pt x="375" y="15080"/>
                  </a:lnTo>
                  <a:lnTo>
                    <a:pt x="245" y="14492"/>
                  </a:lnTo>
                  <a:lnTo>
                    <a:pt x="131" y="13905"/>
                  </a:lnTo>
                  <a:lnTo>
                    <a:pt x="65" y="13301"/>
                  </a:lnTo>
                  <a:lnTo>
                    <a:pt x="16" y="12681"/>
                  </a:lnTo>
                  <a:lnTo>
                    <a:pt x="0" y="12061"/>
                  </a:lnTo>
                  <a:lnTo>
                    <a:pt x="0" y="12061"/>
                  </a:lnTo>
                  <a:lnTo>
                    <a:pt x="16" y="11440"/>
                  </a:lnTo>
                  <a:lnTo>
                    <a:pt x="65" y="10837"/>
                  </a:lnTo>
                  <a:lnTo>
                    <a:pt x="131" y="10233"/>
                  </a:lnTo>
                  <a:lnTo>
                    <a:pt x="245" y="9629"/>
                  </a:lnTo>
                  <a:lnTo>
                    <a:pt x="375" y="9041"/>
                  </a:lnTo>
                  <a:lnTo>
                    <a:pt x="539" y="8470"/>
                  </a:lnTo>
                  <a:lnTo>
                    <a:pt x="735" y="7915"/>
                  </a:lnTo>
                  <a:lnTo>
                    <a:pt x="947" y="7361"/>
                  </a:lnTo>
                  <a:lnTo>
                    <a:pt x="1191" y="6838"/>
                  </a:lnTo>
                  <a:lnTo>
                    <a:pt x="1453" y="6316"/>
                  </a:lnTo>
                  <a:lnTo>
                    <a:pt x="1746" y="5810"/>
                  </a:lnTo>
                  <a:lnTo>
                    <a:pt x="2056" y="5321"/>
                  </a:lnTo>
                  <a:lnTo>
                    <a:pt x="2399" y="4847"/>
                  </a:lnTo>
                  <a:lnTo>
                    <a:pt x="2758" y="4390"/>
                  </a:lnTo>
                  <a:lnTo>
                    <a:pt x="3133" y="3950"/>
                  </a:lnTo>
                  <a:lnTo>
                    <a:pt x="3525" y="3526"/>
                  </a:lnTo>
                  <a:lnTo>
                    <a:pt x="3949" y="3134"/>
                  </a:lnTo>
                  <a:lnTo>
                    <a:pt x="4390" y="2759"/>
                  </a:lnTo>
                  <a:lnTo>
                    <a:pt x="4847" y="2400"/>
                  </a:lnTo>
                  <a:lnTo>
                    <a:pt x="5320" y="2057"/>
                  </a:lnTo>
                  <a:lnTo>
                    <a:pt x="5810" y="1747"/>
                  </a:lnTo>
                  <a:lnTo>
                    <a:pt x="6316" y="1453"/>
                  </a:lnTo>
                  <a:lnTo>
                    <a:pt x="6838" y="1192"/>
                  </a:lnTo>
                  <a:lnTo>
                    <a:pt x="7360" y="947"/>
                  </a:lnTo>
                  <a:lnTo>
                    <a:pt x="7915" y="735"/>
                  </a:lnTo>
                  <a:lnTo>
                    <a:pt x="8470" y="539"/>
                  </a:lnTo>
                  <a:lnTo>
                    <a:pt x="9041" y="376"/>
                  </a:lnTo>
                  <a:lnTo>
                    <a:pt x="9628" y="245"/>
                  </a:lnTo>
                  <a:lnTo>
                    <a:pt x="10216" y="131"/>
                  </a:lnTo>
                  <a:lnTo>
                    <a:pt x="10820" y="66"/>
                  </a:lnTo>
                  <a:lnTo>
                    <a:pt x="11440" y="17"/>
                  </a:lnTo>
                  <a:lnTo>
                    <a:pt x="12060" y="1"/>
                  </a:lnTo>
                  <a:lnTo>
                    <a:pt x="12060" y="1"/>
                  </a:lnTo>
                  <a:lnTo>
                    <a:pt x="12680" y="17"/>
                  </a:lnTo>
                  <a:lnTo>
                    <a:pt x="13300" y="66"/>
                  </a:lnTo>
                  <a:lnTo>
                    <a:pt x="13904" y="131"/>
                  </a:lnTo>
                  <a:lnTo>
                    <a:pt x="14492" y="245"/>
                  </a:lnTo>
                  <a:lnTo>
                    <a:pt x="15079" y="376"/>
                  </a:lnTo>
                  <a:lnTo>
                    <a:pt x="15650" y="539"/>
                  </a:lnTo>
                  <a:lnTo>
                    <a:pt x="16205" y="735"/>
                  </a:lnTo>
                  <a:lnTo>
                    <a:pt x="16760" y="947"/>
                  </a:lnTo>
                  <a:lnTo>
                    <a:pt x="17299" y="1192"/>
                  </a:lnTo>
                  <a:lnTo>
                    <a:pt x="17804" y="1453"/>
                  </a:lnTo>
                  <a:lnTo>
                    <a:pt x="18310" y="1747"/>
                  </a:lnTo>
                  <a:lnTo>
                    <a:pt x="18800" y="2057"/>
                  </a:lnTo>
                  <a:lnTo>
                    <a:pt x="19273" y="2400"/>
                  </a:lnTo>
                  <a:lnTo>
                    <a:pt x="19730" y="2759"/>
                  </a:lnTo>
                  <a:lnTo>
                    <a:pt x="20171" y="3134"/>
                  </a:lnTo>
                  <a:lnTo>
                    <a:pt x="20595" y="3526"/>
                  </a:lnTo>
                  <a:lnTo>
                    <a:pt x="20987" y="3950"/>
                  </a:lnTo>
                  <a:lnTo>
                    <a:pt x="21378" y="4390"/>
                  </a:lnTo>
                  <a:lnTo>
                    <a:pt x="21737" y="4847"/>
                  </a:lnTo>
                  <a:lnTo>
                    <a:pt x="22064" y="5321"/>
                  </a:lnTo>
                  <a:lnTo>
                    <a:pt x="22374" y="5810"/>
                  </a:lnTo>
                  <a:lnTo>
                    <a:pt x="22668" y="6316"/>
                  </a:lnTo>
                  <a:lnTo>
                    <a:pt x="22945" y="6838"/>
                  </a:lnTo>
                  <a:lnTo>
                    <a:pt x="23173" y="7361"/>
                  </a:lnTo>
                  <a:lnTo>
                    <a:pt x="23402" y="7915"/>
                  </a:lnTo>
                  <a:lnTo>
                    <a:pt x="23581" y="8470"/>
                  </a:lnTo>
                  <a:lnTo>
                    <a:pt x="23745" y="9041"/>
                  </a:lnTo>
                  <a:lnTo>
                    <a:pt x="23875" y="9629"/>
                  </a:lnTo>
                  <a:lnTo>
                    <a:pt x="23989" y="10233"/>
                  </a:lnTo>
                  <a:lnTo>
                    <a:pt x="24071" y="10837"/>
                  </a:lnTo>
                  <a:lnTo>
                    <a:pt x="24104" y="11440"/>
                  </a:lnTo>
                  <a:lnTo>
                    <a:pt x="24120" y="120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2;p24">
              <a:extLst>
                <a:ext uri="{FF2B5EF4-FFF2-40B4-BE49-F238E27FC236}">
                  <a16:creationId xmlns:a16="http://schemas.microsoft.com/office/drawing/2014/main" id="{6995BF3C-6752-49CC-8025-1AE1EE818078}"/>
                </a:ext>
              </a:extLst>
            </p:cNvPr>
            <p:cNvSpPr/>
            <p:nvPr/>
          </p:nvSpPr>
          <p:spPr>
            <a:xfrm>
              <a:off x="3067719" y="2749879"/>
              <a:ext cx="105712" cy="157590"/>
            </a:xfrm>
            <a:custGeom>
              <a:avLst/>
              <a:gdLst/>
              <a:ahLst/>
              <a:cxnLst/>
              <a:rect l="l" t="t" r="r" b="b"/>
              <a:pathLst>
                <a:path w="8813" h="13138" extrusionOk="0">
                  <a:moveTo>
                    <a:pt x="4031" y="0"/>
                  </a:moveTo>
                  <a:lnTo>
                    <a:pt x="3803" y="33"/>
                  </a:lnTo>
                  <a:lnTo>
                    <a:pt x="3591" y="66"/>
                  </a:lnTo>
                  <a:lnTo>
                    <a:pt x="3378" y="115"/>
                  </a:lnTo>
                  <a:lnTo>
                    <a:pt x="3166" y="163"/>
                  </a:lnTo>
                  <a:lnTo>
                    <a:pt x="2954" y="229"/>
                  </a:lnTo>
                  <a:lnTo>
                    <a:pt x="2758" y="310"/>
                  </a:lnTo>
                  <a:lnTo>
                    <a:pt x="2563" y="408"/>
                  </a:lnTo>
                  <a:lnTo>
                    <a:pt x="2367" y="506"/>
                  </a:lnTo>
                  <a:lnTo>
                    <a:pt x="2187" y="620"/>
                  </a:lnTo>
                  <a:lnTo>
                    <a:pt x="2008" y="735"/>
                  </a:lnTo>
                  <a:lnTo>
                    <a:pt x="1828" y="865"/>
                  </a:lnTo>
                  <a:lnTo>
                    <a:pt x="1665" y="1012"/>
                  </a:lnTo>
                  <a:lnTo>
                    <a:pt x="1502" y="1159"/>
                  </a:lnTo>
                  <a:lnTo>
                    <a:pt x="1355" y="1306"/>
                  </a:lnTo>
                  <a:lnTo>
                    <a:pt x="1208" y="1469"/>
                  </a:lnTo>
                  <a:lnTo>
                    <a:pt x="1077" y="1649"/>
                  </a:lnTo>
                  <a:lnTo>
                    <a:pt x="947" y="1828"/>
                  </a:lnTo>
                  <a:lnTo>
                    <a:pt x="816" y="2008"/>
                  </a:lnTo>
                  <a:lnTo>
                    <a:pt x="702" y="2187"/>
                  </a:lnTo>
                  <a:lnTo>
                    <a:pt x="490" y="2579"/>
                  </a:lnTo>
                  <a:lnTo>
                    <a:pt x="327" y="3003"/>
                  </a:lnTo>
                  <a:lnTo>
                    <a:pt x="245" y="3215"/>
                  </a:lnTo>
                  <a:lnTo>
                    <a:pt x="180" y="3427"/>
                  </a:lnTo>
                  <a:lnTo>
                    <a:pt x="131" y="3656"/>
                  </a:lnTo>
                  <a:lnTo>
                    <a:pt x="82" y="3868"/>
                  </a:lnTo>
                  <a:lnTo>
                    <a:pt x="49" y="4096"/>
                  </a:lnTo>
                  <a:lnTo>
                    <a:pt x="17" y="4325"/>
                  </a:lnTo>
                  <a:lnTo>
                    <a:pt x="17" y="4553"/>
                  </a:lnTo>
                  <a:lnTo>
                    <a:pt x="0" y="4782"/>
                  </a:lnTo>
                  <a:lnTo>
                    <a:pt x="0" y="10298"/>
                  </a:lnTo>
                  <a:lnTo>
                    <a:pt x="621" y="10330"/>
                  </a:lnTo>
                  <a:lnTo>
                    <a:pt x="1224" y="10379"/>
                  </a:lnTo>
                  <a:lnTo>
                    <a:pt x="1812" y="10445"/>
                  </a:lnTo>
                  <a:lnTo>
                    <a:pt x="2399" y="10526"/>
                  </a:lnTo>
                  <a:lnTo>
                    <a:pt x="2987" y="10640"/>
                  </a:lnTo>
                  <a:lnTo>
                    <a:pt x="3558" y="10771"/>
                  </a:lnTo>
                  <a:lnTo>
                    <a:pt x="4129" y="10934"/>
                  </a:lnTo>
                  <a:lnTo>
                    <a:pt x="4684" y="11097"/>
                  </a:lnTo>
                  <a:lnTo>
                    <a:pt x="5239" y="11293"/>
                  </a:lnTo>
                  <a:lnTo>
                    <a:pt x="5777" y="11505"/>
                  </a:lnTo>
                  <a:lnTo>
                    <a:pt x="6316" y="11734"/>
                  </a:lnTo>
                  <a:lnTo>
                    <a:pt x="6838" y="11979"/>
                  </a:lnTo>
                  <a:lnTo>
                    <a:pt x="7344" y="12240"/>
                  </a:lnTo>
                  <a:lnTo>
                    <a:pt x="7850" y="12517"/>
                  </a:lnTo>
                  <a:lnTo>
                    <a:pt x="8340" y="12827"/>
                  </a:lnTo>
                  <a:lnTo>
                    <a:pt x="8813" y="13137"/>
                  </a:lnTo>
                  <a:lnTo>
                    <a:pt x="8813" y="11734"/>
                  </a:lnTo>
                  <a:lnTo>
                    <a:pt x="8682" y="11228"/>
                  </a:lnTo>
                  <a:lnTo>
                    <a:pt x="8568" y="10706"/>
                  </a:lnTo>
                  <a:lnTo>
                    <a:pt x="8470" y="10167"/>
                  </a:lnTo>
                  <a:lnTo>
                    <a:pt x="8388" y="9629"/>
                  </a:lnTo>
                  <a:lnTo>
                    <a:pt x="8323" y="9090"/>
                  </a:lnTo>
                  <a:lnTo>
                    <a:pt x="8274" y="8535"/>
                  </a:lnTo>
                  <a:lnTo>
                    <a:pt x="8242" y="7980"/>
                  </a:lnTo>
                  <a:lnTo>
                    <a:pt x="8242" y="7426"/>
                  </a:lnTo>
                  <a:lnTo>
                    <a:pt x="8242" y="6969"/>
                  </a:lnTo>
                  <a:lnTo>
                    <a:pt x="8258" y="6495"/>
                  </a:lnTo>
                  <a:lnTo>
                    <a:pt x="8291" y="6038"/>
                  </a:lnTo>
                  <a:lnTo>
                    <a:pt x="8340" y="5581"/>
                  </a:lnTo>
                  <a:lnTo>
                    <a:pt x="8405" y="5125"/>
                  </a:lnTo>
                  <a:lnTo>
                    <a:pt x="8470" y="4668"/>
                  </a:lnTo>
                  <a:lnTo>
                    <a:pt x="8552" y="4227"/>
                  </a:lnTo>
                  <a:lnTo>
                    <a:pt x="8650" y="3786"/>
                  </a:lnTo>
                  <a:lnTo>
                    <a:pt x="8552" y="3395"/>
                  </a:lnTo>
                  <a:lnTo>
                    <a:pt x="8437" y="3019"/>
                  </a:lnTo>
                  <a:lnTo>
                    <a:pt x="8291" y="2660"/>
                  </a:lnTo>
                  <a:lnTo>
                    <a:pt x="8111" y="2318"/>
                  </a:lnTo>
                  <a:lnTo>
                    <a:pt x="7899" y="1975"/>
                  </a:lnTo>
                  <a:lnTo>
                    <a:pt x="7670" y="1665"/>
                  </a:lnTo>
                  <a:lnTo>
                    <a:pt x="7409" y="1371"/>
                  </a:lnTo>
                  <a:lnTo>
                    <a:pt x="7132" y="1110"/>
                  </a:lnTo>
                  <a:lnTo>
                    <a:pt x="6838" y="865"/>
                  </a:lnTo>
                  <a:lnTo>
                    <a:pt x="6512" y="653"/>
                  </a:lnTo>
                  <a:lnTo>
                    <a:pt x="6169" y="457"/>
                  </a:lnTo>
                  <a:lnTo>
                    <a:pt x="5826" y="294"/>
                  </a:lnTo>
                  <a:lnTo>
                    <a:pt x="5451" y="180"/>
                  </a:lnTo>
                  <a:lnTo>
                    <a:pt x="5059" y="82"/>
                  </a:lnTo>
                  <a:lnTo>
                    <a:pt x="4668" y="17"/>
                  </a:lnTo>
                  <a:lnTo>
                    <a:pt x="426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3;p24">
              <a:extLst>
                <a:ext uri="{FF2B5EF4-FFF2-40B4-BE49-F238E27FC236}">
                  <a16:creationId xmlns:a16="http://schemas.microsoft.com/office/drawing/2014/main" id="{597A1AC2-9C3B-45AF-9C90-58C33AF5CA4B}"/>
                </a:ext>
              </a:extLst>
            </p:cNvPr>
            <p:cNvSpPr/>
            <p:nvPr/>
          </p:nvSpPr>
          <p:spPr>
            <a:xfrm>
              <a:off x="3067719" y="2749879"/>
              <a:ext cx="105712" cy="157590"/>
            </a:xfrm>
            <a:custGeom>
              <a:avLst/>
              <a:gdLst/>
              <a:ahLst/>
              <a:cxnLst/>
              <a:rect l="l" t="t" r="r" b="b"/>
              <a:pathLst>
                <a:path w="8813" h="13138" fill="none" extrusionOk="0">
                  <a:moveTo>
                    <a:pt x="4260" y="0"/>
                  </a:moveTo>
                  <a:lnTo>
                    <a:pt x="4260" y="0"/>
                  </a:lnTo>
                  <a:lnTo>
                    <a:pt x="4031" y="0"/>
                  </a:lnTo>
                  <a:lnTo>
                    <a:pt x="3803" y="33"/>
                  </a:lnTo>
                  <a:lnTo>
                    <a:pt x="3591" y="66"/>
                  </a:lnTo>
                  <a:lnTo>
                    <a:pt x="3378" y="115"/>
                  </a:lnTo>
                  <a:lnTo>
                    <a:pt x="3166" y="163"/>
                  </a:lnTo>
                  <a:lnTo>
                    <a:pt x="2954" y="229"/>
                  </a:lnTo>
                  <a:lnTo>
                    <a:pt x="2758" y="310"/>
                  </a:lnTo>
                  <a:lnTo>
                    <a:pt x="2563" y="408"/>
                  </a:lnTo>
                  <a:lnTo>
                    <a:pt x="2367" y="506"/>
                  </a:lnTo>
                  <a:lnTo>
                    <a:pt x="2187" y="620"/>
                  </a:lnTo>
                  <a:lnTo>
                    <a:pt x="2008" y="735"/>
                  </a:lnTo>
                  <a:lnTo>
                    <a:pt x="1828" y="865"/>
                  </a:lnTo>
                  <a:lnTo>
                    <a:pt x="1665" y="1012"/>
                  </a:lnTo>
                  <a:lnTo>
                    <a:pt x="1502" y="1159"/>
                  </a:lnTo>
                  <a:lnTo>
                    <a:pt x="1355" y="1306"/>
                  </a:lnTo>
                  <a:lnTo>
                    <a:pt x="1208" y="1469"/>
                  </a:lnTo>
                  <a:lnTo>
                    <a:pt x="1077" y="1649"/>
                  </a:lnTo>
                  <a:lnTo>
                    <a:pt x="947" y="1828"/>
                  </a:lnTo>
                  <a:lnTo>
                    <a:pt x="816" y="2008"/>
                  </a:lnTo>
                  <a:lnTo>
                    <a:pt x="702" y="2187"/>
                  </a:lnTo>
                  <a:lnTo>
                    <a:pt x="490" y="2579"/>
                  </a:lnTo>
                  <a:lnTo>
                    <a:pt x="327" y="3003"/>
                  </a:lnTo>
                  <a:lnTo>
                    <a:pt x="245" y="3215"/>
                  </a:lnTo>
                  <a:lnTo>
                    <a:pt x="180" y="3427"/>
                  </a:lnTo>
                  <a:lnTo>
                    <a:pt x="131" y="3656"/>
                  </a:lnTo>
                  <a:lnTo>
                    <a:pt x="82" y="3868"/>
                  </a:lnTo>
                  <a:lnTo>
                    <a:pt x="49" y="4096"/>
                  </a:lnTo>
                  <a:lnTo>
                    <a:pt x="17" y="4325"/>
                  </a:lnTo>
                  <a:lnTo>
                    <a:pt x="17" y="4553"/>
                  </a:lnTo>
                  <a:lnTo>
                    <a:pt x="0" y="4782"/>
                  </a:lnTo>
                  <a:lnTo>
                    <a:pt x="0" y="10298"/>
                  </a:lnTo>
                  <a:lnTo>
                    <a:pt x="0" y="10298"/>
                  </a:lnTo>
                  <a:lnTo>
                    <a:pt x="621" y="10330"/>
                  </a:lnTo>
                  <a:lnTo>
                    <a:pt x="1224" y="10379"/>
                  </a:lnTo>
                  <a:lnTo>
                    <a:pt x="1812" y="10445"/>
                  </a:lnTo>
                  <a:lnTo>
                    <a:pt x="2399" y="10526"/>
                  </a:lnTo>
                  <a:lnTo>
                    <a:pt x="2987" y="10640"/>
                  </a:lnTo>
                  <a:lnTo>
                    <a:pt x="3558" y="10771"/>
                  </a:lnTo>
                  <a:lnTo>
                    <a:pt x="4129" y="10934"/>
                  </a:lnTo>
                  <a:lnTo>
                    <a:pt x="4684" y="11097"/>
                  </a:lnTo>
                  <a:lnTo>
                    <a:pt x="5239" y="11293"/>
                  </a:lnTo>
                  <a:lnTo>
                    <a:pt x="5777" y="11505"/>
                  </a:lnTo>
                  <a:lnTo>
                    <a:pt x="6316" y="11734"/>
                  </a:lnTo>
                  <a:lnTo>
                    <a:pt x="6838" y="11979"/>
                  </a:lnTo>
                  <a:lnTo>
                    <a:pt x="7344" y="12240"/>
                  </a:lnTo>
                  <a:lnTo>
                    <a:pt x="7850" y="12517"/>
                  </a:lnTo>
                  <a:lnTo>
                    <a:pt x="8340" y="12827"/>
                  </a:lnTo>
                  <a:lnTo>
                    <a:pt x="8813" y="13137"/>
                  </a:lnTo>
                  <a:lnTo>
                    <a:pt x="8813" y="11734"/>
                  </a:lnTo>
                  <a:lnTo>
                    <a:pt x="8813" y="11734"/>
                  </a:lnTo>
                  <a:lnTo>
                    <a:pt x="8682" y="11228"/>
                  </a:lnTo>
                  <a:lnTo>
                    <a:pt x="8568" y="10706"/>
                  </a:lnTo>
                  <a:lnTo>
                    <a:pt x="8470" y="10167"/>
                  </a:lnTo>
                  <a:lnTo>
                    <a:pt x="8388" y="9629"/>
                  </a:lnTo>
                  <a:lnTo>
                    <a:pt x="8323" y="9090"/>
                  </a:lnTo>
                  <a:lnTo>
                    <a:pt x="8274" y="8535"/>
                  </a:lnTo>
                  <a:lnTo>
                    <a:pt x="8242" y="7980"/>
                  </a:lnTo>
                  <a:lnTo>
                    <a:pt x="8242" y="7426"/>
                  </a:lnTo>
                  <a:lnTo>
                    <a:pt x="8242" y="7426"/>
                  </a:lnTo>
                  <a:lnTo>
                    <a:pt x="8242" y="6969"/>
                  </a:lnTo>
                  <a:lnTo>
                    <a:pt x="8258" y="6495"/>
                  </a:lnTo>
                  <a:lnTo>
                    <a:pt x="8291" y="6038"/>
                  </a:lnTo>
                  <a:lnTo>
                    <a:pt x="8340" y="5581"/>
                  </a:lnTo>
                  <a:lnTo>
                    <a:pt x="8405" y="5125"/>
                  </a:lnTo>
                  <a:lnTo>
                    <a:pt x="8470" y="4668"/>
                  </a:lnTo>
                  <a:lnTo>
                    <a:pt x="8552" y="4227"/>
                  </a:lnTo>
                  <a:lnTo>
                    <a:pt x="8650" y="3786"/>
                  </a:lnTo>
                  <a:lnTo>
                    <a:pt x="8650" y="3786"/>
                  </a:lnTo>
                  <a:lnTo>
                    <a:pt x="8552" y="3395"/>
                  </a:lnTo>
                  <a:lnTo>
                    <a:pt x="8437" y="3019"/>
                  </a:lnTo>
                  <a:lnTo>
                    <a:pt x="8291" y="2660"/>
                  </a:lnTo>
                  <a:lnTo>
                    <a:pt x="8111" y="2318"/>
                  </a:lnTo>
                  <a:lnTo>
                    <a:pt x="7899" y="1975"/>
                  </a:lnTo>
                  <a:lnTo>
                    <a:pt x="7670" y="1665"/>
                  </a:lnTo>
                  <a:lnTo>
                    <a:pt x="7409" y="1371"/>
                  </a:lnTo>
                  <a:lnTo>
                    <a:pt x="7132" y="1110"/>
                  </a:lnTo>
                  <a:lnTo>
                    <a:pt x="6838" y="865"/>
                  </a:lnTo>
                  <a:lnTo>
                    <a:pt x="6512" y="653"/>
                  </a:lnTo>
                  <a:lnTo>
                    <a:pt x="6169" y="457"/>
                  </a:lnTo>
                  <a:lnTo>
                    <a:pt x="5826" y="294"/>
                  </a:lnTo>
                  <a:lnTo>
                    <a:pt x="5451" y="180"/>
                  </a:lnTo>
                  <a:lnTo>
                    <a:pt x="5059" y="82"/>
                  </a:lnTo>
                  <a:lnTo>
                    <a:pt x="4668" y="17"/>
                  </a:lnTo>
                  <a:lnTo>
                    <a:pt x="4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44;p24">
              <a:extLst>
                <a:ext uri="{FF2B5EF4-FFF2-40B4-BE49-F238E27FC236}">
                  <a16:creationId xmlns:a16="http://schemas.microsoft.com/office/drawing/2014/main" id="{47C356BA-9CCB-4535-B211-BD765B580370}"/>
                </a:ext>
              </a:extLst>
            </p:cNvPr>
            <p:cNvSpPr/>
            <p:nvPr/>
          </p:nvSpPr>
          <p:spPr>
            <a:xfrm>
              <a:off x="3118423" y="2749879"/>
              <a:ext cx="984" cy="12"/>
            </a:xfrm>
            <a:custGeom>
              <a:avLst/>
              <a:gdLst/>
              <a:ahLst/>
              <a:cxnLst/>
              <a:rect l="l" t="t" r="r" b="b"/>
              <a:pathLst>
                <a:path w="82" h="1" fill="none" extrusionOk="0">
                  <a:moveTo>
                    <a:pt x="8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5;p24">
              <a:extLst>
                <a:ext uri="{FF2B5EF4-FFF2-40B4-BE49-F238E27FC236}">
                  <a16:creationId xmlns:a16="http://schemas.microsoft.com/office/drawing/2014/main" id="{239DDB67-EEF5-4E63-9783-C4F4D2C82804}"/>
                </a:ext>
              </a:extLst>
            </p:cNvPr>
            <p:cNvSpPr/>
            <p:nvPr/>
          </p:nvSpPr>
          <p:spPr>
            <a:xfrm>
              <a:off x="1149284" y="2254109"/>
              <a:ext cx="389550" cy="389754"/>
            </a:xfrm>
            <a:custGeom>
              <a:avLst/>
              <a:gdLst/>
              <a:ahLst/>
              <a:cxnLst/>
              <a:rect l="l" t="t" r="r" b="b"/>
              <a:pathLst>
                <a:path w="32476" h="32493" extrusionOk="0">
                  <a:moveTo>
                    <a:pt x="15814" y="1"/>
                  </a:moveTo>
                  <a:lnTo>
                    <a:pt x="15406" y="17"/>
                  </a:lnTo>
                  <a:lnTo>
                    <a:pt x="14982" y="50"/>
                  </a:lnTo>
                  <a:lnTo>
                    <a:pt x="14574" y="83"/>
                  </a:lnTo>
                  <a:lnTo>
                    <a:pt x="14166" y="131"/>
                  </a:lnTo>
                  <a:lnTo>
                    <a:pt x="13758" y="180"/>
                  </a:lnTo>
                  <a:lnTo>
                    <a:pt x="13366" y="246"/>
                  </a:lnTo>
                  <a:lnTo>
                    <a:pt x="12958" y="327"/>
                  </a:lnTo>
                  <a:lnTo>
                    <a:pt x="12566" y="409"/>
                  </a:lnTo>
                  <a:lnTo>
                    <a:pt x="12175" y="507"/>
                  </a:lnTo>
                  <a:lnTo>
                    <a:pt x="11799" y="621"/>
                  </a:lnTo>
                  <a:lnTo>
                    <a:pt x="11408" y="735"/>
                  </a:lnTo>
                  <a:lnTo>
                    <a:pt x="11032" y="850"/>
                  </a:lnTo>
                  <a:lnTo>
                    <a:pt x="10657" y="980"/>
                  </a:lnTo>
                  <a:lnTo>
                    <a:pt x="9923" y="1274"/>
                  </a:lnTo>
                  <a:lnTo>
                    <a:pt x="9205" y="1600"/>
                  </a:lnTo>
                  <a:lnTo>
                    <a:pt x="8503" y="1959"/>
                  </a:lnTo>
                  <a:lnTo>
                    <a:pt x="7818" y="2351"/>
                  </a:lnTo>
                  <a:lnTo>
                    <a:pt x="7165" y="2775"/>
                  </a:lnTo>
                  <a:lnTo>
                    <a:pt x="6512" y="3232"/>
                  </a:lnTo>
                  <a:lnTo>
                    <a:pt x="5908" y="3705"/>
                  </a:lnTo>
                  <a:lnTo>
                    <a:pt x="5321" y="4211"/>
                  </a:lnTo>
                  <a:lnTo>
                    <a:pt x="4750" y="4750"/>
                  </a:lnTo>
                  <a:lnTo>
                    <a:pt x="4211" y="5321"/>
                  </a:lnTo>
                  <a:lnTo>
                    <a:pt x="3705" y="5908"/>
                  </a:lnTo>
                  <a:lnTo>
                    <a:pt x="3216" y="6529"/>
                  </a:lnTo>
                  <a:lnTo>
                    <a:pt x="2775" y="7165"/>
                  </a:lnTo>
                  <a:lnTo>
                    <a:pt x="2351" y="7818"/>
                  </a:lnTo>
                  <a:lnTo>
                    <a:pt x="1959" y="8503"/>
                  </a:lnTo>
                  <a:lnTo>
                    <a:pt x="1600" y="9205"/>
                  </a:lnTo>
                  <a:lnTo>
                    <a:pt x="1274" y="9923"/>
                  </a:lnTo>
                  <a:lnTo>
                    <a:pt x="980" y="10657"/>
                  </a:lnTo>
                  <a:lnTo>
                    <a:pt x="849" y="11033"/>
                  </a:lnTo>
                  <a:lnTo>
                    <a:pt x="719" y="11408"/>
                  </a:lnTo>
                  <a:lnTo>
                    <a:pt x="604" y="11800"/>
                  </a:lnTo>
                  <a:lnTo>
                    <a:pt x="507" y="12175"/>
                  </a:lnTo>
                  <a:lnTo>
                    <a:pt x="409" y="12567"/>
                  </a:lnTo>
                  <a:lnTo>
                    <a:pt x="327" y="12975"/>
                  </a:lnTo>
                  <a:lnTo>
                    <a:pt x="245" y="13366"/>
                  </a:lnTo>
                  <a:lnTo>
                    <a:pt x="180" y="13774"/>
                  </a:lnTo>
                  <a:lnTo>
                    <a:pt x="131" y="14166"/>
                  </a:lnTo>
                  <a:lnTo>
                    <a:pt x="82" y="14574"/>
                  </a:lnTo>
                  <a:lnTo>
                    <a:pt x="50" y="14998"/>
                  </a:lnTo>
                  <a:lnTo>
                    <a:pt x="17" y="15406"/>
                  </a:lnTo>
                  <a:lnTo>
                    <a:pt x="1" y="15831"/>
                  </a:lnTo>
                  <a:lnTo>
                    <a:pt x="1" y="16239"/>
                  </a:lnTo>
                  <a:lnTo>
                    <a:pt x="1" y="16663"/>
                  </a:lnTo>
                  <a:lnTo>
                    <a:pt x="17" y="17071"/>
                  </a:lnTo>
                  <a:lnTo>
                    <a:pt x="50" y="17495"/>
                  </a:lnTo>
                  <a:lnTo>
                    <a:pt x="82" y="17903"/>
                  </a:lnTo>
                  <a:lnTo>
                    <a:pt x="131" y="18311"/>
                  </a:lnTo>
                  <a:lnTo>
                    <a:pt x="180" y="18719"/>
                  </a:lnTo>
                  <a:lnTo>
                    <a:pt x="245" y="19111"/>
                  </a:lnTo>
                  <a:lnTo>
                    <a:pt x="327" y="19519"/>
                  </a:lnTo>
                  <a:lnTo>
                    <a:pt x="409" y="19910"/>
                  </a:lnTo>
                  <a:lnTo>
                    <a:pt x="507" y="20302"/>
                  </a:lnTo>
                  <a:lnTo>
                    <a:pt x="604" y="20694"/>
                  </a:lnTo>
                  <a:lnTo>
                    <a:pt x="719" y="21069"/>
                  </a:lnTo>
                  <a:lnTo>
                    <a:pt x="849" y="21444"/>
                  </a:lnTo>
                  <a:lnTo>
                    <a:pt x="980" y="21820"/>
                  </a:lnTo>
                  <a:lnTo>
                    <a:pt x="1274" y="22570"/>
                  </a:lnTo>
                  <a:lnTo>
                    <a:pt x="1600" y="23288"/>
                  </a:lnTo>
                  <a:lnTo>
                    <a:pt x="1959" y="23990"/>
                  </a:lnTo>
                  <a:lnTo>
                    <a:pt x="2351" y="24659"/>
                  </a:lnTo>
                  <a:lnTo>
                    <a:pt x="2775" y="25328"/>
                  </a:lnTo>
                  <a:lnTo>
                    <a:pt x="3216" y="25965"/>
                  </a:lnTo>
                  <a:lnTo>
                    <a:pt x="3705" y="26569"/>
                  </a:lnTo>
                  <a:lnTo>
                    <a:pt x="4211" y="27156"/>
                  </a:lnTo>
                  <a:lnTo>
                    <a:pt x="4750" y="27727"/>
                  </a:lnTo>
                  <a:lnTo>
                    <a:pt x="5321" y="28266"/>
                  </a:lnTo>
                  <a:lnTo>
                    <a:pt x="5908" y="28772"/>
                  </a:lnTo>
                  <a:lnTo>
                    <a:pt x="6512" y="29261"/>
                  </a:lnTo>
                  <a:lnTo>
                    <a:pt x="7165" y="29718"/>
                  </a:lnTo>
                  <a:lnTo>
                    <a:pt x="7818" y="30142"/>
                  </a:lnTo>
                  <a:lnTo>
                    <a:pt x="8503" y="30518"/>
                  </a:lnTo>
                  <a:lnTo>
                    <a:pt x="9205" y="30877"/>
                  </a:lnTo>
                  <a:lnTo>
                    <a:pt x="9923" y="31203"/>
                  </a:lnTo>
                  <a:lnTo>
                    <a:pt x="10657" y="31497"/>
                  </a:lnTo>
                  <a:lnTo>
                    <a:pt x="11032" y="31628"/>
                  </a:lnTo>
                  <a:lnTo>
                    <a:pt x="11408" y="31758"/>
                  </a:lnTo>
                  <a:lnTo>
                    <a:pt x="11799" y="31872"/>
                  </a:lnTo>
                  <a:lnTo>
                    <a:pt x="12175" y="31970"/>
                  </a:lnTo>
                  <a:lnTo>
                    <a:pt x="12566" y="32068"/>
                  </a:lnTo>
                  <a:lnTo>
                    <a:pt x="12958" y="32150"/>
                  </a:lnTo>
                  <a:lnTo>
                    <a:pt x="13366" y="32231"/>
                  </a:lnTo>
                  <a:lnTo>
                    <a:pt x="13758" y="32297"/>
                  </a:lnTo>
                  <a:lnTo>
                    <a:pt x="14166" y="32362"/>
                  </a:lnTo>
                  <a:lnTo>
                    <a:pt x="14574" y="32395"/>
                  </a:lnTo>
                  <a:lnTo>
                    <a:pt x="14982" y="32443"/>
                  </a:lnTo>
                  <a:lnTo>
                    <a:pt x="15406" y="32460"/>
                  </a:lnTo>
                  <a:lnTo>
                    <a:pt x="15814" y="32476"/>
                  </a:lnTo>
                  <a:lnTo>
                    <a:pt x="16238" y="32492"/>
                  </a:lnTo>
                  <a:lnTo>
                    <a:pt x="16663" y="32476"/>
                  </a:lnTo>
                  <a:lnTo>
                    <a:pt x="17071" y="32460"/>
                  </a:lnTo>
                  <a:lnTo>
                    <a:pt x="17495" y="32443"/>
                  </a:lnTo>
                  <a:lnTo>
                    <a:pt x="17903" y="32395"/>
                  </a:lnTo>
                  <a:lnTo>
                    <a:pt x="18311" y="32362"/>
                  </a:lnTo>
                  <a:lnTo>
                    <a:pt x="18719" y="32297"/>
                  </a:lnTo>
                  <a:lnTo>
                    <a:pt x="19110" y="32231"/>
                  </a:lnTo>
                  <a:lnTo>
                    <a:pt x="19518" y="32150"/>
                  </a:lnTo>
                  <a:lnTo>
                    <a:pt x="19910" y="32068"/>
                  </a:lnTo>
                  <a:lnTo>
                    <a:pt x="20302" y="31970"/>
                  </a:lnTo>
                  <a:lnTo>
                    <a:pt x="20693" y="31872"/>
                  </a:lnTo>
                  <a:lnTo>
                    <a:pt x="21069" y="31758"/>
                  </a:lnTo>
                  <a:lnTo>
                    <a:pt x="21444" y="31628"/>
                  </a:lnTo>
                  <a:lnTo>
                    <a:pt x="21819" y="31497"/>
                  </a:lnTo>
                  <a:lnTo>
                    <a:pt x="22570" y="31203"/>
                  </a:lnTo>
                  <a:lnTo>
                    <a:pt x="23288" y="30877"/>
                  </a:lnTo>
                  <a:lnTo>
                    <a:pt x="23990" y="30518"/>
                  </a:lnTo>
                  <a:lnTo>
                    <a:pt x="24659" y="30142"/>
                  </a:lnTo>
                  <a:lnTo>
                    <a:pt x="25328" y="29718"/>
                  </a:lnTo>
                  <a:lnTo>
                    <a:pt x="25965" y="29261"/>
                  </a:lnTo>
                  <a:lnTo>
                    <a:pt x="26568" y="28772"/>
                  </a:lnTo>
                  <a:lnTo>
                    <a:pt x="27156" y="28266"/>
                  </a:lnTo>
                  <a:lnTo>
                    <a:pt x="27727" y="27727"/>
                  </a:lnTo>
                  <a:lnTo>
                    <a:pt x="28266" y="27156"/>
                  </a:lnTo>
                  <a:lnTo>
                    <a:pt x="28771" y="26569"/>
                  </a:lnTo>
                  <a:lnTo>
                    <a:pt x="29261" y="25965"/>
                  </a:lnTo>
                  <a:lnTo>
                    <a:pt x="29702" y="25328"/>
                  </a:lnTo>
                  <a:lnTo>
                    <a:pt x="30126" y="24659"/>
                  </a:lnTo>
                  <a:lnTo>
                    <a:pt x="30518" y="23990"/>
                  </a:lnTo>
                  <a:lnTo>
                    <a:pt x="30877" y="23288"/>
                  </a:lnTo>
                  <a:lnTo>
                    <a:pt x="31203" y="22570"/>
                  </a:lnTo>
                  <a:lnTo>
                    <a:pt x="31497" y="21820"/>
                  </a:lnTo>
                  <a:lnTo>
                    <a:pt x="31627" y="21444"/>
                  </a:lnTo>
                  <a:lnTo>
                    <a:pt x="31758" y="21069"/>
                  </a:lnTo>
                  <a:lnTo>
                    <a:pt x="31872" y="20694"/>
                  </a:lnTo>
                  <a:lnTo>
                    <a:pt x="31970" y="20302"/>
                  </a:lnTo>
                  <a:lnTo>
                    <a:pt x="32068" y="19910"/>
                  </a:lnTo>
                  <a:lnTo>
                    <a:pt x="32150" y="19519"/>
                  </a:lnTo>
                  <a:lnTo>
                    <a:pt x="32231" y="19111"/>
                  </a:lnTo>
                  <a:lnTo>
                    <a:pt x="32296" y="18719"/>
                  </a:lnTo>
                  <a:lnTo>
                    <a:pt x="32345" y="18311"/>
                  </a:lnTo>
                  <a:lnTo>
                    <a:pt x="32394" y="17903"/>
                  </a:lnTo>
                  <a:lnTo>
                    <a:pt x="32443" y="17495"/>
                  </a:lnTo>
                  <a:lnTo>
                    <a:pt x="32460" y="17071"/>
                  </a:lnTo>
                  <a:lnTo>
                    <a:pt x="32476" y="16663"/>
                  </a:lnTo>
                  <a:lnTo>
                    <a:pt x="32476" y="16239"/>
                  </a:lnTo>
                  <a:lnTo>
                    <a:pt x="32476" y="15831"/>
                  </a:lnTo>
                  <a:lnTo>
                    <a:pt x="32460" y="15406"/>
                  </a:lnTo>
                  <a:lnTo>
                    <a:pt x="32443" y="14998"/>
                  </a:lnTo>
                  <a:lnTo>
                    <a:pt x="32394" y="14574"/>
                  </a:lnTo>
                  <a:lnTo>
                    <a:pt x="32345" y="14166"/>
                  </a:lnTo>
                  <a:lnTo>
                    <a:pt x="32296" y="13774"/>
                  </a:lnTo>
                  <a:lnTo>
                    <a:pt x="32231" y="13366"/>
                  </a:lnTo>
                  <a:lnTo>
                    <a:pt x="32150" y="12975"/>
                  </a:lnTo>
                  <a:lnTo>
                    <a:pt x="32068" y="12567"/>
                  </a:lnTo>
                  <a:lnTo>
                    <a:pt x="31970" y="12175"/>
                  </a:lnTo>
                  <a:lnTo>
                    <a:pt x="31872" y="11800"/>
                  </a:lnTo>
                  <a:lnTo>
                    <a:pt x="31758" y="11408"/>
                  </a:lnTo>
                  <a:lnTo>
                    <a:pt x="31627" y="11033"/>
                  </a:lnTo>
                  <a:lnTo>
                    <a:pt x="31497" y="10657"/>
                  </a:lnTo>
                  <a:lnTo>
                    <a:pt x="31203" y="9923"/>
                  </a:lnTo>
                  <a:lnTo>
                    <a:pt x="30877" y="9205"/>
                  </a:lnTo>
                  <a:lnTo>
                    <a:pt x="30518" y="8503"/>
                  </a:lnTo>
                  <a:lnTo>
                    <a:pt x="30126" y="7818"/>
                  </a:lnTo>
                  <a:lnTo>
                    <a:pt x="29702" y="7165"/>
                  </a:lnTo>
                  <a:lnTo>
                    <a:pt x="29261" y="6529"/>
                  </a:lnTo>
                  <a:lnTo>
                    <a:pt x="28771" y="5908"/>
                  </a:lnTo>
                  <a:lnTo>
                    <a:pt x="28266" y="5321"/>
                  </a:lnTo>
                  <a:lnTo>
                    <a:pt x="27727" y="4750"/>
                  </a:lnTo>
                  <a:lnTo>
                    <a:pt x="27156" y="4211"/>
                  </a:lnTo>
                  <a:lnTo>
                    <a:pt x="26568" y="3705"/>
                  </a:lnTo>
                  <a:lnTo>
                    <a:pt x="25965" y="3232"/>
                  </a:lnTo>
                  <a:lnTo>
                    <a:pt x="25328" y="2775"/>
                  </a:lnTo>
                  <a:lnTo>
                    <a:pt x="24659" y="2351"/>
                  </a:lnTo>
                  <a:lnTo>
                    <a:pt x="23990" y="1959"/>
                  </a:lnTo>
                  <a:lnTo>
                    <a:pt x="23288" y="1600"/>
                  </a:lnTo>
                  <a:lnTo>
                    <a:pt x="22570" y="1274"/>
                  </a:lnTo>
                  <a:lnTo>
                    <a:pt x="21819" y="980"/>
                  </a:lnTo>
                  <a:lnTo>
                    <a:pt x="21444" y="850"/>
                  </a:lnTo>
                  <a:lnTo>
                    <a:pt x="21069" y="735"/>
                  </a:lnTo>
                  <a:lnTo>
                    <a:pt x="20693" y="621"/>
                  </a:lnTo>
                  <a:lnTo>
                    <a:pt x="20302" y="507"/>
                  </a:lnTo>
                  <a:lnTo>
                    <a:pt x="19910" y="409"/>
                  </a:lnTo>
                  <a:lnTo>
                    <a:pt x="19518" y="327"/>
                  </a:lnTo>
                  <a:lnTo>
                    <a:pt x="19110" y="246"/>
                  </a:lnTo>
                  <a:lnTo>
                    <a:pt x="18719" y="180"/>
                  </a:lnTo>
                  <a:lnTo>
                    <a:pt x="18311" y="131"/>
                  </a:lnTo>
                  <a:lnTo>
                    <a:pt x="17903" y="83"/>
                  </a:lnTo>
                  <a:lnTo>
                    <a:pt x="17495" y="50"/>
                  </a:lnTo>
                  <a:lnTo>
                    <a:pt x="17071" y="17"/>
                  </a:lnTo>
                  <a:lnTo>
                    <a:pt x="1666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46;p24">
              <a:extLst>
                <a:ext uri="{FF2B5EF4-FFF2-40B4-BE49-F238E27FC236}">
                  <a16:creationId xmlns:a16="http://schemas.microsoft.com/office/drawing/2014/main" id="{B047545C-B975-4409-AF07-732E956D683A}"/>
                </a:ext>
              </a:extLst>
            </p:cNvPr>
            <p:cNvSpPr/>
            <p:nvPr/>
          </p:nvSpPr>
          <p:spPr>
            <a:xfrm>
              <a:off x="1252980" y="2277473"/>
              <a:ext cx="289331" cy="289523"/>
            </a:xfrm>
            <a:custGeom>
              <a:avLst/>
              <a:gdLst/>
              <a:ahLst/>
              <a:cxnLst/>
              <a:rect l="l" t="t" r="r" b="b"/>
              <a:pathLst>
                <a:path w="24121" h="24137" extrusionOk="0">
                  <a:moveTo>
                    <a:pt x="12060" y="1"/>
                  </a:moveTo>
                  <a:lnTo>
                    <a:pt x="11440" y="17"/>
                  </a:lnTo>
                  <a:lnTo>
                    <a:pt x="10820" y="66"/>
                  </a:lnTo>
                  <a:lnTo>
                    <a:pt x="10216" y="131"/>
                  </a:lnTo>
                  <a:lnTo>
                    <a:pt x="9629" y="245"/>
                  </a:lnTo>
                  <a:lnTo>
                    <a:pt x="9041" y="376"/>
                  </a:lnTo>
                  <a:lnTo>
                    <a:pt x="8470" y="539"/>
                  </a:lnTo>
                  <a:lnTo>
                    <a:pt x="7915" y="735"/>
                  </a:lnTo>
                  <a:lnTo>
                    <a:pt x="7360" y="947"/>
                  </a:lnTo>
                  <a:lnTo>
                    <a:pt x="6838" y="1192"/>
                  </a:lnTo>
                  <a:lnTo>
                    <a:pt x="6316" y="1453"/>
                  </a:lnTo>
                  <a:lnTo>
                    <a:pt x="5810" y="1747"/>
                  </a:lnTo>
                  <a:lnTo>
                    <a:pt x="5320" y="2057"/>
                  </a:lnTo>
                  <a:lnTo>
                    <a:pt x="4847" y="2400"/>
                  </a:lnTo>
                  <a:lnTo>
                    <a:pt x="4390" y="2759"/>
                  </a:lnTo>
                  <a:lnTo>
                    <a:pt x="3950" y="3134"/>
                  </a:lnTo>
                  <a:lnTo>
                    <a:pt x="3525" y="3526"/>
                  </a:lnTo>
                  <a:lnTo>
                    <a:pt x="3134" y="3950"/>
                  </a:lnTo>
                  <a:lnTo>
                    <a:pt x="2758" y="4390"/>
                  </a:lnTo>
                  <a:lnTo>
                    <a:pt x="2399" y="4847"/>
                  </a:lnTo>
                  <a:lnTo>
                    <a:pt x="2057" y="5321"/>
                  </a:lnTo>
                  <a:lnTo>
                    <a:pt x="1747" y="5810"/>
                  </a:lnTo>
                  <a:lnTo>
                    <a:pt x="1453" y="6316"/>
                  </a:lnTo>
                  <a:lnTo>
                    <a:pt x="1192" y="6838"/>
                  </a:lnTo>
                  <a:lnTo>
                    <a:pt x="947" y="7361"/>
                  </a:lnTo>
                  <a:lnTo>
                    <a:pt x="735" y="7915"/>
                  </a:lnTo>
                  <a:lnTo>
                    <a:pt x="539" y="8470"/>
                  </a:lnTo>
                  <a:lnTo>
                    <a:pt x="376" y="9041"/>
                  </a:lnTo>
                  <a:lnTo>
                    <a:pt x="245" y="9629"/>
                  </a:lnTo>
                  <a:lnTo>
                    <a:pt x="131" y="10233"/>
                  </a:lnTo>
                  <a:lnTo>
                    <a:pt x="66" y="10837"/>
                  </a:lnTo>
                  <a:lnTo>
                    <a:pt x="17" y="11440"/>
                  </a:lnTo>
                  <a:lnTo>
                    <a:pt x="0" y="12061"/>
                  </a:lnTo>
                  <a:lnTo>
                    <a:pt x="17" y="12681"/>
                  </a:lnTo>
                  <a:lnTo>
                    <a:pt x="66" y="13301"/>
                  </a:lnTo>
                  <a:lnTo>
                    <a:pt x="131" y="13905"/>
                  </a:lnTo>
                  <a:lnTo>
                    <a:pt x="245" y="14492"/>
                  </a:lnTo>
                  <a:lnTo>
                    <a:pt x="376" y="15080"/>
                  </a:lnTo>
                  <a:lnTo>
                    <a:pt x="539" y="15651"/>
                  </a:lnTo>
                  <a:lnTo>
                    <a:pt x="735" y="16206"/>
                  </a:lnTo>
                  <a:lnTo>
                    <a:pt x="947" y="16760"/>
                  </a:lnTo>
                  <a:lnTo>
                    <a:pt x="1192" y="17299"/>
                  </a:lnTo>
                  <a:lnTo>
                    <a:pt x="1453" y="17821"/>
                  </a:lnTo>
                  <a:lnTo>
                    <a:pt x="1747" y="18327"/>
                  </a:lnTo>
                  <a:lnTo>
                    <a:pt x="2057" y="18817"/>
                  </a:lnTo>
                  <a:lnTo>
                    <a:pt x="2399" y="19290"/>
                  </a:lnTo>
                  <a:lnTo>
                    <a:pt x="2758" y="19747"/>
                  </a:lnTo>
                  <a:lnTo>
                    <a:pt x="3134" y="20171"/>
                  </a:lnTo>
                  <a:lnTo>
                    <a:pt x="3525" y="20595"/>
                  </a:lnTo>
                  <a:lnTo>
                    <a:pt x="3950" y="21003"/>
                  </a:lnTo>
                  <a:lnTo>
                    <a:pt x="4390" y="21379"/>
                  </a:lnTo>
                  <a:lnTo>
                    <a:pt x="4847" y="21738"/>
                  </a:lnTo>
                  <a:lnTo>
                    <a:pt x="5320" y="22064"/>
                  </a:lnTo>
                  <a:lnTo>
                    <a:pt x="5810" y="22391"/>
                  </a:lnTo>
                  <a:lnTo>
                    <a:pt x="6316" y="22668"/>
                  </a:lnTo>
                  <a:lnTo>
                    <a:pt x="6838" y="22945"/>
                  </a:lnTo>
                  <a:lnTo>
                    <a:pt x="7360" y="23174"/>
                  </a:lnTo>
                  <a:lnTo>
                    <a:pt x="7915" y="23402"/>
                  </a:lnTo>
                  <a:lnTo>
                    <a:pt x="8470" y="23582"/>
                  </a:lnTo>
                  <a:lnTo>
                    <a:pt x="9041" y="23745"/>
                  </a:lnTo>
                  <a:lnTo>
                    <a:pt x="9629" y="23892"/>
                  </a:lnTo>
                  <a:lnTo>
                    <a:pt x="10216" y="23990"/>
                  </a:lnTo>
                  <a:lnTo>
                    <a:pt x="10820" y="24071"/>
                  </a:lnTo>
                  <a:lnTo>
                    <a:pt x="11440" y="24120"/>
                  </a:lnTo>
                  <a:lnTo>
                    <a:pt x="12060" y="24137"/>
                  </a:lnTo>
                  <a:lnTo>
                    <a:pt x="12680" y="24120"/>
                  </a:lnTo>
                  <a:lnTo>
                    <a:pt x="13301" y="24071"/>
                  </a:lnTo>
                  <a:lnTo>
                    <a:pt x="13904" y="23990"/>
                  </a:lnTo>
                  <a:lnTo>
                    <a:pt x="14492" y="23892"/>
                  </a:lnTo>
                  <a:lnTo>
                    <a:pt x="15079" y="23745"/>
                  </a:lnTo>
                  <a:lnTo>
                    <a:pt x="15651" y="23582"/>
                  </a:lnTo>
                  <a:lnTo>
                    <a:pt x="16205" y="23402"/>
                  </a:lnTo>
                  <a:lnTo>
                    <a:pt x="16760" y="23174"/>
                  </a:lnTo>
                  <a:lnTo>
                    <a:pt x="17299" y="22945"/>
                  </a:lnTo>
                  <a:lnTo>
                    <a:pt x="17805" y="22668"/>
                  </a:lnTo>
                  <a:lnTo>
                    <a:pt x="18311" y="22391"/>
                  </a:lnTo>
                  <a:lnTo>
                    <a:pt x="18800" y="22064"/>
                  </a:lnTo>
                  <a:lnTo>
                    <a:pt x="19273" y="21738"/>
                  </a:lnTo>
                  <a:lnTo>
                    <a:pt x="19730" y="21379"/>
                  </a:lnTo>
                  <a:lnTo>
                    <a:pt x="20171" y="21003"/>
                  </a:lnTo>
                  <a:lnTo>
                    <a:pt x="20595" y="20595"/>
                  </a:lnTo>
                  <a:lnTo>
                    <a:pt x="20987" y="20171"/>
                  </a:lnTo>
                  <a:lnTo>
                    <a:pt x="21379" y="19747"/>
                  </a:lnTo>
                  <a:lnTo>
                    <a:pt x="21738" y="19290"/>
                  </a:lnTo>
                  <a:lnTo>
                    <a:pt x="22064" y="18817"/>
                  </a:lnTo>
                  <a:lnTo>
                    <a:pt x="22374" y="18327"/>
                  </a:lnTo>
                  <a:lnTo>
                    <a:pt x="22668" y="17821"/>
                  </a:lnTo>
                  <a:lnTo>
                    <a:pt x="22945" y="17299"/>
                  </a:lnTo>
                  <a:lnTo>
                    <a:pt x="23174" y="16760"/>
                  </a:lnTo>
                  <a:lnTo>
                    <a:pt x="23402" y="16206"/>
                  </a:lnTo>
                  <a:lnTo>
                    <a:pt x="23582" y="15651"/>
                  </a:lnTo>
                  <a:lnTo>
                    <a:pt x="23745" y="15080"/>
                  </a:lnTo>
                  <a:lnTo>
                    <a:pt x="23875" y="14492"/>
                  </a:lnTo>
                  <a:lnTo>
                    <a:pt x="23990" y="13905"/>
                  </a:lnTo>
                  <a:lnTo>
                    <a:pt x="24071" y="13301"/>
                  </a:lnTo>
                  <a:lnTo>
                    <a:pt x="24104" y="12681"/>
                  </a:lnTo>
                  <a:lnTo>
                    <a:pt x="24120" y="12061"/>
                  </a:lnTo>
                  <a:lnTo>
                    <a:pt x="24104" y="11440"/>
                  </a:lnTo>
                  <a:lnTo>
                    <a:pt x="24071" y="10837"/>
                  </a:lnTo>
                  <a:lnTo>
                    <a:pt x="23990" y="10233"/>
                  </a:lnTo>
                  <a:lnTo>
                    <a:pt x="23875" y="9629"/>
                  </a:lnTo>
                  <a:lnTo>
                    <a:pt x="23745" y="9041"/>
                  </a:lnTo>
                  <a:lnTo>
                    <a:pt x="23582" y="8470"/>
                  </a:lnTo>
                  <a:lnTo>
                    <a:pt x="23402" y="7915"/>
                  </a:lnTo>
                  <a:lnTo>
                    <a:pt x="23174" y="7361"/>
                  </a:lnTo>
                  <a:lnTo>
                    <a:pt x="22945" y="6838"/>
                  </a:lnTo>
                  <a:lnTo>
                    <a:pt x="22668" y="6316"/>
                  </a:lnTo>
                  <a:lnTo>
                    <a:pt x="22374" y="5810"/>
                  </a:lnTo>
                  <a:lnTo>
                    <a:pt x="22064" y="5321"/>
                  </a:lnTo>
                  <a:lnTo>
                    <a:pt x="21738" y="4847"/>
                  </a:lnTo>
                  <a:lnTo>
                    <a:pt x="21379" y="4390"/>
                  </a:lnTo>
                  <a:lnTo>
                    <a:pt x="20987" y="3950"/>
                  </a:lnTo>
                  <a:lnTo>
                    <a:pt x="20595" y="3526"/>
                  </a:lnTo>
                  <a:lnTo>
                    <a:pt x="20171" y="3134"/>
                  </a:lnTo>
                  <a:lnTo>
                    <a:pt x="19730" y="2759"/>
                  </a:lnTo>
                  <a:lnTo>
                    <a:pt x="19273" y="2400"/>
                  </a:lnTo>
                  <a:lnTo>
                    <a:pt x="18800" y="2057"/>
                  </a:lnTo>
                  <a:lnTo>
                    <a:pt x="18311" y="1747"/>
                  </a:lnTo>
                  <a:lnTo>
                    <a:pt x="17805" y="1453"/>
                  </a:lnTo>
                  <a:lnTo>
                    <a:pt x="17299" y="1192"/>
                  </a:lnTo>
                  <a:lnTo>
                    <a:pt x="16760" y="947"/>
                  </a:lnTo>
                  <a:lnTo>
                    <a:pt x="16205" y="735"/>
                  </a:lnTo>
                  <a:lnTo>
                    <a:pt x="15651" y="539"/>
                  </a:lnTo>
                  <a:lnTo>
                    <a:pt x="15079" y="376"/>
                  </a:lnTo>
                  <a:lnTo>
                    <a:pt x="14492" y="245"/>
                  </a:lnTo>
                  <a:lnTo>
                    <a:pt x="13904" y="131"/>
                  </a:lnTo>
                  <a:lnTo>
                    <a:pt x="13301" y="66"/>
                  </a:lnTo>
                  <a:lnTo>
                    <a:pt x="12680" y="17"/>
                  </a:lnTo>
                  <a:lnTo>
                    <a:pt x="1206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847;p24">
              <a:extLst>
                <a:ext uri="{FF2B5EF4-FFF2-40B4-BE49-F238E27FC236}">
                  <a16:creationId xmlns:a16="http://schemas.microsoft.com/office/drawing/2014/main" id="{4155E067-54DF-4046-97F9-1C8A76BB9B72}"/>
                </a:ext>
              </a:extLst>
            </p:cNvPr>
            <p:cNvSpPr/>
            <p:nvPr/>
          </p:nvSpPr>
          <p:spPr>
            <a:xfrm>
              <a:off x="1212692" y="2277473"/>
              <a:ext cx="289331" cy="289523"/>
            </a:xfrm>
            <a:custGeom>
              <a:avLst/>
              <a:gdLst/>
              <a:ahLst/>
              <a:cxnLst/>
              <a:rect l="l" t="t" r="r" b="b"/>
              <a:pathLst>
                <a:path w="24121" h="24137" fill="none" extrusionOk="0">
                  <a:moveTo>
                    <a:pt x="24120" y="12061"/>
                  </a:moveTo>
                  <a:lnTo>
                    <a:pt x="24120" y="12061"/>
                  </a:lnTo>
                  <a:lnTo>
                    <a:pt x="24104" y="12681"/>
                  </a:lnTo>
                  <a:lnTo>
                    <a:pt x="24071" y="13301"/>
                  </a:lnTo>
                  <a:lnTo>
                    <a:pt x="23990" y="13905"/>
                  </a:lnTo>
                  <a:lnTo>
                    <a:pt x="23875" y="14492"/>
                  </a:lnTo>
                  <a:lnTo>
                    <a:pt x="23745" y="15080"/>
                  </a:lnTo>
                  <a:lnTo>
                    <a:pt x="23582" y="15651"/>
                  </a:lnTo>
                  <a:lnTo>
                    <a:pt x="23402" y="16206"/>
                  </a:lnTo>
                  <a:lnTo>
                    <a:pt x="23174" y="16760"/>
                  </a:lnTo>
                  <a:lnTo>
                    <a:pt x="22945" y="17299"/>
                  </a:lnTo>
                  <a:lnTo>
                    <a:pt x="22668" y="17821"/>
                  </a:lnTo>
                  <a:lnTo>
                    <a:pt x="22374" y="18327"/>
                  </a:lnTo>
                  <a:lnTo>
                    <a:pt x="22064" y="18817"/>
                  </a:lnTo>
                  <a:lnTo>
                    <a:pt x="21738" y="19290"/>
                  </a:lnTo>
                  <a:lnTo>
                    <a:pt x="21379" y="19747"/>
                  </a:lnTo>
                  <a:lnTo>
                    <a:pt x="20987" y="20171"/>
                  </a:lnTo>
                  <a:lnTo>
                    <a:pt x="20595" y="20595"/>
                  </a:lnTo>
                  <a:lnTo>
                    <a:pt x="20171" y="21003"/>
                  </a:lnTo>
                  <a:lnTo>
                    <a:pt x="19730" y="21379"/>
                  </a:lnTo>
                  <a:lnTo>
                    <a:pt x="19273" y="21738"/>
                  </a:lnTo>
                  <a:lnTo>
                    <a:pt x="18800" y="22064"/>
                  </a:lnTo>
                  <a:lnTo>
                    <a:pt x="18311" y="22391"/>
                  </a:lnTo>
                  <a:lnTo>
                    <a:pt x="17805" y="22668"/>
                  </a:lnTo>
                  <a:lnTo>
                    <a:pt x="17299" y="22945"/>
                  </a:lnTo>
                  <a:lnTo>
                    <a:pt x="16760" y="23174"/>
                  </a:lnTo>
                  <a:lnTo>
                    <a:pt x="16205" y="23402"/>
                  </a:lnTo>
                  <a:lnTo>
                    <a:pt x="15651" y="23582"/>
                  </a:lnTo>
                  <a:lnTo>
                    <a:pt x="15079" y="23745"/>
                  </a:lnTo>
                  <a:lnTo>
                    <a:pt x="14492" y="23892"/>
                  </a:lnTo>
                  <a:lnTo>
                    <a:pt x="13904" y="23990"/>
                  </a:lnTo>
                  <a:lnTo>
                    <a:pt x="13301" y="24071"/>
                  </a:lnTo>
                  <a:lnTo>
                    <a:pt x="12680" y="24120"/>
                  </a:lnTo>
                  <a:lnTo>
                    <a:pt x="12060" y="24137"/>
                  </a:lnTo>
                  <a:lnTo>
                    <a:pt x="12060" y="24137"/>
                  </a:lnTo>
                  <a:lnTo>
                    <a:pt x="11440" y="24120"/>
                  </a:lnTo>
                  <a:lnTo>
                    <a:pt x="10820" y="24071"/>
                  </a:lnTo>
                  <a:lnTo>
                    <a:pt x="10216" y="23990"/>
                  </a:lnTo>
                  <a:lnTo>
                    <a:pt x="9629" y="23892"/>
                  </a:lnTo>
                  <a:lnTo>
                    <a:pt x="9041" y="23745"/>
                  </a:lnTo>
                  <a:lnTo>
                    <a:pt x="8470" y="23582"/>
                  </a:lnTo>
                  <a:lnTo>
                    <a:pt x="7915" y="23402"/>
                  </a:lnTo>
                  <a:lnTo>
                    <a:pt x="7360" y="23174"/>
                  </a:lnTo>
                  <a:lnTo>
                    <a:pt x="6838" y="22945"/>
                  </a:lnTo>
                  <a:lnTo>
                    <a:pt x="6316" y="22668"/>
                  </a:lnTo>
                  <a:lnTo>
                    <a:pt x="5810" y="22391"/>
                  </a:lnTo>
                  <a:lnTo>
                    <a:pt x="5320" y="22064"/>
                  </a:lnTo>
                  <a:lnTo>
                    <a:pt x="4847" y="21738"/>
                  </a:lnTo>
                  <a:lnTo>
                    <a:pt x="4390" y="21379"/>
                  </a:lnTo>
                  <a:lnTo>
                    <a:pt x="3950" y="21003"/>
                  </a:lnTo>
                  <a:lnTo>
                    <a:pt x="3525" y="20595"/>
                  </a:lnTo>
                  <a:lnTo>
                    <a:pt x="3134" y="20171"/>
                  </a:lnTo>
                  <a:lnTo>
                    <a:pt x="2758" y="19747"/>
                  </a:lnTo>
                  <a:lnTo>
                    <a:pt x="2399" y="19290"/>
                  </a:lnTo>
                  <a:lnTo>
                    <a:pt x="2057" y="18817"/>
                  </a:lnTo>
                  <a:lnTo>
                    <a:pt x="1747" y="18327"/>
                  </a:lnTo>
                  <a:lnTo>
                    <a:pt x="1453" y="17821"/>
                  </a:lnTo>
                  <a:lnTo>
                    <a:pt x="1192" y="17299"/>
                  </a:lnTo>
                  <a:lnTo>
                    <a:pt x="947" y="16760"/>
                  </a:lnTo>
                  <a:lnTo>
                    <a:pt x="735" y="16206"/>
                  </a:lnTo>
                  <a:lnTo>
                    <a:pt x="539" y="15651"/>
                  </a:lnTo>
                  <a:lnTo>
                    <a:pt x="376" y="15080"/>
                  </a:lnTo>
                  <a:lnTo>
                    <a:pt x="245" y="14492"/>
                  </a:lnTo>
                  <a:lnTo>
                    <a:pt x="131" y="13905"/>
                  </a:lnTo>
                  <a:lnTo>
                    <a:pt x="66" y="13301"/>
                  </a:lnTo>
                  <a:lnTo>
                    <a:pt x="17" y="12681"/>
                  </a:lnTo>
                  <a:lnTo>
                    <a:pt x="0" y="12061"/>
                  </a:lnTo>
                  <a:lnTo>
                    <a:pt x="0" y="12061"/>
                  </a:lnTo>
                  <a:lnTo>
                    <a:pt x="17" y="11440"/>
                  </a:lnTo>
                  <a:lnTo>
                    <a:pt x="66" y="10837"/>
                  </a:lnTo>
                  <a:lnTo>
                    <a:pt x="131" y="10233"/>
                  </a:lnTo>
                  <a:lnTo>
                    <a:pt x="245" y="9629"/>
                  </a:lnTo>
                  <a:lnTo>
                    <a:pt x="376" y="9041"/>
                  </a:lnTo>
                  <a:lnTo>
                    <a:pt x="539" y="8470"/>
                  </a:lnTo>
                  <a:lnTo>
                    <a:pt x="735" y="7915"/>
                  </a:lnTo>
                  <a:lnTo>
                    <a:pt x="947" y="7361"/>
                  </a:lnTo>
                  <a:lnTo>
                    <a:pt x="1192" y="6838"/>
                  </a:lnTo>
                  <a:lnTo>
                    <a:pt x="1453" y="6316"/>
                  </a:lnTo>
                  <a:lnTo>
                    <a:pt x="1747" y="5810"/>
                  </a:lnTo>
                  <a:lnTo>
                    <a:pt x="2057" y="5321"/>
                  </a:lnTo>
                  <a:lnTo>
                    <a:pt x="2399" y="4847"/>
                  </a:lnTo>
                  <a:lnTo>
                    <a:pt x="2758" y="4390"/>
                  </a:lnTo>
                  <a:lnTo>
                    <a:pt x="3134" y="3950"/>
                  </a:lnTo>
                  <a:lnTo>
                    <a:pt x="3525" y="3526"/>
                  </a:lnTo>
                  <a:lnTo>
                    <a:pt x="3950" y="3134"/>
                  </a:lnTo>
                  <a:lnTo>
                    <a:pt x="4390" y="2759"/>
                  </a:lnTo>
                  <a:lnTo>
                    <a:pt x="4847" y="2400"/>
                  </a:lnTo>
                  <a:lnTo>
                    <a:pt x="5320" y="2057"/>
                  </a:lnTo>
                  <a:lnTo>
                    <a:pt x="5810" y="1747"/>
                  </a:lnTo>
                  <a:lnTo>
                    <a:pt x="6316" y="1453"/>
                  </a:lnTo>
                  <a:lnTo>
                    <a:pt x="6838" y="1192"/>
                  </a:lnTo>
                  <a:lnTo>
                    <a:pt x="7360" y="947"/>
                  </a:lnTo>
                  <a:lnTo>
                    <a:pt x="7915" y="735"/>
                  </a:lnTo>
                  <a:lnTo>
                    <a:pt x="8470" y="539"/>
                  </a:lnTo>
                  <a:lnTo>
                    <a:pt x="9041" y="376"/>
                  </a:lnTo>
                  <a:lnTo>
                    <a:pt x="9629" y="245"/>
                  </a:lnTo>
                  <a:lnTo>
                    <a:pt x="10216" y="131"/>
                  </a:lnTo>
                  <a:lnTo>
                    <a:pt x="10820" y="66"/>
                  </a:lnTo>
                  <a:lnTo>
                    <a:pt x="11440" y="17"/>
                  </a:lnTo>
                  <a:lnTo>
                    <a:pt x="12060" y="1"/>
                  </a:lnTo>
                  <a:lnTo>
                    <a:pt x="12060" y="1"/>
                  </a:lnTo>
                  <a:lnTo>
                    <a:pt x="12680" y="17"/>
                  </a:lnTo>
                  <a:lnTo>
                    <a:pt x="13301" y="66"/>
                  </a:lnTo>
                  <a:lnTo>
                    <a:pt x="13904" y="131"/>
                  </a:lnTo>
                  <a:lnTo>
                    <a:pt x="14492" y="245"/>
                  </a:lnTo>
                  <a:lnTo>
                    <a:pt x="15079" y="376"/>
                  </a:lnTo>
                  <a:lnTo>
                    <a:pt x="15651" y="539"/>
                  </a:lnTo>
                  <a:lnTo>
                    <a:pt x="16205" y="735"/>
                  </a:lnTo>
                  <a:lnTo>
                    <a:pt x="16760" y="947"/>
                  </a:lnTo>
                  <a:lnTo>
                    <a:pt x="17299" y="1192"/>
                  </a:lnTo>
                  <a:lnTo>
                    <a:pt x="17805" y="1453"/>
                  </a:lnTo>
                  <a:lnTo>
                    <a:pt x="18311" y="1747"/>
                  </a:lnTo>
                  <a:lnTo>
                    <a:pt x="18800" y="2057"/>
                  </a:lnTo>
                  <a:lnTo>
                    <a:pt x="19273" y="2400"/>
                  </a:lnTo>
                  <a:lnTo>
                    <a:pt x="19730" y="2759"/>
                  </a:lnTo>
                  <a:lnTo>
                    <a:pt x="20171" y="3134"/>
                  </a:lnTo>
                  <a:lnTo>
                    <a:pt x="20595" y="3526"/>
                  </a:lnTo>
                  <a:lnTo>
                    <a:pt x="20987" y="3950"/>
                  </a:lnTo>
                  <a:lnTo>
                    <a:pt x="21379" y="4390"/>
                  </a:lnTo>
                  <a:lnTo>
                    <a:pt x="21738" y="4847"/>
                  </a:lnTo>
                  <a:lnTo>
                    <a:pt x="22064" y="5321"/>
                  </a:lnTo>
                  <a:lnTo>
                    <a:pt x="22374" y="5810"/>
                  </a:lnTo>
                  <a:lnTo>
                    <a:pt x="22668" y="6316"/>
                  </a:lnTo>
                  <a:lnTo>
                    <a:pt x="22945" y="6838"/>
                  </a:lnTo>
                  <a:lnTo>
                    <a:pt x="23174" y="7361"/>
                  </a:lnTo>
                  <a:lnTo>
                    <a:pt x="23402" y="7915"/>
                  </a:lnTo>
                  <a:lnTo>
                    <a:pt x="23582" y="8470"/>
                  </a:lnTo>
                  <a:lnTo>
                    <a:pt x="23745" y="9041"/>
                  </a:lnTo>
                  <a:lnTo>
                    <a:pt x="23875" y="9629"/>
                  </a:lnTo>
                  <a:lnTo>
                    <a:pt x="23990" y="10233"/>
                  </a:lnTo>
                  <a:lnTo>
                    <a:pt x="24071" y="10837"/>
                  </a:lnTo>
                  <a:lnTo>
                    <a:pt x="24104" y="11440"/>
                  </a:lnTo>
                  <a:lnTo>
                    <a:pt x="24120" y="120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48;p24">
              <a:extLst>
                <a:ext uri="{FF2B5EF4-FFF2-40B4-BE49-F238E27FC236}">
                  <a16:creationId xmlns:a16="http://schemas.microsoft.com/office/drawing/2014/main" id="{D1692913-3950-415C-A92C-A0ACC207DAA5}"/>
                </a:ext>
              </a:extLst>
            </p:cNvPr>
            <p:cNvSpPr/>
            <p:nvPr/>
          </p:nvSpPr>
          <p:spPr>
            <a:xfrm>
              <a:off x="1247252" y="2332707"/>
              <a:ext cx="126271" cy="154256"/>
            </a:xfrm>
            <a:custGeom>
              <a:avLst/>
              <a:gdLst/>
              <a:ahLst/>
              <a:cxnLst/>
              <a:rect l="l" t="t" r="r" b="b"/>
              <a:pathLst>
                <a:path w="10527" h="12860" extrusionOk="0">
                  <a:moveTo>
                    <a:pt x="4031" y="0"/>
                  </a:moveTo>
                  <a:lnTo>
                    <a:pt x="3803" y="33"/>
                  </a:lnTo>
                  <a:lnTo>
                    <a:pt x="3591" y="66"/>
                  </a:lnTo>
                  <a:lnTo>
                    <a:pt x="3379" y="115"/>
                  </a:lnTo>
                  <a:lnTo>
                    <a:pt x="3167" y="163"/>
                  </a:lnTo>
                  <a:lnTo>
                    <a:pt x="2954" y="229"/>
                  </a:lnTo>
                  <a:lnTo>
                    <a:pt x="2759" y="310"/>
                  </a:lnTo>
                  <a:lnTo>
                    <a:pt x="2563" y="408"/>
                  </a:lnTo>
                  <a:lnTo>
                    <a:pt x="2367" y="506"/>
                  </a:lnTo>
                  <a:lnTo>
                    <a:pt x="2187" y="620"/>
                  </a:lnTo>
                  <a:lnTo>
                    <a:pt x="2008" y="735"/>
                  </a:lnTo>
                  <a:lnTo>
                    <a:pt x="1828" y="865"/>
                  </a:lnTo>
                  <a:lnTo>
                    <a:pt x="1665" y="1012"/>
                  </a:lnTo>
                  <a:lnTo>
                    <a:pt x="1502" y="1159"/>
                  </a:lnTo>
                  <a:lnTo>
                    <a:pt x="1355" y="1306"/>
                  </a:lnTo>
                  <a:lnTo>
                    <a:pt x="1208" y="1469"/>
                  </a:lnTo>
                  <a:lnTo>
                    <a:pt x="1078" y="1649"/>
                  </a:lnTo>
                  <a:lnTo>
                    <a:pt x="947" y="1828"/>
                  </a:lnTo>
                  <a:lnTo>
                    <a:pt x="817" y="2008"/>
                  </a:lnTo>
                  <a:lnTo>
                    <a:pt x="702" y="2187"/>
                  </a:lnTo>
                  <a:lnTo>
                    <a:pt x="490" y="2579"/>
                  </a:lnTo>
                  <a:lnTo>
                    <a:pt x="327" y="3003"/>
                  </a:lnTo>
                  <a:lnTo>
                    <a:pt x="245" y="3215"/>
                  </a:lnTo>
                  <a:lnTo>
                    <a:pt x="180" y="3427"/>
                  </a:lnTo>
                  <a:lnTo>
                    <a:pt x="131" y="3656"/>
                  </a:lnTo>
                  <a:lnTo>
                    <a:pt x="82" y="3868"/>
                  </a:lnTo>
                  <a:lnTo>
                    <a:pt x="50" y="4096"/>
                  </a:lnTo>
                  <a:lnTo>
                    <a:pt x="17" y="4325"/>
                  </a:lnTo>
                  <a:lnTo>
                    <a:pt x="17" y="4553"/>
                  </a:lnTo>
                  <a:lnTo>
                    <a:pt x="1" y="4782"/>
                  </a:lnTo>
                  <a:lnTo>
                    <a:pt x="1" y="12860"/>
                  </a:lnTo>
                  <a:lnTo>
                    <a:pt x="490" y="12566"/>
                  </a:lnTo>
                  <a:lnTo>
                    <a:pt x="980" y="12289"/>
                  </a:lnTo>
                  <a:lnTo>
                    <a:pt x="1469" y="12028"/>
                  </a:lnTo>
                  <a:lnTo>
                    <a:pt x="1992" y="11783"/>
                  </a:lnTo>
                  <a:lnTo>
                    <a:pt x="2514" y="11554"/>
                  </a:lnTo>
                  <a:lnTo>
                    <a:pt x="3036" y="11342"/>
                  </a:lnTo>
                  <a:lnTo>
                    <a:pt x="3575" y="11146"/>
                  </a:lnTo>
                  <a:lnTo>
                    <a:pt x="4129" y="10967"/>
                  </a:lnTo>
                  <a:lnTo>
                    <a:pt x="4684" y="10820"/>
                  </a:lnTo>
                  <a:lnTo>
                    <a:pt x="5239" y="10673"/>
                  </a:lnTo>
                  <a:lnTo>
                    <a:pt x="5810" y="10559"/>
                  </a:lnTo>
                  <a:lnTo>
                    <a:pt x="6398" y="10461"/>
                  </a:lnTo>
                  <a:lnTo>
                    <a:pt x="6985" y="10396"/>
                  </a:lnTo>
                  <a:lnTo>
                    <a:pt x="7573" y="10347"/>
                  </a:lnTo>
                  <a:lnTo>
                    <a:pt x="8160" y="10314"/>
                  </a:lnTo>
                  <a:lnTo>
                    <a:pt x="8764" y="10298"/>
                  </a:lnTo>
                  <a:lnTo>
                    <a:pt x="8813" y="10298"/>
                  </a:lnTo>
                  <a:lnTo>
                    <a:pt x="8813" y="9351"/>
                  </a:lnTo>
                  <a:lnTo>
                    <a:pt x="10527" y="9351"/>
                  </a:lnTo>
                  <a:lnTo>
                    <a:pt x="8715" y="4602"/>
                  </a:lnTo>
                  <a:lnTo>
                    <a:pt x="8715" y="4374"/>
                  </a:lnTo>
                  <a:lnTo>
                    <a:pt x="8699" y="4145"/>
                  </a:lnTo>
                  <a:lnTo>
                    <a:pt x="8666" y="3917"/>
                  </a:lnTo>
                  <a:lnTo>
                    <a:pt x="8633" y="3688"/>
                  </a:lnTo>
                  <a:lnTo>
                    <a:pt x="8585" y="3476"/>
                  </a:lnTo>
                  <a:lnTo>
                    <a:pt x="8519" y="3264"/>
                  </a:lnTo>
                  <a:lnTo>
                    <a:pt x="8454" y="3052"/>
                  </a:lnTo>
                  <a:lnTo>
                    <a:pt x="8372" y="2840"/>
                  </a:lnTo>
                  <a:lnTo>
                    <a:pt x="8274" y="2644"/>
                  </a:lnTo>
                  <a:lnTo>
                    <a:pt x="8177" y="2448"/>
                  </a:lnTo>
                  <a:lnTo>
                    <a:pt x="8079" y="2252"/>
                  </a:lnTo>
                  <a:lnTo>
                    <a:pt x="7964" y="2056"/>
                  </a:lnTo>
                  <a:lnTo>
                    <a:pt x="7834" y="1877"/>
                  </a:lnTo>
                  <a:lnTo>
                    <a:pt x="7703" y="1714"/>
                  </a:lnTo>
                  <a:lnTo>
                    <a:pt x="7556" y="1534"/>
                  </a:lnTo>
                  <a:lnTo>
                    <a:pt x="7410" y="1387"/>
                  </a:lnTo>
                  <a:lnTo>
                    <a:pt x="7263" y="1224"/>
                  </a:lnTo>
                  <a:lnTo>
                    <a:pt x="7099" y="1077"/>
                  </a:lnTo>
                  <a:lnTo>
                    <a:pt x="6936" y="947"/>
                  </a:lnTo>
                  <a:lnTo>
                    <a:pt x="6757" y="816"/>
                  </a:lnTo>
                  <a:lnTo>
                    <a:pt x="6577" y="686"/>
                  </a:lnTo>
                  <a:lnTo>
                    <a:pt x="6381" y="571"/>
                  </a:lnTo>
                  <a:lnTo>
                    <a:pt x="6202" y="474"/>
                  </a:lnTo>
                  <a:lnTo>
                    <a:pt x="6006" y="376"/>
                  </a:lnTo>
                  <a:lnTo>
                    <a:pt x="5794" y="294"/>
                  </a:lnTo>
                  <a:lnTo>
                    <a:pt x="5598" y="212"/>
                  </a:lnTo>
                  <a:lnTo>
                    <a:pt x="5386" y="147"/>
                  </a:lnTo>
                  <a:lnTo>
                    <a:pt x="5157" y="98"/>
                  </a:lnTo>
                  <a:lnTo>
                    <a:pt x="4945" y="49"/>
                  </a:lnTo>
                  <a:lnTo>
                    <a:pt x="4717" y="17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49;p24">
              <a:extLst>
                <a:ext uri="{FF2B5EF4-FFF2-40B4-BE49-F238E27FC236}">
                  <a16:creationId xmlns:a16="http://schemas.microsoft.com/office/drawing/2014/main" id="{8EDB3C8D-CEE8-4EA7-BB3C-91EEA54AFD55}"/>
                </a:ext>
              </a:extLst>
            </p:cNvPr>
            <p:cNvSpPr/>
            <p:nvPr/>
          </p:nvSpPr>
          <p:spPr>
            <a:xfrm>
              <a:off x="1314550" y="2292012"/>
              <a:ext cx="126271" cy="154256"/>
            </a:xfrm>
            <a:custGeom>
              <a:avLst/>
              <a:gdLst/>
              <a:ahLst/>
              <a:cxnLst/>
              <a:rect l="l" t="t" r="r" b="b"/>
              <a:pathLst>
                <a:path w="10527" h="12860" fill="none" extrusionOk="0">
                  <a:moveTo>
                    <a:pt x="4260" y="0"/>
                  </a:moveTo>
                  <a:lnTo>
                    <a:pt x="4260" y="0"/>
                  </a:lnTo>
                  <a:lnTo>
                    <a:pt x="4031" y="0"/>
                  </a:lnTo>
                  <a:lnTo>
                    <a:pt x="3803" y="33"/>
                  </a:lnTo>
                  <a:lnTo>
                    <a:pt x="3591" y="66"/>
                  </a:lnTo>
                  <a:lnTo>
                    <a:pt x="3379" y="115"/>
                  </a:lnTo>
                  <a:lnTo>
                    <a:pt x="3167" y="163"/>
                  </a:lnTo>
                  <a:lnTo>
                    <a:pt x="2954" y="229"/>
                  </a:lnTo>
                  <a:lnTo>
                    <a:pt x="2759" y="310"/>
                  </a:lnTo>
                  <a:lnTo>
                    <a:pt x="2563" y="408"/>
                  </a:lnTo>
                  <a:lnTo>
                    <a:pt x="2367" y="506"/>
                  </a:lnTo>
                  <a:lnTo>
                    <a:pt x="2187" y="620"/>
                  </a:lnTo>
                  <a:lnTo>
                    <a:pt x="2008" y="735"/>
                  </a:lnTo>
                  <a:lnTo>
                    <a:pt x="1828" y="865"/>
                  </a:lnTo>
                  <a:lnTo>
                    <a:pt x="1665" y="1012"/>
                  </a:lnTo>
                  <a:lnTo>
                    <a:pt x="1502" y="1159"/>
                  </a:lnTo>
                  <a:lnTo>
                    <a:pt x="1355" y="1306"/>
                  </a:lnTo>
                  <a:lnTo>
                    <a:pt x="1208" y="1469"/>
                  </a:lnTo>
                  <a:lnTo>
                    <a:pt x="1078" y="1649"/>
                  </a:lnTo>
                  <a:lnTo>
                    <a:pt x="947" y="1828"/>
                  </a:lnTo>
                  <a:lnTo>
                    <a:pt x="817" y="2008"/>
                  </a:lnTo>
                  <a:lnTo>
                    <a:pt x="702" y="2187"/>
                  </a:lnTo>
                  <a:lnTo>
                    <a:pt x="490" y="2579"/>
                  </a:lnTo>
                  <a:lnTo>
                    <a:pt x="327" y="3003"/>
                  </a:lnTo>
                  <a:lnTo>
                    <a:pt x="245" y="3215"/>
                  </a:lnTo>
                  <a:lnTo>
                    <a:pt x="180" y="3427"/>
                  </a:lnTo>
                  <a:lnTo>
                    <a:pt x="131" y="3656"/>
                  </a:lnTo>
                  <a:lnTo>
                    <a:pt x="82" y="3868"/>
                  </a:lnTo>
                  <a:lnTo>
                    <a:pt x="50" y="4096"/>
                  </a:lnTo>
                  <a:lnTo>
                    <a:pt x="17" y="4325"/>
                  </a:lnTo>
                  <a:lnTo>
                    <a:pt x="17" y="4553"/>
                  </a:lnTo>
                  <a:lnTo>
                    <a:pt x="1" y="4782"/>
                  </a:lnTo>
                  <a:lnTo>
                    <a:pt x="1" y="12860"/>
                  </a:lnTo>
                  <a:lnTo>
                    <a:pt x="1" y="12860"/>
                  </a:lnTo>
                  <a:lnTo>
                    <a:pt x="490" y="12566"/>
                  </a:lnTo>
                  <a:lnTo>
                    <a:pt x="980" y="12289"/>
                  </a:lnTo>
                  <a:lnTo>
                    <a:pt x="1469" y="12028"/>
                  </a:lnTo>
                  <a:lnTo>
                    <a:pt x="1992" y="11783"/>
                  </a:lnTo>
                  <a:lnTo>
                    <a:pt x="2514" y="11554"/>
                  </a:lnTo>
                  <a:lnTo>
                    <a:pt x="3036" y="11342"/>
                  </a:lnTo>
                  <a:lnTo>
                    <a:pt x="3575" y="11146"/>
                  </a:lnTo>
                  <a:lnTo>
                    <a:pt x="4129" y="10967"/>
                  </a:lnTo>
                  <a:lnTo>
                    <a:pt x="4684" y="10820"/>
                  </a:lnTo>
                  <a:lnTo>
                    <a:pt x="5239" y="10673"/>
                  </a:lnTo>
                  <a:lnTo>
                    <a:pt x="5810" y="10559"/>
                  </a:lnTo>
                  <a:lnTo>
                    <a:pt x="6398" y="10461"/>
                  </a:lnTo>
                  <a:lnTo>
                    <a:pt x="6985" y="10396"/>
                  </a:lnTo>
                  <a:lnTo>
                    <a:pt x="7573" y="10347"/>
                  </a:lnTo>
                  <a:lnTo>
                    <a:pt x="8160" y="10314"/>
                  </a:lnTo>
                  <a:lnTo>
                    <a:pt x="8764" y="10298"/>
                  </a:lnTo>
                  <a:lnTo>
                    <a:pt x="8764" y="10298"/>
                  </a:lnTo>
                  <a:lnTo>
                    <a:pt x="8813" y="10298"/>
                  </a:lnTo>
                  <a:lnTo>
                    <a:pt x="8813" y="9351"/>
                  </a:lnTo>
                  <a:lnTo>
                    <a:pt x="10527" y="9351"/>
                  </a:lnTo>
                  <a:lnTo>
                    <a:pt x="8715" y="4602"/>
                  </a:lnTo>
                  <a:lnTo>
                    <a:pt x="8715" y="4602"/>
                  </a:lnTo>
                  <a:lnTo>
                    <a:pt x="8715" y="4374"/>
                  </a:lnTo>
                  <a:lnTo>
                    <a:pt x="8699" y="4145"/>
                  </a:lnTo>
                  <a:lnTo>
                    <a:pt x="8666" y="3917"/>
                  </a:lnTo>
                  <a:lnTo>
                    <a:pt x="8633" y="3688"/>
                  </a:lnTo>
                  <a:lnTo>
                    <a:pt x="8585" y="3476"/>
                  </a:lnTo>
                  <a:lnTo>
                    <a:pt x="8519" y="3264"/>
                  </a:lnTo>
                  <a:lnTo>
                    <a:pt x="8454" y="3052"/>
                  </a:lnTo>
                  <a:lnTo>
                    <a:pt x="8372" y="2840"/>
                  </a:lnTo>
                  <a:lnTo>
                    <a:pt x="8274" y="2644"/>
                  </a:lnTo>
                  <a:lnTo>
                    <a:pt x="8177" y="2448"/>
                  </a:lnTo>
                  <a:lnTo>
                    <a:pt x="8079" y="2252"/>
                  </a:lnTo>
                  <a:lnTo>
                    <a:pt x="7964" y="2056"/>
                  </a:lnTo>
                  <a:lnTo>
                    <a:pt x="7834" y="1877"/>
                  </a:lnTo>
                  <a:lnTo>
                    <a:pt x="7703" y="1714"/>
                  </a:lnTo>
                  <a:lnTo>
                    <a:pt x="7556" y="1534"/>
                  </a:lnTo>
                  <a:lnTo>
                    <a:pt x="7410" y="1387"/>
                  </a:lnTo>
                  <a:lnTo>
                    <a:pt x="7263" y="1224"/>
                  </a:lnTo>
                  <a:lnTo>
                    <a:pt x="7099" y="1077"/>
                  </a:lnTo>
                  <a:lnTo>
                    <a:pt x="6936" y="947"/>
                  </a:lnTo>
                  <a:lnTo>
                    <a:pt x="6757" y="816"/>
                  </a:lnTo>
                  <a:lnTo>
                    <a:pt x="6577" y="686"/>
                  </a:lnTo>
                  <a:lnTo>
                    <a:pt x="6381" y="571"/>
                  </a:lnTo>
                  <a:lnTo>
                    <a:pt x="6202" y="474"/>
                  </a:lnTo>
                  <a:lnTo>
                    <a:pt x="6006" y="376"/>
                  </a:lnTo>
                  <a:lnTo>
                    <a:pt x="5794" y="294"/>
                  </a:lnTo>
                  <a:lnTo>
                    <a:pt x="5598" y="212"/>
                  </a:lnTo>
                  <a:lnTo>
                    <a:pt x="5386" y="147"/>
                  </a:lnTo>
                  <a:lnTo>
                    <a:pt x="5157" y="98"/>
                  </a:lnTo>
                  <a:lnTo>
                    <a:pt x="4945" y="49"/>
                  </a:lnTo>
                  <a:lnTo>
                    <a:pt x="4717" y="17"/>
                  </a:lnTo>
                  <a:lnTo>
                    <a:pt x="4488" y="0"/>
                  </a:lnTo>
                  <a:lnTo>
                    <a:pt x="4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50;p24">
              <a:extLst>
                <a:ext uri="{FF2B5EF4-FFF2-40B4-BE49-F238E27FC236}">
                  <a16:creationId xmlns:a16="http://schemas.microsoft.com/office/drawing/2014/main" id="{CACC404B-8C22-44EB-A73B-5DAA0F4F0EFD}"/>
                </a:ext>
              </a:extLst>
            </p:cNvPr>
            <p:cNvSpPr/>
            <p:nvPr/>
          </p:nvSpPr>
          <p:spPr>
            <a:xfrm>
              <a:off x="3356459" y="2749879"/>
              <a:ext cx="984" cy="12"/>
            </a:xfrm>
            <a:custGeom>
              <a:avLst/>
              <a:gdLst/>
              <a:ahLst/>
              <a:cxnLst/>
              <a:rect l="l" t="t" r="r" b="b"/>
              <a:pathLst>
                <a:path w="82" h="1" fill="none" extrusionOk="0">
                  <a:moveTo>
                    <a:pt x="8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51;p24">
              <a:extLst>
                <a:ext uri="{FF2B5EF4-FFF2-40B4-BE49-F238E27FC236}">
                  <a16:creationId xmlns:a16="http://schemas.microsoft.com/office/drawing/2014/main" id="{EBA596CC-7A03-445C-82AB-DD520167DCE2}"/>
                </a:ext>
              </a:extLst>
            </p:cNvPr>
            <p:cNvSpPr/>
            <p:nvPr/>
          </p:nvSpPr>
          <p:spPr>
            <a:xfrm>
              <a:off x="2868440" y="2873397"/>
              <a:ext cx="389754" cy="389754"/>
            </a:xfrm>
            <a:custGeom>
              <a:avLst/>
              <a:gdLst/>
              <a:ahLst/>
              <a:cxnLst/>
              <a:rect l="l" t="t" r="r" b="b"/>
              <a:pathLst>
                <a:path w="32493" h="32493" extrusionOk="0">
                  <a:moveTo>
                    <a:pt x="15830" y="1"/>
                  </a:moveTo>
                  <a:lnTo>
                    <a:pt x="15406" y="17"/>
                  </a:lnTo>
                  <a:lnTo>
                    <a:pt x="14998" y="50"/>
                  </a:lnTo>
                  <a:lnTo>
                    <a:pt x="14590" y="82"/>
                  </a:lnTo>
                  <a:lnTo>
                    <a:pt x="14182" y="131"/>
                  </a:lnTo>
                  <a:lnTo>
                    <a:pt x="13774" y="180"/>
                  </a:lnTo>
                  <a:lnTo>
                    <a:pt x="13366" y="245"/>
                  </a:lnTo>
                  <a:lnTo>
                    <a:pt x="12974" y="327"/>
                  </a:lnTo>
                  <a:lnTo>
                    <a:pt x="12583" y="409"/>
                  </a:lnTo>
                  <a:lnTo>
                    <a:pt x="12191" y="507"/>
                  </a:lnTo>
                  <a:lnTo>
                    <a:pt x="11799" y="621"/>
                  </a:lnTo>
                  <a:lnTo>
                    <a:pt x="11424" y="735"/>
                  </a:lnTo>
                  <a:lnTo>
                    <a:pt x="11032" y="849"/>
                  </a:lnTo>
                  <a:lnTo>
                    <a:pt x="10657" y="980"/>
                  </a:lnTo>
                  <a:lnTo>
                    <a:pt x="9923" y="1274"/>
                  </a:lnTo>
                  <a:lnTo>
                    <a:pt x="9204" y="1600"/>
                  </a:lnTo>
                  <a:lnTo>
                    <a:pt x="8503" y="1959"/>
                  </a:lnTo>
                  <a:lnTo>
                    <a:pt x="7817" y="2351"/>
                  </a:lnTo>
                  <a:lnTo>
                    <a:pt x="7165" y="2775"/>
                  </a:lnTo>
                  <a:lnTo>
                    <a:pt x="6528" y="3232"/>
                  </a:lnTo>
                  <a:lnTo>
                    <a:pt x="5908" y="3705"/>
                  </a:lnTo>
                  <a:lnTo>
                    <a:pt x="5320" y="4227"/>
                  </a:lnTo>
                  <a:lnTo>
                    <a:pt x="4766" y="4750"/>
                  </a:lnTo>
                  <a:lnTo>
                    <a:pt x="4227" y="5321"/>
                  </a:lnTo>
                  <a:lnTo>
                    <a:pt x="3705" y="5908"/>
                  </a:lnTo>
                  <a:lnTo>
                    <a:pt x="3232" y="6528"/>
                  </a:lnTo>
                  <a:lnTo>
                    <a:pt x="2775" y="7165"/>
                  </a:lnTo>
                  <a:lnTo>
                    <a:pt x="2350" y="7818"/>
                  </a:lnTo>
                  <a:lnTo>
                    <a:pt x="1959" y="8503"/>
                  </a:lnTo>
                  <a:lnTo>
                    <a:pt x="1600" y="9205"/>
                  </a:lnTo>
                  <a:lnTo>
                    <a:pt x="1273" y="9923"/>
                  </a:lnTo>
                  <a:lnTo>
                    <a:pt x="996" y="10657"/>
                  </a:lnTo>
                  <a:lnTo>
                    <a:pt x="849" y="11032"/>
                  </a:lnTo>
                  <a:lnTo>
                    <a:pt x="735" y="11408"/>
                  </a:lnTo>
                  <a:lnTo>
                    <a:pt x="621" y="11799"/>
                  </a:lnTo>
                  <a:lnTo>
                    <a:pt x="506" y="12191"/>
                  </a:lnTo>
                  <a:lnTo>
                    <a:pt x="425" y="12583"/>
                  </a:lnTo>
                  <a:lnTo>
                    <a:pt x="327" y="12974"/>
                  </a:lnTo>
                  <a:lnTo>
                    <a:pt x="262" y="13366"/>
                  </a:lnTo>
                  <a:lnTo>
                    <a:pt x="196" y="13774"/>
                  </a:lnTo>
                  <a:lnTo>
                    <a:pt x="131" y="14182"/>
                  </a:lnTo>
                  <a:lnTo>
                    <a:pt x="82" y="14590"/>
                  </a:lnTo>
                  <a:lnTo>
                    <a:pt x="49" y="14998"/>
                  </a:lnTo>
                  <a:lnTo>
                    <a:pt x="17" y="15406"/>
                  </a:lnTo>
                  <a:lnTo>
                    <a:pt x="0" y="15830"/>
                  </a:lnTo>
                  <a:lnTo>
                    <a:pt x="0" y="16238"/>
                  </a:lnTo>
                  <a:lnTo>
                    <a:pt x="0" y="16663"/>
                  </a:lnTo>
                  <a:lnTo>
                    <a:pt x="17" y="17087"/>
                  </a:lnTo>
                  <a:lnTo>
                    <a:pt x="49" y="17495"/>
                  </a:lnTo>
                  <a:lnTo>
                    <a:pt x="82" y="17903"/>
                  </a:lnTo>
                  <a:lnTo>
                    <a:pt x="131" y="18311"/>
                  </a:lnTo>
                  <a:lnTo>
                    <a:pt x="196" y="18719"/>
                  </a:lnTo>
                  <a:lnTo>
                    <a:pt x="262" y="19127"/>
                  </a:lnTo>
                  <a:lnTo>
                    <a:pt x="327" y="19518"/>
                  </a:lnTo>
                  <a:lnTo>
                    <a:pt x="425" y="19910"/>
                  </a:lnTo>
                  <a:lnTo>
                    <a:pt x="506" y="20302"/>
                  </a:lnTo>
                  <a:lnTo>
                    <a:pt x="621" y="20693"/>
                  </a:lnTo>
                  <a:lnTo>
                    <a:pt x="735" y="21069"/>
                  </a:lnTo>
                  <a:lnTo>
                    <a:pt x="849" y="21460"/>
                  </a:lnTo>
                  <a:lnTo>
                    <a:pt x="996" y="21836"/>
                  </a:lnTo>
                  <a:lnTo>
                    <a:pt x="1273" y="22570"/>
                  </a:lnTo>
                  <a:lnTo>
                    <a:pt x="1600" y="23288"/>
                  </a:lnTo>
                  <a:lnTo>
                    <a:pt x="1959" y="23990"/>
                  </a:lnTo>
                  <a:lnTo>
                    <a:pt x="2350" y="24659"/>
                  </a:lnTo>
                  <a:lnTo>
                    <a:pt x="2775" y="25328"/>
                  </a:lnTo>
                  <a:lnTo>
                    <a:pt x="3232" y="25965"/>
                  </a:lnTo>
                  <a:lnTo>
                    <a:pt x="3705" y="26568"/>
                  </a:lnTo>
                  <a:lnTo>
                    <a:pt x="4227" y="27172"/>
                  </a:lnTo>
                  <a:lnTo>
                    <a:pt x="4766" y="27727"/>
                  </a:lnTo>
                  <a:lnTo>
                    <a:pt x="5320" y="28266"/>
                  </a:lnTo>
                  <a:lnTo>
                    <a:pt x="5908" y="28771"/>
                  </a:lnTo>
                  <a:lnTo>
                    <a:pt x="6528" y="29261"/>
                  </a:lnTo>
                  <a:lnTo>
                    <a:pt x="7165" y="29718"/>
                  </a:lnTo>
                  <a:lnTo>
                    <a:pt x="7817" y="30142"/>
                  </a:lnTo>
                  <a:lnTo>
                    <a:pt x="8503" y="30534"/>
                  </a:lnTo>
                  <a:lnTo>
                    <a:pt x="9204" y="30893"/>
                  </a:lnTo>
                  <a:lnTo>
                    <a:pt x="9923" y="31203"/>
                  </a:lnTo>
                  <a:lnTo>
                    <a:pt x="10657" y="31497"/>
                  </a:lnTo>
                  <a:lnTo>
                    <a:pt x="11032" y="31627"/>
                  </a:lnTo>
                  <a:lnTo>
                    <a:pt x="11424" y="31758"/>
                  </a:lnTo>
                  <a:lnTo>
                    <a:pt x="11799" y="31872"/>
                  </a:lnTo>
                  <a:lnTo>
                    <a:pt x="12191" y="31970"/>
                  </a:lnTo>
                  <a:lnTo>
                    <a:pt x="12583" y="32068"/>
                  </a:lnTo>
                  <a:lnTo>
                    <a:pt x="12974" y="32150"/>
                  </a:lnTo>
                  <a:lnTo>
                    <a:pt x="13366" y="32231"/>
                  </a:lnTo>
                  <a:lnTo>
                    <a:pt x="13774" y="32296"/>
                  </a:lnTo>
                  <a:lnTo>
                    <a:pt x="14182" y="32362"/>
                  </a:lnTo>
                  <a:lnTo>
                    <a:pt x="14590" y="32411"/>
                  </a:lnTo>
                  <a:lnTo>
                    <a:pt x="14998" y="32443"/>
                  </a:lnTo>
                  <a:lnTo>
                    <a:pt x="15406" y="32460"/>
                  </a:lnTo>
                  <a:lnTo>
                    <a:pt x="15830" y="32476"/>
                  </a:lnTo>
                  <a:lnTo>
                    <a:pt x="16254" y="32492"/>
                  </a:lnTo>
                  <a:lnTo>
                    <a:pt x="16662" y="32476"/>
                  </a:lnTo>
                  <a:lnTo>
                    <a:pt x="17087" y="32460"/>
                  </a:lnTo>
                  <a:lnTo>
                    <a:pt x="17495" y="32443"/>
                  </a:lnTo>
                  <a:lnTo>
                    <a:pt x="17903" y="32411"/>
                  </a:lnTo>
                  <a:lnTo>
                    <a:pt x="18311" y="32362"/>
                  </a:lnTo>
                  <a:lnTo>
                    <a:pt x="18719" y="32296"/>
                  </a:lnTo>
                  <a:lnTo>
                    <a:pt x="19127" y="32231"/>
                  </a:lnTo>
                  <a:lnTo>
                    <a:pt x="19518" y="32150"/>
                  </a:lnTo>
                  <a:lnTo>
                    <a:pt x="19910" y="32068"/>
                  </a:lnTo>
                  <a:lnTo>
                    <a:pt x="20302" y="31970"/>
                  </a:lnTo>
                  <a:lnTo>
                    <a:pt x="20693" y="31872"/>
                  </a:lnTo>
                  <a:lnTo>
                    <a:pt x="21085" y="31758"/>
                  </a:lnTo>
                  <a:lnTo>
                    <a:pt x="21460" y="31627"/>
                  </a:lnTo>
                  <a:lnTo>
                    <a:pt x="21836" y="31497"/>
                  </a:lnTo>
                  <a:lnTo>
                    <a:pt x="22570" y="31203"/>
                  </a:lnTo>
                  <a:lnTo>
                    <a:pt x="23288" y="30893"/>
                  </a:lnTo>
                  <a:lnTo>
                    <a:pt x="23990" y="30534"/>
                  </a:lnTo>
                  <a:lnTo>
                    <a:pt x="24675" y="30142"/>
                  </a:lnTo>
                  <a:lnTo>
                    <a:pt x="25328" y="29718"/>
                  </a:lnTo>
                  <a:lnTo>
                    <a:pt x="25964" y="29261"/>
                  </a:lnTo>
                  <a:lnTo>
                    <a:pt x="26584" y="28771"/>
                  </a:lnTo>
                  <a:lnTo>
                    <a:pt x="27172" y="28266"/>
                  </a:lnTo>
                  <a:lnTo>
                    <a:pt x="27727" y="27727"/>
                  </a:lnTo>
                  <a:lnTo>
                    <a:pt x="28265" y="27172"/>
                  </a:lnTo>
                  <a:lnTo>
                    <a:pt x="28788" y="26568"/>
                  </a:lnTo>
                  <a:lnTo>
                    <a:pt x="29261" y="25965"/>
                  </a:lnTo>
                  <a:lnTo>
                    <a:pt x="29718" y="25328"/>
                  </a:lnTo>
                  <a:lnTo>
                    <a:pt x="30142" y="24659"/>
                  </a:lnTo>
                  <a:lnTo>
                    <a:pt x="30534" y="23990"/>
                  </a:lnTo>
                  <a:lnTo>
                    <a:pt x="30893" y="23288"/>
                  </a:lnTo>
                  <a:lnTo>
                    <a:pt x="31219" y="22570"/>
                  </a:lnTo>
                  <a:lnTo>
                    <a:pt x="31513" y="21836"/>
                  </a:lnTo>
                  <a:lnTo>
                    <a:pt x="31643" y="21460"/>
                  </a:lnTo>
                  <a:lnTo>
                    <a:pt x="31758" y="21069"/>
                  </a:lnTo>
                  <a:lnTo>
                    <a:pt x="31872" y="20693"/>
                  </a:lnTo>
                  <a:lnTo>
                    <a:pt x="31986" y="20302"/>
                  </a:lnTo>
                  <a:lnTo>
                    <a:pt x="32068" y="19910"/>
                  </a:lnTo>
                  <a:lnTo>
                    <a:pt x="32166" y="19518"/>
                  </a:lnTo>
                  <a:lnTo>
                    <a:pt x="32231" y="19127"/>
                  </a:lnTo>
                  <a:lnTo>
                    <a:pt x="32296" y="18719"/>
                  </a:lnTo>
                  <a:lnTo>
                    <a:pt x="32361" y="18311"/>
                  </a:lnTo>
                  <a:lnTo>
                    <a:pt x="32410" y="17903"/>
                  </a:lnTo>
                  <a:lnTo>
                    <a:pt x="32443" y="17495"/>
                  </a:lnTo>
                  <a:lnTo>
                    <a:pt x="32476" y="17087"/>
                  </a:lnTo>
                  <a:lnTo>
                    <a:pt x="32492" y="16663"/>
                  </a:lnTo>
                  <a:lnTo>
                    <a:pt x="32492" y="16238"/>
                  </a:lnTo>
                  <a:lnTo>
                    <a:pt x="32492" y="15830"/>
                  </a:lnTo>
                  <a:lnTo>
                    <a:pt x="32476" y="15406"/>
                  </a:lnTo>
                  <a:lnTo>
                    <a:pt x="32443" y="14998"/>
                  </a:lnTo>
                  <a:lnTo>
                    <a:pt x="32410" y="14590"/>
                  </a:lnTo>
                  <a:lnTo>
                    <a:pt x="32361" y="14182"/>
                  </a:lnTo>
                  <a:lnTo>
                    <a:pt x="32296" y="13774"/>
                  </a:lnTo>
                  <a:lnTo>
                    <a:pt x="32231" y="13366"/>
                  </a:lnTo>
                  <a:lnTo>
                    <a:pt x="32166" y="12974"/>
                  </a:lnTo>
                  <a:lnTo>
                    <a:pt x="32068" y="12583"/>
                  </a:lnTo>
                  <a:lnTo>
                    <a:pt x="31986" y="12191"/>
                  </a:lnTo>
                  <a:lnTo>
                    <a:pt x="31872" y="11799"/>
                  </a:lnTo>
                  <a:lnTo>
                    <a:pt x="31758" y="11408"/>
                  </a:lnTo>
                  <a:lnTo>
                    <a:pt x="31643" y="11032"/>
                  </a:lnTo>
                  <a:lnTo>
                    <a:pt x="31513" y="10657"/>
                  </a:lnTo>
                  <a:lnTo>
                    <a:pt x="31219" y="9923"/>
                  </a:lnTo>
                  <a:lnTo>
                    <a:pt x="30893" y="9205"/>
                  </a:lnTo>
                  <a:lnTo>
                    <a:pt x="30534" y="8503"/>
                  </a:lnTo>
                  <a:lnTo>
                    <a:pt x="30142" y="7818"/>
                  </a:lnTo>
                  <a:lnTo>
                    <a:pt x="29718" y="7165"/>
                  </a:lnTo>
                  <a:lnTo>
                    <a:pt x="29261" y="6528"/>
                  </a:lnTo>
                  <a:lnTo>
                    <a:pt x="28788" y="5908"/>
                  </a:lnTo>
                  <a:lnTo>
                    <a:pt x="28265" y="5321"/>
                  </a:lnTo>
                  <a:lnTo>
                    <a:pt x="27727" y="4750"/>
                  </a:lnTo>
                  <a:lnTo>
                    <a:pt x="27172" y="4227"/>
                  </a:lnTo>
                  <a:lnTo>
                    <a:pt x="26584" y="3705"/>
                  </a:lnTo>
                  <a:lnTo>
                    <a:pt x="25964" y="3232"/>
                  </a:lnTo>
                  <a:lnTo>
                    <a:pt x="25328" y="2775"/>
                  </a:lnTo>
                  <a:lnTo>
                    <a:pt x="24675" y="2351"/>
                  </a:lnTo>
                  <a:lnTo>
                    <a:pt x="23990" y="1959"/>
                  </a:lnTo>
                  <a:lnTo>
                    <a:pt x="23288" y="1600"/>
                  </a:lnTo>
                  <a:lnTo>
                    <a:pt x="22570" y="1274"/>
                  </a:lnTo>
                  <a:lnTo>
                    <a:pt x="21836" y="980"/>
                  </a:lnTo>
                  <a:lnTo>
                    <a:pt x="21460" y="849"/>
                  </a:lnTo>
                  <a:lnTo>
                    <a:pt x="21085" y="735"/>
                  </a:lnTo>
                  <a:lnTo>
                    <a:pt x="20693" y="621"/>
                  </a:lnTo>
                  <a:lnTo>
                    <a:pt x="20302" y="507"/>
                  </a:lnTo>
                  <a:lnTo>
                    <a:pt x="19910" y="409"/>
                  </a:lnTo>
                  <a:lnTo>
                    <a:pt x="19518" y="327"/>
                  </a:lnTo>
                  <a:lnTo>
                    <a:pt x="19127" y="245"/>
                  </a:lnTo>
                  <a:lnTo>
                    <a:pt x="18719" y="180"/>
                  </a:lnTo>
                  <a:lnTo>
                    <a:pt x="18311" y="131"/>
                  </a:lnTo>
                  <a:lnTo>
                    <a:pt x="17903" y="82"/>
                  </a:lnTo>
                  <a:lnTo>
                    <a:pt x="17495" y="50"/>
                  </a:lnTo>
                  <a:lnTo>
                    <a:pt x="17087" y="17"/>
                  </a:lnTo>
                  <a:lnTo>
                    <a:pt x="1666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52;p24">
              <a:extLst>
                <a:ext uri="{FF2B5EF4-FFF2-40B4-BE49-F238E27FC236}">
                  <a16:creationId xmlns:a16="http://schemas.microsoft.com/office/drawing/2014/main" id="{A4A9DB3D-4661-4933-BA0F-EC2B530FD183}"/>
                </a:ext>
              </a:extLst>
            </p:cNvPr>
            <p:cNvSpPr/>
            <p:nvPr/>
          </p:nvSpPr>
          <p:spPr>
            <a:xfrm>
              <a:off x="2868440" y="2873397"/>
              <a:ext cx="389754" cy="389754"/>
            </a:xfrm>
            <a:custGeom>
              <a:avLst/>
              <a:gdLst/>
              <a:ahLst/>
              <a:cxnLst/>
              <a:rect l="l" t="t" r="r" b="b"/>
              <a:pathLst>
                <a:path w="32493" h="32493" fill="none" extrusionOk="0">
                  <a:moveTo>
                    <a:pt x="32492" y="16238"/>
                  </a:moveTo>
                  <a:lnTo>
                    <a:pt x="32492" y="16238"/>
                  </a:lnTo>
                  <a:lnTo>
                    <a:pt x="32492" y="16663"/>
                  </a:lnTo>
                  <a:lnTo>
                    <a:pt x="32476" y="17087"/>
                  </a:lnTo>
                  <a:lnTo>
                    <a:pt x="32443" y="17495"/>
                  </a:lnTo>
                  <a:lnTo>
                    <a:pt x="32410" y="17903"/>
                  </a:lnTo>
                  <a:lnTo>
                    <a:pt x="32361" y="18311"/>
                  </a:lnTo>
                  <a:lnTo>
                    <a:pt x="32296" y="18719"/>
                  </a:lnTo>
                  <a:lnTo>
                    <a:pt x="32231" y="19127"/>
                  </a:lnTo>
                  <a:lnTo>
                    <a:pt x="32166" y="19518"/>
                  </a:lnTo>
                  <a:lnTo>
                    <a:pt x="32068" y="19910"/>
                  </a:lnTo>
                  <a:lnTo>
                    <a:pt x="31986" y="20302"/>
                  </a:lnTo>
                  <a:lnTo>
                    <a:pt x="31872" y="20693"/>
                  </a:lnTo>
                  <a:lnTo>
                    <a:pt x="31758" y="21069"/>
                  </a:lnTo>
                  <a:lnTo>
                    <a:pt x="31643" y="21460"/>
                  </a:lnTo>
                  <a:lnTo>
                    <a:pt x="31513" y="21836"/>
                  </a:lnTo>
                  <a:lnTo>
                    <a:pt x="31219" y="22570"/>
                  </a:lnTo>
                  <a:lnTo>
                    <a:pt x="30893" y="23288"/>
                  </a:lnTo>
                  <a:lnTo>
                    <a:pt x="30534" y="23990"/>
                  </a:lnTo>
                  <a:lnTo>
                    <a:pt x="30142" y="24659"/>
                  </a:lnTo>
                  <a:lnTo>
                    <a:pt x="29718" y="25328"/>
                  </a:lnTo>
                  <a:lnTo>
                    <a:pt x="29261" y="25965"/>
                  </a:lnTo>
                  <a:lnTo>
                    <a:pt x="28788" y="26568"/>
                  </a:lnTo>
                  <a:lnTo>
                    <a:pt x="28265" y="27172"/>
                  </a:lnTo>
                  <a:lnTo>
                    <a:pt x="27727" y="27727"/>
                  </a:lnTo>
                  <a:lnTo>
                    <a:pt x="27172" y="28266"/>
                  </a:lnTo>
                  <a:lnTo>
                    <a:pt x="26584" y="28771"/>
                  </a:lnTo>
                  <a:lnTo>
                    <a:pt x="25964" y="29261"/>
                  </a:lnTo>
                  <a:lnTo>
                    <a:pt x="25328" y="29718"/>
                  </a:lnTo>
                  <a:lnTo>
                    <a:pt x="24675" y="30142"/>
                  </a:lnTo>
                  <a:lnTo>
                    <a:pt x="23990" y="30534"/>
                  </a:lnTo>
                  <a:lnTo>
                    <a:pt x="23288" y="30893"/>
                  </a:lnTo>
                  <a:lnTo>
                    <a:pt x="22570" y="31203"/>
                  </a:lnTo>
                  <a:lnTo>
                    <a:pt x="21836" y="31497"/>
                  </a:lnTo>
                  <a:lnTo>
                    <a:pt x="21460" y="31627"/>
                  </a:lnTo>
                  <a:lnTo>
                    <a:pt x="21085" y="31758"/>
                  </a:lnTo>
                  <a:lnTo>
                    <a:pt x="20693" y="31872"/>
                  </a:lnTo>
                  <a:lnTo>
                    <a:pt x="20302" y="31970"/>
                  </a:lnTo>
                  <a:lnTo>
                    <a:pt x="19910" y="32068"/>
                  </a:lnTo>
                  <a:lnTo>
                    <a:pt x="19518" y="32150"/>
                  </a:lnTo>
                  <a:lnTo>
                    <a:pt x="19127" y="32231"/>
                  </a:lnTo>
                  <a:lnTo>
                    <a:pt x="18719" y="32296"/>
                  </a:lnTo>
                  <a:lnTo>
                    <a:pt x="18311" y="32362"/>
                  </a:lnTo>
                  <a:lnTo>
                    <a:pt x="17903" y="32411"/>
                  </a:lnTo>
                  <a:lnTo>
                    <a:pt x="17495" y="32443"/>
                  </a:lnTo>
                  <a:lnTo>
                    <a:pt x="17087" y="32460"/>
                  </a:lnTo>
                  <a:lnTo>
                    <a:pt x="16662" y="32476"/>
                  </a:lnTo>
                  <a:lnTo>
                    <a:pt x="16254" y="32492"/>
                  </a:lnTo>
                  <a:lnTo>
                    <a:pt x="16254" y="32492"/>
                  </a:lnTo>
                  <a:lnTo>
                    <a:pt x="15830" y="32476"/>
                  </a:lnTo>
                  <a:lnTo>
                    <a:pt x="15406" y="32460"/>
                  </a:lnTo>
                  <a:lnTo>
                    <a:pt x="14998" y="32443"/>
                  </a:lnTo>
                  <a:lnTo>
                    <a:pt x="14590" y="32411"/>
                  </a:lnTo>
                  <a:lnTo>
                    <a:pt x="14182" y="32362"/>
                  </a:lnTo>
                  <a:lnTo>
                    <a:pt x="13774" y="32296"/>
                  </a:lnTo>
                  <a:lnTo>
                    <a:pt x="13366" y="32231"/>
                  </a:lnTo>
                  <a:lnTo>
                    <a:pt x="12974" y="32150"/>
                  </a:lnTo>
                  <a:lnTo>
                    <a:pt x="12583" y="32068"/>
                  </a:lnTo>
                  <a:lnTo>
                    <a:pt x="12191" y="31970"/>
                  </a:lnTo>
                  <a:lnTo>
                    <a:pt x="11799" y="31872"/>
                  </a:lnTo>
                  <a:lnTo>
                    <a:pt x="11424" y="31758"/>
                  </a:lnTo>
                  <a:lnTo>
                    <a:pt x="11032" y="31627"/>
                  </a:lnTo>
                  <a:lnTo>
                    <a:pt x="10657" y="31497"/>
                  </a:lnTo>
                  <a:lnTo>
                    <a:pt x="9923" y="31203"/>
                  </a:lnTo>
                  <a:lnTo>
                    <a:pt x="9204" y="30893"/>
                  </a:lnTo>
                  <a:lnTo>
                    <a:pt x="8503" y="30534"/>
                  </a:lnTo>
                  <a:lnTo>
                    <a:pt x="7817" y="30142"/>
                  </a:lnTo>
                  <a:lnTo>
                    <a:pt x="7165" y="29718"/>
                  </a:lnTo>
                  <a:lnTo>
                    <a:pt x="6528" y="29261"/>
                  </a:lnTo>
                  <a:lnTo>
                    <a:pt x="5908" y="28771"/>
                  </a:lnTo>
                  <a:lnTo>
                    <a:pt x="5320" y="28266"/>
                  </a:lnTo>
                  <a:lnTo>
                    <a:pt x="4766" y="27727"/>
                  </a:lnTo>
                  <a:lnTo>
                    <a:pt x="4227" y="27172"/>
                  </a:lnTo>
                  <a:lnTo>
                    <a:pt x="3705" y="26568"/>
                  </a:lnTo>
                  <a:lnTo>
                    <a:pt x="3232" y="25965"/>
                  </a:lnTo>
                  <a:lnTo>
                    <a:pt x="2775" y="25328"/>
                  </a:lnTo>
                  <a:lnTo>
                    <a:pt x="2350" y="24659"/>
                  </a:lnTo>
                  <a:lnTo>
                    <a:pt x="1959" y="23990"/>
                  </a:lnTo>
                  <a:lnTo>
                    <a:pt x="1600" y="23288"/>
                  </a:lnTo>
                  <a:lnTo>
                    <a:pt x="1273" y="22570"/>
                  </a:lnTo>
                  <a:lnTo>
                    <a:pt x="996" y="21836"/>
                  </a:lnTo>
                  <a:lnTo>
                    <a:pt x="849" y="21460"/>
                  </a:lnTo>
                  <a:lnTo>
                    <a:pt x="735" y="21069"/>
                  </a:lnTo>
                  <a:lnTo>
                    <a:pt x="621" y="20693"/>
                  </a:lnTo>
                  <a:lnTo>
                    <a:pt x="506" y="20302"/>
                  </a:lnTo>
                  <a:lnTo>
                    <a:pt x="425" y="19910"/>
                  </a:lnTo>
                  <a:lnTo>
                    <a:pt x="327" y="19518"/>
                  </a:lnTo>
                  <a:lnTo>
                    <a:pt x="262" y="19127"/>
                  </a:lnTo>
                  <a:lnTo>
                    <a:pt x="196" y="18719"/>
                  </a:lnTo>
                  <a:lnTo>
                    <a:pt x="131" y="18311"/>
                  </a:lnTo>
                  <a:lnTo>
                    <a:pt x="82" y="17903"/>
                  </a:lnTo>
                  <a:lnTo>
                    <a:pt x="49" y="17495"/>
                  </a:lnTo>
                  <a:lnTo>
                    <a:pt x="17" y="17087"/>
                  </a:lnTo>
                  <a:lnTo>
                    <a:pt x="0" y="16663"/>
                  </a:lnTo>
                  <a:lnTo>
                    <a:pt x="0" y="16238"/>
                  </a:lnTo>
                  <a:lnTo>
                    <a:pt x="0" y="16238"/>
                  </a:lnTo>
                  <a:lnTo>
                    <a:pt x="0" y="15830"/>
                  </a:lnTo>
                  <a:lnTo>
                    <a:pt x="17" y="15406"/>
                  </a:lnTo>
                  <a:lnTo>
                    <a:pt x="49" y="14998"/>
                  </a:lnTo>
                  <a:lnTo>
                    <a:pt x="82" y="14590"/>
                  </a:lnTo>
                  <a:lnTo>
                    <a:pt x="131" y="14182"/>
                  </a:lnTo>
                  <a:lnTo>
                    <a:pt x="196" y="13774"/>
                  </a:lnTo>
                  <a:lnTo>
                    <a:pt x="262" y="13366"/>
                  </a:lnTo>
                  <a:lnTo>
                    <a:pt x="327" y="12974"/>
                  </a:lnTo>
                  <a:lnTo>
                    <a:pt x="425" y="12583"/>
                  </a:lnTo>
                  <a:lnTo>
                    <a:pt x="506" y="12191"/>
                  </a:lnTo>
                  <a:lnTo>
                    <a:pt x="621" y="11799"/>
                  </a:lnTo>
                  <a:lnTo>
                    <a:pt x="735" y="11408"/>
                  </a:lnTo>
                  <a:lnTo>
                    <a:pt x="849" y="11032"/>
                  </a:lnTo>
                  <a:lnTo>
                    <a:pt x="996" y="10657"/>
                  </a:lnTo>
                  <a:lnTo>
                    <a:pt x="1273" y="9923"/>
                  </a:lnTo>
                  <a:lnTo>
                    <a:pt x="1600" y="9205"/>
                  </a:lnTo>
                  <a:lnTo>
                    <a:pt x="1959" y="8503"/>
                  </a:lnTo>
                  <a:lnTo>
                    <a:pt x="2350" y="7818"/>
                  </a:lnTo>
                  <a:lnTo>
                    <a:pt x="2775" y="7165"/>
                  </a:lnTo>
                  <a:lnTo>
                    <a:pt x="3232" y="6528"/>
                  </a:lnTo>
                  <a:lnTo>
                    <a:pt x="3705" y="5908"/>
                  </a:lnTo>
                  <a:lnTo>
                    <a:pt x="4227" y="5321"/>
                  </a:lnTo>
                  <a:lnTo>
                    <a:pt x="4766" y="4750"/>
                  </a:lnTo>
                  <a:lnTo>
                    <a:pt x="5320" y="4227"/>
                  </a:lnTo>
                  <a:lnTo>
                    <a:pt x="5908" y="3705"/>
                  </a:lnTo>
                  <a:lnTo>
                    <a:pt x="6528" y="3232"/>
                  </a:lnTo>
                  <a:lnTo>
                    <a:pt x="7165" y="2775"/>
                  </a:lnTo>
                  <a:lnTo>
                    <a:pt x="7817" y="2351"/>
                  </a:lnTo>
                  <a:lnTo>
                    <a:pt x="8503" y="1959"/>
                  </a:lnTo>
                  <a:lnTo>
                    <a:pt x="9204" y="1600"/>
                  </a:lnTo>
                  <a:lnTo>
                    <a:pt x="9923" y="1274"/>
                  </a:lnTo>
                  <a:lnTo>
                    <a:pt x="10657" y="980"/>
                  </a:lnTo>
                  <a:lnTo>
                    <a:pt x="11032" y="849"/>
                  </a:lnTo>
                  <a:lnTo>
                    <a:pt x="11424" y="735"/>
                  </a:lnTo>
                  <a:lnTo>
                    <a:pt x="11799" y="621"/>
                  </a:lnTo>
                  <a:lnTo>
                    <a:pt x="12191" y="507"/>
                  </a:lnTo>
                  <a:lnTo>
                    <a:pt x="12583" y="409"/>
                  </a:lnTo>
                  <a:lnTo>
                    <a:pt x="12974" y="327"/>
                  </a:lnTo>
                  <a:lnTo>
                    <a:pt x="13366" y="245"/>
                  </a:lnTo>
                  <a:lnTo>
                    <a:pt x="13774" y="180"/>
                  </a:lnTo>
                  <a:lnTo>
                    <a:pt x="14182" y="131"/>
                  </a:lnTo>
                  <a:lnTo>
                    <a:pt x="14590" y="82"/>
                  </a:lnTo>
                  <a:lnTo>
                    <a:pt x="14998" y="50"/>
                  </a:lnTo>
                  <a:lnTo>
                    <a:pt x="15406" y="17"/>
                  </a:lnTo>
                  <a:lnTo>
                    <a:pt x="15830" y="1"/>
                  </a:lnTo>
                  <a:lnTo>
                    <a:pt x="16254" y="1"/>
                  </a:lnTo>
                  <a:lnTo>
                    <a:pt x="16254" y="1"/>
                  </a:lnTo>
                  <a:lnTo>
                    <a:pt x="16662" y="1"/>
                  </a:lnTo>
                  <a:lnTo>
                    <a:pt x="17087" y="17"/>
                  </a:lnTo>
                  <a:lnTo>
                    <a:pt x="17495" y="50"/>
                  </a:lnTo>
                  <a:lnTo>
                    <a:pt x="17903" y="82"/>
                  </a:lnTo>
                  <a:lnTo>
                    <a:pt x="18311" y="131"/>
                  </a:lnTo>
                  <a:lnTo>
                    <a:pt x="18719" y="180"/>
                  </a:lnTo>
                  <a:lnTo>
                    <a:pt x="19127" y="245"/>
                  </a:lnTo>
                  <a:lnTo>
                    <a:pt x="19518" y="327"/>
                  </a:lnTo>
                  <a:lnTo>
                    <a:pt x="19910" y="409"/>
                  </a:lnTo>
                  <a:lnTo>
                    <a:pt x="20302" y="507"/>
                  </a:lnTo>
                  <a:lnTo>
                    <a:pt x="20693" y="621"/>
                  </a:lnTo>
                  <a:lnTo>
                    <a:pt x="21085" y="735"/>
                  </a:lnTo>
                  <a:lnTo>
                    <a:pt x="21460" y="849"/>
                  </a:lnTo>
                  <a:lnTo>
                    <a:pt x="21836" y="980"/>
                  </a:lnTo>
                  <a:lnTo>
                    <a:pt x="22570" y="1274"/>
                  </a:lnTo>
                  <a:lnTo>
                    <a:pt x="23288" y="1600"/>
                  </a:lnTo>
                  <a:lnTo>
                    <a:pt x="23990" y="1959"/>
                  </a:lnTo>
                  <a:lnTo>
                    <a:pt x="24675" y="2351"/>
                  </a:lnTo>
                  <a:lnTo>
                    <a:pt x="25328" y="2775"/>
                  </a:lnTo>
                  <a:lnTo>
                    <a:pt x="25964" y="3232"/>
                  </a:lnTo>
                  <a:lnTo>
                    <a:pt x="26584" y="3705"/>
                  </a:lnTo>
                  <a:lnTo>
                    <a:pt x="27172" y="4227"/>
                  </a:lnTo>
                  <a:lnTo>
                    <a:pt x="27727" y="4750"/>
                  </a:lnTo>
                  <a:lnTo>
                    <a:pt x="28265" y="5321"/>
                  </a:lnTo>
                  <a:lnTo>
                    <a:pt x="28788" y="5908"/>
                  </a:lnTo>
                  <a:lnTo>
                    <a:pt x="29261" y="6528"/>
                  </a:lnTo>
                  <a:lnTo>
                    <a:pt x="29718" y="7165"/>
                  </a:lnTo>
                  <a:lnTo>
                    <a:pt x="30142" y="7818"/>
                  </a:lnTo>
                  <a:lnTo>
                    <a:pt x="30534" y="8503"/>
                  </a:lnTo>
                  <a:lnTo>
                    <a:pt x="30893" y="9205"/>
                  </a:lnTo>
                  <a:lnTo>
                    <a:pt x="31219" y="9923"/>
                  </a:lnTo>
                  <a:lnTo>
                    <a:pt x="31513" y="10657"/>
                  </a:lnTo>
                  <a:lnTo>
                    <a:pt x="31643" y="11032"/>
                  </a:lnTo>
                  <a:lnTo>
                    <a:pt x="31758" y="11408"/>
                  </a:lnTo>
                  <a:lnTo>
                    <a:pt x="31872" y="11799"/>
                  </a:lnTo>
                  <a:lnTo>
                    <a:pt x="31986" y="12191"/>
                  </a:lnTo>
                  <a:lnTo>
                    <a:pt x="32068" y="12583"/>
                  </a:lnTo>
                  <a:lnTo>
                    <a:pt x="32166" y="12974"/>
                  </a:lnTo>
                  <a:lnTo>
                    <a:pt x="32231" y="13366"/>
                  </a:lnTo>
                  <a:lnTo>
                    <a:pt x="32296" y="13774"/>
                  </a:lnTo>
                  <a:lnTo>
                    <a:pt x="32361" y="14182"/>
                  </a:lnTo>
                  <a:lnTo>
                    <a:pt x="32410" y="14590"/>
                  </a:lnTo>
                  <a:lnTo>
                    <a:pt x="32443" y="14998"/>
                  </a:lnTo>
                  <a:lnTo>
                    <a:pt x="32476" y="15406"/>
                  </a:lnTo>
                  <a:lnTo>
                    <a:pt x="32492" y="15830"/>
                  </a:lnTo>
                  <a:lnTo>
                    <a:pt x="32492" y="162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53;p24">
              <a:extLst>
                <a:ext uri="{FF2B5EF4-FFF2-40B4-BE49-F238E27FC236}">
                  <a16:creationId xmlns:a16="http://schemas.microsoft.com/office/drawing/2014/main" id="{B06C5CD8-4C57-4B2B-8F7F-D5E3E019C963}"/>
                </a:ext>
              </a:extLst>
            </p:cNvPr>
            <p:cNvSpPr/>
            <p:nvPr/>
          </p:nvSpPr>
          <p:spPr>
            <a:xfrm>
              <a:off x="2918557" y="2923514"/>
              <a:ext cx="289523" cy="289523"/>
            </a:xfrm>
            <a:custGeom>
              <a:avLst/>
              <a:gdLst/>
              <a:ahLst/>
              <a:cxnLst/>
              <a:rect l="l" t="t" r="r" b="b"/>
              <a:pathLst>
                <a:path w="24137" h="24137" extrusionOk="0">
                  <a:moveTo>
                    <a:pt x="12076" y="0"/>
                  </a:moveTo>
                  <a:lnTo>
                    <a:pt x="11440" y="17"/>
                  </a:lnTo>
                  <a:lnTo>
                    <a:pt x="10836" y="66"/>
                  </a:lnTo>
                  <a:lnTo>
                    <a:pt x="10232" y="131"/>
                  </a:lnTo>
                  <a:lnTo>
                    <a:pt x="9645" y="245"/>
                  </a:lnTo>
                  <a:lnTo>
                    <a:pt x="9057" y="376"/>
                  </a:lnTo>
                  <a:lnTo>
                    <a:pt x="8486" y="539"/>
                  </a:lnTo>
                  <a:lnTo>
                    <a:pt x="7915" y="735"/>
                  </a:lnTo>
                  <a:lnTo>
                    <a:pt x="7376" y="947"/>
                  </a:lnTo>
                  <a:lnTo>
                    <a:pt x="6838" y="1192"/>
                  </a:lnTo>
                  <a:lnTo>
                    <a:pt x="6316" y="1453"/>
                  </a:lnTo>
                  <a:lnTo>
                    <a:pt x="5810" y="1747"/>
                  </a:lnTo>
                  <a:lnTo>
                    <a:pt x="5320" y="2057"/>
                  </a:lnTo>
                  <a:lnTo>
                    <a:pt x="4847" y="2399"/>
                  </a:lnTo>
                  <a:lnTo>
                    <a:pt x="4390" y="2758"/>
                  </a:lnTo>
                  <a:lnTo>
                    <a:pt x="3949" y="3134"/>
                  </a:lnTo>
                  <a:lnTo>
                    <a:pt x="3541" y="3542"/>
                  </a:lnTo>
                  <a:lnTo>
                    <a:pt x="3133" y="3950"/>
                  </a:lnTo>
                  <a:lnTo>
                    <a:pt x="2758" y="4390"/>
                  </a:lnTo>
                  <a:lnTo>
                    <a:pt x="2399" y="4847"/>
                  </a:lnTo>
                  <a:lnTo>
                    <a:pt x="2056" y="5320"/>
                  </a:lnTo>
                  <a:lnTo>
                    <a:pt x="1746" y="5810"/>
                  </a:lnTo>
                  <a:lnTo>
                    <a:pt x="1453" y="6316"/>
                  </a:lnTo>
                  <a:lnTo>
                    <a:pt x="1191" y="6838"/>
                  </a:lnTo>
                  <a:lnTo>
                    <a:pt x="947" y="7377"/>
                  </a:lnTo>
                  <a:lnTo>
                    <a:pt x="735" y="7915"/>
                  </a:lnTo>
                  <a:lnTo>
                    <a:pt x="539" y="8470"/>
                  </a:lnTo>
                  <a:lnTo>
                    <a:pt x="375" y="9058"/>
                  </a:lnTo>
                  <a:lnTo>
                    <a:pt x="245" y="9629"/>
                  </a:lnTo>
                  <a:lnTo>
                    <a:pt x="147" y="10233"/>
                  </a:lnTo>
                  <a:lnTo>
                    <a:pt x="65" y="10836"/>
                  </a:lnTo>
                  <a:lnTo>
                    <a:pt x="16" y="11440"/>
                  </a:lnTo>
                  <a:lnTo>
                    <a:pt x="0" y="12060"/>
                  </a:lnTo>
                  <a:lnTo>
                    <a:pt x="16" y="12680"/>
                  </a:lnTo>
                  <a:lnTo>
                    <a:pt x="65" y="13301"/>
                  </a:lnTo>
                  <a:lnTo>
                    <a:pt x="147" y="13904"/>
                  </a:lnTo>
                  <a:lnTo>
                    <a:pt x="245" y="14492"/>
                  </a:lnTo>
                  <a:lnTo>
                    <a:pt x="375" y="15079"/>
                  </a:lnTo>
                  <a:lnTo>
                    <a:pt x="539" y="15651"/>
                  </a:lnTo>
                  <a:lnTo>
                    <a:pt x="735" y="16222"/>
                  </a:lnTo>
                  <a:lnTo>
                    <a:pt x="947" y="16760"/>
                  </a:lnTo>
                  <a:lnTo>
                    <a:pt x="1191" y="17299"/>
                  </a:lnTo>
                  <a:lnTo>
                    <a:pt x="1453" y="17821"/>
                  </a:lnTo>
                  <a:lnTo>
                    <a:pt x="1746" y="18327"/>
                  </a:lnTo>
                  <a:lnTo>
                    <a:pt x="2056" y="18816"/>
                  </a:lnTo>
                  <a:lnTo>
                    <a:pt x="2399" y="19290"/>
                  </a:lnTo>
                  <a:lnTo>
                    <a:pt x="2758" y="19747"/>
                  </a:lnTo>
                  <a:lnTo>
                    <a:pt x="3133" y="20171"/>
                  </a:lnTo>
                  <a:lnTo>
                    <a:pt x="3541" y="20595"/>
                  </a:lnTo>
                  <a:lnTo>
                    <a:pt x="3949" y="21003"/>
                  </a:lnTo>
                  <a:lnTo>
                    <a:pt x="4390" y="21379"/>
                  </a:lnTo>
                  <a:lnTo>
                    <a:pt x="4847" y="21738"/>
                  </a:lnTo>
                  <a:lnTo>
                    <a:pt x="5320" y="22064"/>
                  </a:lnTo>
                  <a:lnTo>
                    <a:pt x="5810" y="22390"/>
                  </a:lnTo>
                  <a:lnTo>
                    <a:pt x="6316" y="22668"/>
                  </a:lnTo>
                  <a:lnTo>
                    <a:pt x="6838" y="22945"/>
                  </a:lnTo>
                  <a:lnTo>
                    <a:pt x="7376" y="23190"/>
                  </a:lnTo>
                  <a:lnTo>
                    <a:pt x="7915" y="23402"/>
                  </a:lnTo>
                  <a:lnTo>
                    <a:pt x="8486" y="23582"/>
                  </a:lnTo>
                  <a:lnTo>
                    <a:pt x="9057" y="23745"/>
                  </a:lnTo>
                  <a:lnTo>
                    <a:pt x="9645" y="23892"/>
                  </a:lnTo>
                  <a:lnTo>
                    <a:pt x="10232" y="23990"/>
                  </a:lnTo>
                  <a:lnTo>
                    <a:pt x="10836" y="24071"/>
                  </a:lnTo>
                  <a:lnTo>
                    <a:pt x="11440" y="24120"/>
                  </a:lnTo>
                  <a:lnTo>
                    <a:pt x="12076" y="24137"/>
                  </a:lnTo>
                  <a:lnTo>
                    <a:pt x="12697" y="24120"/>
                  </a:lnTo>
                  <a:lnTo>
                    <a:pt x="13300" y="24071"/>
                  </a:lnTo>
                  <a:lnTo>
                    <a:pt x="13904" y="23990"/>
                  </a:lnTo>
                  <a:lnTo>
                    <a:pt x="14508" y="23892"/>
                  </a:lnTo>
                  <a:lnTo>
                    <a:pt x="15079" y="23745"/>
                  </a:lnTo>
                  <a:lnTo>
                    <a:pt x="15650" y="23582"/>
                  </a:lnTo>
                  <a:lnTo>
                    <a:pt x="16221" y="23402"/>
                  </a:lnTo>
                  <a:lnTo>
                    <a:pt x="16760" y="23190"/>
                  </a:lnTo>
                  <a:lnTo>
                    <a:pt x="17299" y="22945"/>
                  </a:lnTo>
                  <a:lnTo>
                    <a:pt x="17821" y="22668"/>
                  </a:lnTo>
                  <a:lnTo>
                    <a:pt x="18327" y="22390"/>
                  </a:lnTo>
                  <a:lnTo>
                    <a:pt x="18816" y="22064"/>
                  </a:lnTo>
                  <a:lnTo>
                    <a:pt x="19289" y="21738"/>
                  </a:lnTo>
                  <a:lnTo>
                    <a:pt x="19746" y="21379"/>
                  </a:lnTo>
                  <a:lnTo>
                    <a:pt x="20187" y="21003"/>
                  </a:lnTo>
                  <a:lnTo>
                    <a:pt x="20595" y="20595"/>
                  </a:lnTo>
                  <a:lnTo>
                    <a:pt x="21003" y="20171"/>
                  </a:lnTo>
                  <a:lnTo>
                    <a:pt x="21378" y="19747"/>
                  </a:lnTo>
                  <a:lnTo>
                    <a:pt x="21737" y="19290"/>
                  </a:lnTo>
                  <a:lnTo>
                    <a:pt x="22080" y="18816"/>
                  </a:lnTo>
                  <a:lnTo>
                    <a:pt x="22390" y="18327"/>
                  </a:lnTo>
                  <a:lnTo>
                    <a:pt x="22684" y="17821"/>
                  </a:lnTo>
                  <a:lnTo>
                    <a:pt x="22945" y="17299"/>
                  </a:lnTo>
                  <a:lnTo>
                    <a:pt x="23190" y="16760"/>
                  </a:lnTo>
                  <a:lnTo>
                    <a:pt x="23402" y="16222"/>
                  </a:lnTo>
                  <a:lnTo>
                    <a:pt x="23598" y="15651"/>
                  </a:lnTo>
                  <a:lnTo>
                    <a:pt x="23761" y="15079"/>
                  </a:lnTo>
                  <a:lnTo>
                    <a:pt x="23892" y="14492"/>
                  </a:lnTo>
                  <a:lnTo>
                    <a:pt x="23989" y="13904"/>
                  </a:lnTo>
                  <a:lnTo>
                    <a:pt x="24071" y="13301"/>
                  </a:lnTo>
                  <a:lnTo>
                    <a:pt x="24120" y="12680"/>
                  </a:lnTo>
                  <a:lnTo>
                    <a:pt x="24136" y="12060"/>
                  </a:lnTo>
                  <a:lnTo>
                    <a:pt x="24120" y="11440"/>
                  </a:lnTo>
                  <a:lnTo>
                    <a:pt x="24071" y="10836"/>
                  </a:lnTo>
                  <a:lnTo>
                    <a:pt x="23989" y="10233"/>
                  </a:lnTo>
                  <a:lnTo>
                    <a:pt x="23892" y="9629"/>
                  </a:lnTo>
                  <a:lnTo>
                    <a:pt x="23761" y="9058"/>
                  </a:lnTo>
                  <a:lnTo>
                    <a:pt x="23598" y="8470"/>
                  </a:lnTo>
                  <a:lnTo>
                    <a:pt x="23402" y="7915"/>
                  </a:lnTo>
                  <a:lnTo>
                    <a:pt x="23190" y="7377"/>
                  </a:lnTo>
                  <a:lnTo>
                    <a:pt x="22945" y="6838"/>
                  </a:lnTo>
                  <a:lnTo>
                    <a:pt x="22684" y="6316"/>
                  </a:lnTo>
                  <a:lnTo>
                    <a:pt x="22390" y="5810"/>
                  </a:lnTo>
                  <a:lnTo>
                    <a:pt x="22080" y="5320"/>
                  </a:lnTo>
                  <a:lnTo>
                    <a:pt x="21737" y="4847"/>
                  </a:lnTo>
                  <a:lnTo>
                    <a:pt x="21378" y="4390"/>
                  </a:lnTo>
                  <a:lnTo>
                    <a:pt x="21003" y="3950"/>
                  </a:lnTo>
                  <a:lnTo>
                    <a:pt x="20595" y="3542"/>
                  </a:lnTo>
                  <a:lnTo>
                    <a:pt x="20187" y="3134"/>
                  </a:lnTo>
                  <a:lnTo>
                    <a:pt x="19746" y="2758"/>
                  </a:lnTo>
                  <a:lnTo>
                    <a:pt x="19289" y="2399"/>
                  </a:lnTo>
                  <a:lnTo>
                    <a:pt x="18816" y="2057"/>
                  </a:lnTo>
                  <a:lnTo>
                    <a:pt x="18327" y="1747"/>
                  </a:lnTo>
                  <a:lnTo>
                    <a:pt x="17821" y="1453"/>
                  </a:lnTo>
                  <a:lnTo>
                    <a:pt x="17299" y="1192"/>
                  </a:lnTo>
                  <a:lnTo>
                    <a:pt x="16760" y="947"/>
                  </a:lnTo>
                  <a:lnTo>
                    <a:pt x="16221" y="735"/>
                  </a:lnTo>
                  <a:lnTo>
                    <a:pt x="15650" y="539"/>
                  </a:lnTo>
                  <a:lnTo>
                    <a:pt x="15079" y="376"/>
                  </a:lnTo>
                  <a:lnTo>
                    <a:pt x="14508" y="245"/>
                  </a:lnTo>
                  <a:lnTo>
                    <a:pt x="13904" y="131"/>
                  </a:lnTo>
                  <a:lnTo>
                    <a:pt x="13300" y="66"/>
                  </a:lnTo>
                  <a:lnTo>
                    <a:pt x="12697" y="17"/>
                  </a:lnTo>
                  <a:lnTo>
                    <a:pt x="1207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54;p24">
              <a:extLst>
                <a:ext uri="{FF2B5EF4-FFF2-40B4-BE49-F238E27FC236}">
                  <a16:creationId xmlns:a16="http://schemas.microsoft.com/office/drawing/2014/main" id="{D610083D-CF25-4AB6-9D16-E8896FBCE07B}"/>
                </a:ext>
              </a:extLst>
            </p:cNvPr>
            <p:cNvSpPr/>
            <p:nvPr/>
          </p:nvSpPr>
          <p:spPr>
            <a:xfrm>
              <a:off x="2918557" y="2923514"/>
              <a:ext cx="289523" cy="289523"/>
            </a:xfrm>
            <a:custGeom>
              <a:avLst/>
              <a:gdLst/>
              <a:ahLst/>
              <a:cxnLst/>
              <a:rect l="l" t="t" r="r" b="b"/>
              <a:pathLst>
                <a:path w="24137" h="24137" fill="none" extrusionOk="0">
                  <a:moveTo>
                    <a:pt x="24136" y="12060"/>
                  </a:moveTo>
                  <a:lnTo>
                    <a:pt x="24136" y="12060"/>
                  </a:lnTo>
                  <a:lnTo>
                    <a:pt x="24120" y="12680"/>
                  </a:lnTo>
                  <a:lnTo>
                    <a:pt x="24071" y="13301"/>
                  </a:lnTo>
                  <a:lnTo>
                    <a:pt x="23989" y="13904"/>
                  </a:lnTo>
                  <a:lnTo>
                    <a:pt x="23892" y="14492"/>
                  </a:lnTo>
                  <a:lnTo>
                    <a:pt x="23761" y="15079"/>
                  </a:lnTo>
                  <a:lnTo>
                    <a:pt x="23598" y="15651"/>
                  </a:lnTo>
                  <a:lnTo>
                    <a:pt x="23402" y="16222"/>
                  </a:lnTo>
                  <a:lnTo>
                    <a:pt x="23190" y="16760"/>
                  </a:lnTo>
                  <a:lnTo>
                    <a:pt x="22945" y="17299"/>
                  </a:lnTo>
                  <a:lnTo>
                    <a:pt x="22684" y="17821"/>
                  </a:lnTo>
                  <a:lnTo>
                    <a:pt x="22390" y="18327"/>
                  </a:lnTo>
                  <a:lnTo>
                    <a:pt x="22080" y="18816"/>
                  </a:lnTo>
                  <a:lnTo>
                    <a:pt x="21737" y="19290"/>
                  </a:lnTo>
                  <a:lnTo>
                    <a:pt x="21378" y="19747"/>
                  </a:lnTo>
                  <a:lnTo>
                    <a:pt x="21003" y="20171"/>
                  </a:lnTo>
                  <a:lnTo>
                    <a:pt x="20595" y="20595"/>
                  </a:lnTo>
                  <a:lnTo>
                    <a:pt x="20187" y="21003"/>
                  </a:lnTo>
                  <a:lnTo>
                    <a:pt x="19746" y="21379"/>
                  </a:lnTo>
                  <a:lnTo>
                    <a:pt x="19289" y="21738"/>
                  </a:lnTo>
                  <a:lnTo>
                    <a:pt x="18816" y="22064"/>
                  </a:lnTo>
                  <a:lnTo>
                    <a:pt x="18327" y="22390"/>
                  </a:lnTo>
                  <a:lnTo>
                    <a:pt x="17821" y="22668"/>
                  </a:lnTo>
                  <a:lnTo>
                    <a:pt x="17299" y="22945"/>
                  </a:lnTo>
                  <a:lnTo>
                    <a:pt x="16760" y="23190"/>
                  </a:lnTo>
                  <a:lnTo>
                    <a:pt x="16221" y="23402"/>
                  </a:lnTo>
                  <a:lnTo>
                    <a:pt x="15650" y="23582"/>
                  </a:lnTo>
                  <a:lnTo>
                    <a:pt x="15079" y="23745"/>
                  </a:lnTo>
                  <a:lnTo>
                    <a:pt x="14508" y="23892"/>
                  </a:lnTo>
                  <a:lnTo>
                    <a:pt x="13904" y="23990"/>
                  </a:lnTo>
                  <a:lnTo>
                    <a:pt x="13300" y="24071"/>
                  </a:lnTo>
                  <a:lnTo>
                    <a:pt x="12697" y="24120"/>
                  </a:lnTo>
                  <a:lnTo>
                    <a:pt x="12076" y="24137"/>
                  </a:lnTo>
                  <a:lnTo>
                    <a:pt x="12076" y="24137"/>
                  </a:lnTo>
                  <a:lnTo>
                    <a:pt x="11440" y="24120"/>
                  </a:lnTo>
                  <a:lnTo>
                    <a:pt x="10836" y="24071"/>
                  </a:lnTo>
                  <a:lnTo>
                    <a:pt x="10232" y="23990"/>
                  </a:lnTo>
                  <a:lnTo>
                    <a:pt x="9645" y="23892"/>
                  </a:lnTo>
                  <a:lnTo>
                    <a:pt x="9057" y="23745"/>
                  </a:lnTo>
                  <a:lnTo>
                    <a:pt x="8486" y="23582"/>
                  </a:lnTo>
                  <a:lnTo>
                    <a:pt x="7915" y="23402"/>
                  </a:lnTo>
                  <a:lnTo>
                    <a:pt x="7376" y="23190"/>
                  </a:lnTo>
                  <a:lnTo>
                    <a:pt x="6838" y="22945"/>
                  </a:lnTo>
                  <a:lnTo>
                    <a:pt x="6316" y="22668"/>
                  </a:lnTo>
                  <a:lnTo>
                    <a:pt x="5810" y="22390"/>
                  </a:lnTo>
                  <a:lnTo>
                    <a:pt x="5320" y="22064"/>
                  </a:lnTo>
                  <a:lnTo>
                    <a:pt x="4847" y="21738"/>
                  </a:lnTo>
                  <a:lnTo>
                    <a:pt x="4390" y="21379"/>
                  </a:lnTo>
                  <a:lnTo>
                    <a:pt x="3949" y="21003"/>
                  </a:lnTo>
                  <a:lnTo>
                    <a:pt x="3541" y="20595"/>
                  </a:lnTo>
                  <a:lnTo>
                    <a:pt x="3133" y="20171"/>
                  </a:lnTo>
                  <a:lnTo>
                    <a:pt x="2758" y="19747"/>
                  </a:lnTo>
                  <a:lnTo>
                    <a:pt x="2399" y="19290"/>
                  </a:lnTo>
                  <a:lnTo>
                    <a:pt x="2056" y="18816"/>
                  </a:lnTo>
                  <a:lnTo>
                    <a:pt x="1746" y="18327"/>
                  </a:lnTo>
                  <a:lnTo>
                    <a:pt x="1453" y="17821"/>
                  </a:lnTo>
                  <a:lnTo>
                    <a:pt x="1191" y="17299"/>
                  </a:lnTo>
                  <a:lnTo>
                    <a:pt x="947" y="16760"/>
                  </a:lnTo>
                  <a:lnTo>
                    <a:pt x="735" y="16222"/>
                  </a:lnTo>
                  <a:lnTo>
                    <a:pt x="539" y="15651"/>
                  </a:lnTo>
                  <a:lnTo>
                    <a:pt x="375" y="15079"/>
                  </a:lnTo>
                  <a:lnTo>
                    <a:pt x="245" y="14492"/>
                  </a:lnTo>
                  <a:lnTo>
                    <a:pt x="147" y="13904"/>
                  </a:lnTo>
                  <a:lnTo>
                    <a:pt x="65" y="13301"/>
                  </a:lnTo>
                  <a:lnTo>
                    <a:pt x="16" y="12680"/>
                  </a:lnTo>
                  <a:lnTo>
                    <a:pt x="0" y="12060"/>
                  </a:lnTo>
                  <a:lnTo>
                    <a:pt x="0" y="12060"/>
                  </a:lnTo>
                  <a:lnTo>
                    <a:pt x="16" y="11440"/>
                  </a:lnTo>
                  <a:lnTo>
                    <a:pt x="65" y="10836"/>
                  </a:lnTo>
                  <a:lnTo>
                    <a:pt x="147" y="10233"/>
                  </a:lnTo>
                  <a:lnTo>
                    <a:pt x="245" y="9629"/>
                  </a:lnTo>
                  <a:lnTo>
                    <a:pt x="375" y="9058"/>
                  </a:lnTo>
                  <a:lnTo>
                    <a:pt x="539" y="8470"/>
                  </a:lnTo>
                  <a:lnTo>
                    <a:pt x="735" y="7915"/>
                  </a:lnTo>
                  <a:lnTo>
                    <a:pt x="947" y="7377"/>
                  </a:lnTo>
                  <a:lnTo>
                    <a:pt x="1191" y="6838"/>
                  </a:lnTo>
                  <a:lnTo>
                    <a:pt x="1453" y="6316"/>
                  </a:lnTo>
                  <a:lnTo>
                    <a:pt x="1746" y="5810"/>
                  </a:lnTo>
                  <a:lnTo>
                    <a:pt x="2056" y="5320"/>
                  </a:lnTo>
                  <a:lnTo>
                    <a:pt x="2399" y="4847"/>
                  </a:lnTo>
                  <a:lnTo>
                    <a:pt x="2758" y="4390"/>
                  </a:lnTo>
                  <a:lnTo>
                    <a:pt x="3133" y="3950"/>
                  </a:lnTo>
                  <a:lnTo>
                    <a:pt x="3541" y="3542"/>
                  </a:lnTo>
                  <a:lnTo>
                    <a:pt x="3949" y="3134"/>
                  </a:lnTo>
                  <a:lnTo>
                    <a:pt x="4390" y="2758"/>
                  </a:lnTo>
                  <a:lnTo>
                    <a:pt x="4847" y="2399"/>
                  </a:lnTo>
                  <a:lnTo>
                    <a:pt x="5320" y="2057"/>
                  </a:lnTo>
                  <a:lnTo>
                    <a:pt x="5810" y="1747"/>
                  </a:lnTo>
                  <a:lnTo>
                    <a:pt x="6316" y="1453"/>
                  </a:lnTo>
                  <a:lnTo>
                    <a:pt x="6838" y="1192"/>
                  </a:lnTo>
                  <a:lnTo>
                    <a:pt x="7376" y="947"/>
                  </a:lnTo>
                  <a:lnTo>
                    <a:pt x="7915" y="735"/>
                  </a:lnTo>
                  <a:lnTo>
                    <a:pt x="8486" y="539"/>
                  </a:lnTo>
                  <a:lnTo>
                    <a:pt x="9057" y="376"/>
                  </a:lnTo>
                  <a:lnTo>
                    <a:pt x="9645" y="245"/>
                  </a:lnTo>
                  <a:lnTo>
                    <a:pt x="10232" y="131"/>
                  </a:lnTo>
                  <a:lnTo>
                    <a:pt x="10836" y="66"/>
                  </a:lnTo>
                  <a:lnTo>
                    <a:pt x="11440" y="17"/>
                  </a:lnTo>
                  <a:lnTo>
                    <a:pt x="12076" y="0"/>
                  </a:lnTo>
                  <a:lnTo>
                    <a:pt x="12076" y="0"/>
                  </a:lnTo>
                  <a:lnTo>
                    <a:pt x="12697" y="17"/>
                  </a:lnTo>
                  <a:lnTo>
                    <a:pt x="13300" y="66"/>
                  </a:lnTo>
                  <a:lnTo>
                    <a:pt x="13904" y="131"/>
                  </a:lnTo>
                  <a:lnTo>
                    <a:pt x="14508" y="245"/>
                  </a:lnTo>
                  <a:lnTo>
                    <a:pt x="15079" y="376"/>
                  </a:lnTo>
                  <a:lnTo>
                    <a:pt x="15650" y="539"/>
                  </a:lnTo>
                  <a:lnTo>
                    <a:pt x="16221" y="735"/>
                  </a:lnTo>
                  <a:lnTo>
                    <a:pt x="16760" y="947"/>
                  </a:lnTo>
                  <a:lnTo>
                    <a:pt x="17299" y="1192"/>
                  </a:lnTo>
                  <a:lnTo>
                    <a:pt x="17821" y="1453"/>
                  </a:lnTo>
                  <a:lnTo>
                    <a:pt x="18327" y="1747"/>
                  </a:lnTo>
                  <a:lnTo>
                    <a:pt x="18816" y="2057"/>
                  </a:lnTo>
                  <a:lnTo>
                    <a:pt x="19289" y="2399"/>
                  </a:lnTo>
                  <a:lnTo>
                    <a:pt x="19746" y="2758"/>
                  </a:lnTo>
                  <a:lnTo>
                    <a:pt x="20187" y="3134"/>
                  </a:lnTo>
                  <a:lnTo>
                    <a:pt x="20595" y="3542"/>
                  </a:lnTo>
                  <a:lnTo>
                    <a:pt x="21003" y="3950"/>
                  </a:lnTo>
                  <a:lnTo>
                    <a:pt x="21378" y="4390"/>
                  </a:lnTo>
                  <a:lnTo>
                    <a:pt x="21737" y="4847"/>
                  </a:lnTo>
                  <a:lnTo>
                    <a:pt x="22080" y="5320"/>
                  </a:lnTo>
                  <a:lnTo>
                    <a:pt x="22390" y="5810"/>
                  </a:lnTo>
                  <a:lnTo>
                    <a:pt x="22684" y="6316"/>
                  </a:lnTo>
                  <a:lnTo>
                    <a:pt x="22945" y="6838"/>
                  </a:lnTo>
                  <a:lnTo>
                    <a:pt x="23190" y="7377"/>
                  </a:lnTo>
                  <a:lnTo>
                    <a:pt x="23402" y="7915"/>
                  </a:lnTo>
                  <a:lnTo>
                    <a:pt x="23598" y="8470"/>
                  </a:lnTo>
                  <a:lnTo>
                    <a:pt x="23761" y="9058"/>
                  </a:lnTo>
                  <a:lnTo>
                    <a:pt x="23892" y="9629"/>
                  </a:lnTo>
                  <a:lnTo>
                    <a:pt x="23989" y="10233"/>
                  </a:lnTo>
                  <a:lnTo>
                    <a:pt x="24071" y="10836"/>
                  </a:lnTo>
                  <a:lnTo>
                    <a:pt x="24120" y="11440"/>
                  </a:lnTo>
                  <a:lnTo>
                    <a:pt x="24136" y="120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55;p24">
              <a:extLst>
                <a:ext uri="{FF2B5EF4-FFF2-40B4-BE49-F238E27FC236}">
                  <a16:creationId xmlns:a16="http://schemas.microsoft.com/office/drawing/2014/main" id="{39BE99DA-A758-4F9B-BB47-1A96E862F3EF}"/>
                </a:ext>
              </a:extLst>
            </p:cNvPr>
            <p:cNvSpPr/>
            <p:nvPr/>
          </p:nvSpPr>
          <p:spPr>
            <a:xfrm>
              <a:off x="3007814" y="2979113"/>
              <a:ext cx="126079" cy="165027"/>
            </a:xfrm>
            <a:custGeom>
              <a:avLst/>
              <a:gdLst/>
              <a:ahLst/>
              <a:cxnLst/>
              <a:rect l="l" t="t" r="r" b="b"/>
              <a:pathLst>
                <a:path w="10511" h="13758" extrusionOk="0">
                  <a:moveTo>
                    <a:pt x="4032" y="0"/>
                  </a:moveTo>
                  <a:lnTo>
                    <a:pt x="3803" y="33"/>
                  </a:lnTo>
                  <a:lnTo>
                    <a:pt x="3575" y="65"/>
                  </a:lnTo>
                  <a:lnTo>
                    <a:pt x="3362" y="114"/>
                  </a:lnTo>
                  <a:lnTo>
                    <a:pt x="3150" y="163"/>
                  </a:lnTo>
                  <a:lnTo>
                    <a:pt x="2938" y="229"/>
                  </a:lnTo>
                  <a:lnTo>
                    <a:pt x="2742" y="310"/>
                  </a:lnTo>
                  <a:lnTo>
                    <a:pt x="2547" y="408"/>
                  </a:lnTo>
                  <a:lnTo>
                    <a:pt x="2351" y="506"/>
                  </a:lnTo>
                  <a:lnTo>
                    <a:pt x="2171" y="620"/>
                  </a:lnTo>
                  <a:lnTo>
                    <a:pt x="1992" y="734"/>
                  </a:lnTo>
                  <a:lnTo>
                    <a:pt x="1828" y="865"/>
                  </a:lnTo>
                  <a:lnTo>
                    <a:pt x="1649" y="1012"/>
                  </a:lnTo>
                  <a:lnTo>
                    <a:pt x="1502" y="1159"/>
                  </a:lnTo>
                  <a:lnTo>
                    <a:pt x="1339" y="1306"/>
                  </a:lnTo>
                  <a:lnTo>
                    <a:pt x="1192" y="1469"/>
                  </a:lnTo>
                  <a:lnTo>
                    <a:pt x="1061" y="1648"/>
                  </a:lnTo>
                  <a:lnTo>
                    <a:pt x="931" y="1828"/>
                  </a:lnTo>
                  <a:lnTo>
                    <a:pt x="800" y="2007"/>
                  </a:lnTo>
                  <a:lnTo>
                    <a:pt x="686" y="2187"/>
                  </a:lnTo>
                  <a:lnTo>
                    <a:pt x="490" y="2595"/>
                  </a:lnTo>
                  <a:lnTo>
                    <a:pt x="311" y="3003"/>
                  </a:lnTo>
                  <a:lnTo>
                    <a:pt x="245" y="3215"/>
                  </a:lnTo>
                  <a:lnTo>
                    <a:pt x="180" y="3427"/>
                  </a:lnTo>
                  <a:lnTo>
                    <a:pt x="115" y="3656"/>
                  </a:lnTo>
                  <a:lnTo>
                    <a:pt x="82" y="3868"/>
                  </a:lnTo>
                  <a:lnTo>
                    <a:pt x="50" y="4096"/>
                  </a:lnTo>
                  <a:lnTo>
                    <a:pt x="17" y="4325"/>
                  </a:lnTo>
                  <a:lnTo>
                    <a:pt x="1" y="4553"/>
                  </a:lnTo>
                  <a:lnTo>
                    <a:pt x="1" y="4798"/>
                  </a:lnTo>
                  <a:lnTo>
                    <a:pt x="1" y="13757"/>
                  </a:lnTo>
                  <a:lnTo>
                    <a:pt x="8813" y="13757"/>
                  </a:lnTo>
                  <a:lnTo>
                    <a:pt x="8813" y="9351"/>
                  </a:lnTo>
                  <a:lnTo>
                    <a:pt x="10510" y="9351"/>
                  </a:lnTo>
                  <a:lnTo>
                    <a:pt x="8715" y="4602"/>
                  </a:lnTo>
                  <a:lnTo>
                    <a:pt x="8699" y="4374"/>
                  </a:lnTo>
                  <a:lnTo>
                    <a:pt x="8683" y="4145"/>
                  </a:lnTo>
                  <a:lnTo>
                    <a:pt x="8666" y="3917"/>
                  </a:lnTo>
                  <a:lnTo>
                    <a:pt x="8617" y="3705"/>
                  </a:lnTo>
                  <a:lnTo>
                    <a:pt x="8568" y="3476"/>
                  </a:lnTo>
                  <a:lnTo>
                    <a:pt x="8503" y="3264"/>
                  </a:lnTo>
                  <a:lnTo>
                    <a:pt x="8438" y="3052"/>
                  </a:lnTo>
                  <a:lnTo>
                    <a:pt x="8356" y="2840"/>
                  </a:lnTo>
                  <a:lnTo>
                    <a:pt x="8275" y="2644"/>
                  </a:lnTo>
                  <a:lnTo>
                    <a:pt x="8177" y="2448"/>
                  </a:lnTo>
                  <a:lnTo>
                    <a:pt x="8062" y="2252"/>
                  </a:lnTo>
                  <a:lnTo>
                    <a:pt x="7948" y="2073"/>
                  </a:lnTo>
                  <a:lnTo>
                    <a:pt x="7834" y="1893"/>
                  </a:lnTo>
                  <a:lnTo>
                    <a:pt x="7687" y="1714"/>
                  </a:lnTo>
                  <a:lnTo>
                    <a:pt x="7557" y="1550"/>
                  </a:lnTo>
                  <a:lnTo>
                    <a:pt x="7410" y="1387"/>
                  </a:lnTo>
                  <a:lnTo>
                    <a:pt x="7246" y="1224"/>
                  </a:lnTo>
                  <a:lnTo>
                    <a:pt x="7083" y="1077"/>
                  </a:lnTo>
                  <a:lnTo>
                    <a:pt x="6920" y="947"/>
                  </a:lnTo>
                  <a:lnTo>
                    <a:pt x="6741" y="816"/>
                  </a:lnTo>
                  <a:lnTo>
                    <a:pt x="6561" y="685"/>
                  </a:lnTo>
                  <a:lnTo>
                    <a:pt x="6382" y="571"/>
                  </a:lnTo>
                  <a:lnTo>
                    <a:pt x="6186" y="473"/>
                  </a:lnTo>
                  <a:lnTo>
                    <a:pt x="5990" y="375"/>
                  </a:lnTo>
                  <a:lnTo>
                    <a:pt x="5794" y="294"/>
                  </a:lnTo>
                  <a:lnTo>
                    <a:pt x="5582" y="212"/>
                  </a:lnTo>
                  <a:lnTo>
                    <a:pt x="5370" y="147"/>
                  </a:lnTo>
                  <a:lnTo>
                    <a:pt x="5158" y="98"/>
                  </a:lnTo>
                  <a:lnTo>
                    <a:pt x="4929" y="49"/>
                  </a:lnTo>
                  <a:lnTo>
                    <a:pt x="4717" y="33"/>
                  </a:lnTo>
                  <a:lnTo>
                    <a:pt x="448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56;p24">
              <a:extLst>
                <a:ext uri="{FF2B5EF4-FFF2-40B4-BE49-F238E27FC236}">
                  <a16:creationId xmlns:a16="http://schemas.microsoft.com/office/drawing/2014/main" id="{4EA59B9C-6FD0-4C45-A109-D42BC2DAF063}"/>
                </a:ext>
              </a:extLst>
            </p:cNvPr>
            <p:cNvSpPr/>
            <p:nvPr/>
          </p:nvSpPr>
          <p:spPr>
            <a:xfrm>
              <a:off x="3058326" y="2979113"/>
              <a:ext cx="984" cy="12"/>
            </a:xfrm>
            <a:custGeom>
              <a:avLst/>
              <a:gdLst/>
              <a:ahLst/>
              <a:cxnLst/>
              <a:rect l="l" t="t" r="r" b="b"/>
              <a:pathLst>
                <a:path w="82" h="1" fill="none" extrusionOk="0">
                  <a:moveTo>
                    <a:pt x="8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57;p24">
              <a:extLst>
                <a:ext uri="{FF2B5EF4-FFF2-40B4-BE49-F238E27FC236}">
                  <a16:creationId xmlns:a16="http://schemas.microsoft.com/office/drawing/2014/main" id="{7E293423-17D9-48E2-AA41-389F7BDA293D}"/>
                </a:ext>
              </a:extLst>
            </p:cNvPr>
            <p:cNvSpPr/>
            <p:nvPr/>
          </p:nvSpPr>
          <p:spPr>
            <a:xfrm>
              <a:off x="1303645" y="2549911"/>
              <a:ext cx="389742" cy="389754"/>
            </a:xfrm>
            <a:custGeom>
              <a:avLst/>
              <a:gdLst/>
              <a:ahLst/>
              <a:cxnLst/>
              <a:rect l="l" t="t" r="r" b="b"/>
              <a:pathLst>
                <a:path w="32492" h="32493" extrusionOk="0">
                  <a:moveTo>
                    <a:pt x="15830" y="1"/>
                  </a:moveTo>
                  <a:lnTo>
                    <a:pt x="15406" y="17"/>
                  </a:lnTo>
                  <a:lnTo>
                    <a:pt x="14998" y="50"/>
                  </a:lnTo>
                  <a:lnTo>
                    <a:pt x="14573" y="82"/>
                  </a:lnTo>
                  <a:lnTo>
                    <a:pt x="14166" y="131"/>
                  </a:lnTo>
                  <a:lnTo>
                    <a:pt x="13774" y="180"/>
                  </a:lnTo>
                  <a:lnTo>
                    <a:pt x="13366" y="245"/>
                  </a:lnTo>
                  <a:lnTo>
                    <a:pt x="12974" y="327"/>
                  </a:lnTo>
                  <a:lnTo>
                    <a:pt x="12566" y="409"/>
                  </a:lnTo>
                  <a:lnTo>
                    <a:pt x="12175" y="507"/>
                  </a:lnTo>
                  <a:lnTo>
                    <a:pt x="11799" y="621"/>
                  </a:lnTo>
                  <a:lnTo>
                    <a:pt x="11408" y="735"/>
                  </a:lnTo>
                  <a:lnTo>
                    <a:pt x="11032" y="849"/>
                  </a:lnTo>
                  <a:lnTo>
                    <a:pt x="10657" y="980"/>
                  </a:lnTo>
                  <a:lnTo>
                    <a:pt x="9922" y="1274"/>
                  </a:lnTo>
                  <a:lnTo>
                    <a:pt x="9204" y="1600"/>
                  </a:lnTo>
                  <a:lnTo>
                    <a:pt x="8503" y="1959"/>
                  </a:lnTo>
                  <a:lnTo>
                    <a:pt x="7817" y="2351"/>
                  </a:lnTo>
                  <a:lnTo>
                    <a:pt x="7165" y="2775"/>
                  </a:lnTo>
                  <a:lnTo>
                    <a:pt x="6528" y="3232"/>
                  </a:lnTo>
                  <a:lnTo>
                    <a:pt x="5908" y="3705"/>
                  </a:lnTo>
                  <a:lnTo>
                    <a:pt x="5320" y="4227"/>
                  </a:lnTo>
                  <a:lnTo>
                    <a:pt x="4749" y="4750"/>
                  </a:lnTo>
                  <a:lnTo>
                    <a:pt x="4211" y="5321"/>
                  </a:lnTo>
                  <a:lnTo>
                    <a:pt x="3705" y="5908"/>
                  </a:lnTo>
                  <a:lnTo>
                    <a:pt x="3232" y="6528"/>
                  </a:lnTo>
                  <a:lnTo>
                    <a:pt x="2775" y="7165"/>
                  </a:lnTo>
                  <a:lnTo>
                    <a:pt x="2350" y="7818"/>
                  </a:lnTo>
                  <a:lnTo>
                    <a:pt x="1959" y="8503"/>
                  </a:lnTo>
                  <a:lnTo>
                    <a:pt x="1600" y="9205"/>
                  </a:lnTo>
                  <a:lnTo>
                    <a:pt x="1273" y="9923"/>
                  </a:lnTo>
                  <a:lnTo>
                    <a:pt x="980" y="10657"/>
                  </a:lnTo>
                  <a:lnTo>
                    <a:pt x="849" y="11032"/>
                  </a:lnTo>
                  <a:lnTo>
                    <a:pt x="735" y="11408"/>
                  </a:lnTo>
                  <a:lnTo>
                    <a:pt x="621" y="11799"/>
                  </a:lnTo>
                  <a:lnTo>
                    <a:pt x="506" y="12191"/>
                  </a:lnTo>
                  <a:lnTo>
                    <a:pt x="408" y="12583"/>
                  </a:lnTo>
                  <a:lnTo>
                    <a:pt x="327" y="12974"/>
                  </a:lnTo>
                  <a:lnTo>
                    <a:pt x="245" y="13366"/>
                  </a:lnTo>
                  <a:lnTo>
                    <a:pt x="180" y="13774"/>
                  </a:lnTo>
                  <a:lnTo>
                    <a:pt x="131" y="14182"/>
                  </a:lnTo>
                  <a:lnTo>
                    <a:pt x="82" y="14590"/>
                  </a:lnTo>
                  <a:lnTo>
                    <a:pt x="49" y="14998"/>
                  </a:lnTo>
                  <a:lnTo>
                    <a:pt x="17" y="15406"/>
                  </a:lnTo>
                  <a:lnTo>
                    <a:pt x="0" y="15830"/>
                  </a:lnTo>
                  <a:lnTo>
                    <a:pt x="0" y="16238"/>
                  </a:lnTo>
                  <a:lnTo>
                    <a:pt x="0" y="16663"/>
                  </a:lnTo>
                  <a:lnTo>
                    <a:pt x="17" y="17087"/>
                  </a:lnTo>
                  <a:lnTo>
                    <a:pt x="49" y="17495"/>
                  </a:lnTo>
                  <a:lnTo>
                    <a:pt x="82" y="17903"/>
                  </a:lnTo>
                  <a:lnTo>
                    <a:pt x="131" y="18311"/>
                  </a:lnTo>
                  <a:lnTo>
                    <a:pt x="180" y="18719"/>
                  </a:lnTo>
                  <a:lnTo>
                    <a:pt x="245" y="19127"/>
                  </a:lnTo>
                  <a:lnTo>
                    <a:pt x="327" y="19518"/>
                  </a:lnTo>
                  <a:lnTo>
                    <a:pt x="408" y="19910"/>
                  </a:lnTo>
                  <a:lnTo>
                    <a:pt x="506" y="20302"/>
                  </a:lnTo>
                  <a:lnTo>
                    <a:pt x="621" y="20693"/>
                  </a:lnTo>
                  <a:lnTo>
                    <a:pt x="735" y="21069"/>
                  </a:lnTo>
                  <a:lnTo>
                    <a:pt x="849" y="21460"/>
                  </a:lnTo>
                  <a:lnTo>
                    <a:pt x="980" y="21836"/>
                  </a:lnTo>
                  <a:lnTo>
                    <a:pt x="1273" y="22570"/>
                  </a:lnTo>
                  <a:lnTo>
                    <a:pt x="1600" y="23288"/>
                  </a:lnTo>
                  <a:lnTo>
                    <a:pt x="1959" y="23990"/>
                  </a:lnTo>
                  <a:lnTo>
                    <a:pt x="2350" y="24659"/>
                  </a:lnTo>
                  <a:lnTo>
                    <a:pt x="2775" y="25328"/>
                  </a:lnTo>
                  <a:lnTo>
                    <a:pt x="3232" y="25965"/>
                  </a:lnTo>
                  <a:lnTo>
                    <a:pt x="3705" y="26568"/>
                  </a:lnTo>
                  <a:lnTo>
                    <a:pt x="4211" y="27172"/>
                  </a:lnTo>
                  <a:lnTo>
                    <a:pt x="4749" y="27727"/>
                  </a:lnTo>
                  <a:lnTo>
                    <a:pt x="5320" y="28266"/>
                  </a:lnTo>
                  <a:lnTo>
                    <a:pt x="5908" y="28771"/>
                  </a:lnTo>
                  <a:lnTo>
                    <a:pt x="6528" y="29261"/>
                  </a:lnTo>
                  <a:lnTo>
                    <a:pt x="7165" y="29718"/>
                  </a:lnTo>
                  <a:lnTo>
                    <a:pt x="7817" y="30142"/>
                  </a:lnTo>
                  <a:lnTo>
                    <a:pt x="8503" y="30534"/>
                  </a:lnTo>
                  <a:lnTo>
                    <a:pt x="9204" y="30893"/>
                  </a:lnTo>
                  <a:lnTo>
                    <a:pt x="9922" y="31203"/>
                  </a:lnTo>
                  <a:lnTo>
                    <a:pt x="10657" y="31497"/>
                  </a:lnTo>
                  <a:lnTo>
                    <a:pt x="11032" y="31627"/>
                  </a:lnTo>
                  <a:lnTo>
                    <a:pt x="11408" y="31758"/>
                  </a:lnTo>
                  <a:lnTo>
                    <a:pt x="11799" y="31872"/>
                  </a:lnTo>
                  <a:lnTo>
                    <a:pt x="12175" y="31970"/>
                  </a:lnTo>
                  <a:lnTo>
                    <a:pt x="12566" y="32068"/>
                  </a:lnTo>
                  <a:lnTo>
                    <a:pt x="12974" y="32150"/>
                  </a:lnTo>
                  <a:lnTo>
                    <a:pt x="13366" y="32231"/>
                  </a:lnTo>
                  <a:lnTo>
                    <a:pt x="13774" y="32296"/>
                  </a:lnTo>
                  <a:lnTo>
                    <a:pt x="14166" y="32362"/>
                  </a:lnTo>
                  <a:lnTo>
                    <a:pt x="14573" y="32411"/>
                  </a:lnTo>
                  <a:lnTo>
                    <a:pt x="14998" y="32443"/>
                  </a:lnTo>
                  <a:lnTo>
                    <a:pt x="15406" y="32460"/>
                  </a:lnTo>
                  <a:lnTo>
                    <a:pt x="15830" y="32476"/>
                  </a:lnTo>
                  <a:lnTo>
                    <a:pt x="16238" y="32492"/>
                  </a:lnTo>
                  <a:lnTo>
                    <a:pt x="16662" y="32476"/>
                  </a:lnTo>
                  <a:lnTo>
                    <a:pt x="17070" y="32460"/>
                  </a:lnTo>
                  <a:lnTo>
                    <a:pt x="17495" y="32443"/>
                  </a:lnTo>
                  <a:lnTo>
                    <a:pt x="17903" y="32411"/>
                  </a:lnTo>
                  <a:lnTo>
                    <a:pt x="18311" y="32362"/>
                  </a:lnTo>
                  <a:lnTo>
                    <a:pt x="18719" y="32296"/>
                  </a:lnTo>
                  <a:lnTo>
                    <a:pt x="19110" y="32231"/>
                  </a:lnTo>
                  <a:lnTo>
                    <a:pt x="19518" y="32150"/>
                  </a:lnTo>
                  <a:lnTo>
                    <a:pt x="19910" y="32068"/>
                  </a:lnTo>
                  <a:lnTo>
                    <a:pt x="20302" y="31970"/>
                  </a:lnTo>
                  <a:lnTo>
                    <a:pt x="20693" y="31872"/>
                  </a:lnTo>
                  <a:lnTo>
                    <a:pt x="21069" y="31758"/>
                  </a:lnTo>
                  <a:lnTo>
                    <a:pt x="21444" y="31627"/>
                  </a:lnTo>
                  <a:lnTo>
                    <a:pt x="21819" y="31497"/>
                  </a:lnTo>
                  <a:lnTo>
                    <a:pt x="22570" y="31203"/>
                  </a:lnTo>
                  <a:lnTo>
                    <a:pt x="23288" y="30893"/>
                  </a:lnTo>
                  <a:lnTo>
                    <a:pt x="23990" y="30534"/>
                  </a:lnTo>
                  <a:lnTo>
                    <a:pt x="24659" y="30142"/>
                  </a:lnTo>
                  <a:lnTo>
                    <a:pt x="25328" y="29718"/>
                  </a:lnTo>
                  <a:lnTo>
                    <a:pt x="25964" y="29261"/>
                  </a:lnTo>
                  <a:lnTo>
                    <a:pt x="26568" y="28771"/>
                  </a:lnTo>
                  <a:lnTo>
                    <a:pt x="27172" y="28266"/>
                  </a:lnTo>
                  <a:lnTo>
                    <a:pt x="27727" y="27727"/>
                  </a:lnTo>
                  <a:lnTo>
                    <a:pt x="28265" y="27172"/>
                  </a:lnTo>
                  <a:lnTo>
                    <a:pt x="28771" y="26568"/>
                  </a:lnTo>
                  <a:lnTo>
                    <a:pt x="29261" y="25965"/>
                  </a:lnTo>
                  <a:lnTo>
                    <a:pt x="29718" y="25328"/>
                  </a:lnTo>
                  <a:lnTo>
                    <a:pt x="30142" y="24659"/>
                  </a:lnTo>
                  <a:lnTo>
                    <a:pt x="30517" y="23990"/>
                  </a:lnTo>
                  <a:lnTo>
                    <a:pt x="30876" y="23288"/>
                  </a:lnTo>
                  <a:lnTo>
                    <a:pt x="31203" y="22570"/>
                  </a:lnTo>
                  <a:lnTo>
                    <a:pt x="31497" y="21836"/>
                  </a:lnTo>
                  <a:lnTo>
                    <a:pt x="31627" y="21460"/>
                  </a:lnTo>
                  <a:lnTo>
                    <a:pt x="31758" y="21069"/>
                  </a:lnTo>
                  <a:lnTo>
                    <a:pt x="31872" y="20693"/>
                  </a:lnTo>
                  <a:lnTo>
                    <a:pt x="31970" y="20302"/>
                  </a:lnTo>
                  <a:lnTo>
                    <a:pt x="32068" y="19910"/>
                  </a:lnTo>
                  <a:lnTo>
                    <a:pt x="32149" y="19518"/>
                  </a:lnTo>
                  <a:lnTo>
                    <a:pt x="32231" y="19127"/>
                  </a:lnTo>
                  <a:lnTo>
                    <a:pt x="32296" y="18719"/>
                  </a:lnTo>
                  <a:lnTo>
                    <a:pt x="32361" y="18311"/>
                  </a:lnTo>
                  <a:lnTo>
                    <a:pt x="32394" y="17903"/>
                  </a:lnTo>
                  <a:lnTo>
                    <a:pt x="32443" y="17495"/>
                  </a:lnTo>
                  <a:lnTo>
                    <a:pt x="32459" y="17087"/>
                  </a:lnTo>
                  <a:lnTo>
                    <a:pt x="32476" y="16663"/>
                  </a:lnTo>
                  <a:lnTo>
                    <a:pt x="32492" y="16238"/>
                  </a:lnTo>
                  <a:lnTo>
                    <a:pt x="32476" y="15830"/>
                  </a:lnTo>
                  <a:lnTo>
                    <a:pt x="32459" y="15406"/>
                  </a:lnTo>
                  <a:lnTo>
                    <a:pt x="32443" y="14998"/>
                  </a:lnTo>
                  <a:lnTo>
                    <a:pt x="32394" y="14590"/>
                  </a:lnTo>
                  <a:lnTo>
                    <a:pt x="32361" y="14182"/>
                  </a:lnTo>
                  <a:lnTo>
                    <a:pt x="32296" y="13774"/>
                  </a:lnTo>
                  <a:lnTo>
                    <a:pt x="32231" y="13366"/>
                  </a:lnTo>
                  <a:lnTo>
                    <a:pt x="32149" y="12974"/>
                  </a:lnTo>
                  <a:lnTo>
                    <a:pt x="32068" y="12583"/>
                  </a:lnTo>
                  <a:lnTo>
                    <a:pt x="31970" y="12191"/>
                  </a:lnTo>
                  <a:lnTo>
                    <a:pt x="31872" y="11799"/>
                  </a:lnTo>
                  <a:lnTo>
                    <a:pt x="31758" y="11408"/>
                  </a:lnTo>
                  <a:lnTo>
                    <a:pt x="31627" y="11032"/>
                  </a:lnTo>
                  <a:lnTo>
                    <a:pt x="31497" y="10657"/>
                  </a:lnTo>
                  <a:lnTo>
                    <a:pt x="31203" y="9923"/>
                  </a:lnTo>
                  <a:lnTo>
                    <a:pt x="30876" y="9205"/>
                  </a:lnTo>
                  <a:lnTo>
                    <a:pt x="30517" y="8503"/>
                  </a:lnTo>
                  <a:lnTo>
                    <a:pt x="30142" y="7818"/>
                  </a:lnTo>
                  <a:lnTo>
                    <a:pt x="29718" y="7165"/>
                  </a:lnTo>
                  <a:lnTo>
                    <a:pt x="29261" y="6528"/>
                  </a:lnTo>
                  <a:lnTo>
                    <a:pt x="28771" y="5908"/>
                  </a:lnTo>
                  <a:lnTo>
                    <a:pt x="28265" y="5321"/>
                  </a:lnTo>
                  <a:lnTo>
                    <a:pt x="27727" y="4750"/>
                  </a:lnTo>
                  <a:lnTo>
                    <a:pt x="27172" y="4227"/>
                  </a:lnTo>
                  <a:lnTo>
                    <a:pt x="26568" y="3705"/>
                  </a:lnTo>
                  <a:lnTo>
                    <a:pt x="25964" y="3232"/>
                  </a:lnTo>
                  <a:lnTo>
                    <a:pt x="25328" y="2775"/>
                  </a:lnTo>
                  <a:lnTo>
                    <a:pt x="24659" y="2351"/>
                  </a:lnTo>
                  <a:lnTo>
                    <a:pt x="23990" y="1959"/>
                  </a:lnTo>
                  <a:lnTo>
                    <a:pt x="23288" y="1600"/>
                  </a:lnTo>
                  <a:lnTo>
                    <a:pt x="22570" y="1274"/>
                  </a:lnTo>
                  <a:lnTo>
                    <a:pt x="21819" y="980"/>
                  </a:lnTo>
                  <a:lnTo>
                    <a:pt x="21444" y="849"/>
                  </a:lnTo>
                  <a:lnTo>
                    <a:pt x="21069" y="735"/>
                  </a:lnTo>
                  <a:lnTo>
                    <a:pt x="20693" y="621"/>
                  </a:lnTo>
                  <a:lnTo>
                    <a:pt x="20302" y="507"/>
                  </a:lnTo>
                  <a:lnTo>
                    <a:pt x="19910" y="409"/>
                  </a:lnTo>
                  <a:lnTo>
                    <a:pt x="19518" y="327"/>
                  </a:lnTo>
                  <a:lnTo>
                    <a:pt x="19110" y="245"/>
                  </a:lnTo>
                  <a:lnTo>
                    <a:pt x="18719" y="180"/>
                  </a:lnTo>
                  <a:lnTo>
                    <a:pt x="18311" y="131"/>
                  </a:lnTo>
                  <a:lnTo>
                    <a:pt x="17903" y="82"/>
                  </a:lnTo>
                  <a:lnTo>
                    <a:pt x="17495" y="50"/>
                  </a:lnTo>
                  <a:lnTo>
                    <a:pt x="17070" y="17"/>
                  </a:lnTo>
                  <a:lnTo>
                    <a:pt x="1666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58;p24">
              <a:extLst>
                <a:ext uri="{FF2B5EF4-FFF2-40B4-BE49-F238E27FC236}">
                  <a16:creationId xmlns:a16="http://schemas.microsoft.com/office/drawing/2014/main" id="{98BCC45B-1297-4F15-A56E-3E8687E22A45}"/>
                </a:ext>
              </a:extLst>
            </p:cNvPr>
            <p:cNvSpPr/>
            <p:nvPr/>
          </p:nvSpPr>
          <p:spPr>
            <a:xfrm>
              <a:off x="1368835" y="2542799"/>
              <a:ext cx="289523" cy="289523"/>
            </a:xfrm>
            <a:custGeom>
              <a:avLst/>
              <a:gdLst/>
              <a:ahLst/>
              <a:cxnLst/>
              <a:rect l="l" t="t" r="r" b="b"/>
              <a:pathLst>
                <a:path w="24137" h="24137" extrusionOk="0">
                  <a:moveTo>
                    <a:pt x="12060" y="0"/>
                  </a:moveTo>
                  <a:lnTo>
                    <a:pt x="11440" y="17"/>
                  </a:lnTo>
                  <a:lnTo>
                    <a:pt x="10836" y="66"/>
                  </a:lnTo>
                  <a:lnTo>
                    <a:pt x="10232" y="131"/>
                  </a:lnTo>
                  <a:lnTo>
                    <a:pt x="9628" y="245"/>
                  </a:lnTo>
                  <a:lnTo>
                    <a:pt x="9041" y="376"/>
                  </a:lnTo>
                  <a:lnTo>
                    <a:pt x="8470" y="539"/>
                  </a:lnTo>
                  <a:lnTo>
                    <a:pt x="7915" y="735"/>
                  </a:lnTo>
                  <a:lnTo>
                    <a:pt x="7360" y="947"/>
                  </a:lnTo>
                  <a:lnTo>
                    <a:pt x="6838" y="1192"/>
                  </a:lnTo>
                  <a:lnTo>
                    <a:pt x="6316" y="1453"/>
                  </a:lnTo>
                  <a:lnTo>
                    <a:pt x="5810" y="1747"/>
                  </a:lnTo>
                  <a:lnTo>
                    <a:pt x="5320" y="2057"/>
                  </a:lnTo>
                  <a:lnTo>
                    <a:pt x="4847" y="2399"/>
                  </a:lnTo>
                  <a:lnTo>
                    <a:pt x="4390" y="2758"/>
                  </a:lnTo>
                  <a:lnTo>
                    <a:pt x="3949" y="3134"/>
                  </a:lnTo>
                  <a:lnTo>
                    <a:pt x="3525" y="3542"/>
                  </a:lnTo>
                  <a:lnTo>
                    <a:pt x="3133" y="3950"/>
                  </a:lnTo>
                  <a:lnTo>
                    <a:pt x="2758" y="4390"/>
                  </a:lnTo>
                  <a:lnTo>
                    <a:pt x="2399" y="4847"/>
                  </a:lnTo>
                  <a:lnTo>
                    <a:pt x="2056" y="5320"/>
                  </a:lnTo>
                  <a:lnTo>
                    <a:pt x="1746" y="5810"/>
                  </a:lnTo>
                  <a:lnTo>
                    <a:pt x="1453" y="6316"/>
                  </a:lnTo>
                  <a:lnTo>
                    <a:pt x="1191" y="6838"/>
                  </a:lnTo>
                  <a:lnTo>
                    <a:pt x="947" y="7377"/>
                  </a:lnTo>
                  <a:lnTo>
                    <a:pt x="734" y="7915"/>
                  </a:lnTo>
                  <a:lnTo>
                    <a:pt x="539" y="8470"/>
                  </a:lnTo>
                  <a:lnTo>
                    <a:pt x="375" y="9058"/>
                  </a:lnTo>
                  <a:lnTo>
                    <a:pt x="245" y="9629"/>
                  </a:lnTo>
                  <a:lnTo>
                    <a:pt x="131" y="10233"/>
                  </a:lnTo>
                  <a:lnTo>
                    <a:pt x="65" y="10836"/>
                  </a:lnTo>
                  <a:lnTo>
                    <a:pt x="16" y="11440"/>
                  </a:lnTo>
                  <a:lnTo>
                    <a:pt x="0" y="12060"/>
                  </a:lnTo>
                  <a:lnTo>
                    <a:pt x="16" y="12680"/>
                  </a:lnTo>
                  <a:lnTo>
                    <a:pt x="65" y="13301"/>
                  </a:lnTo>
                  <a:lnTo>
                    <a:pt x="131" y="13904"/>
                  </a:lnTo>
                  <a:lnTo>
                    <a:pt x="245" y="14492"/>
                  </a:lnTo>
                  <a:lnTo>
                    <a:pt x="375" y="15079"/>
                  </a:lnTo>
                  <a:lnTo>
                    <a:pt x="539" y="15651"/>
                  </a:lnTo>
                  <a:lnTo>
                    <a:pt x="734" y="16222"/>
                  </a:lnTo>
                  <a:lnTo>
                    <a:pt x="947" y="16760"/>
                  </a:lnTo>
                  <a:lnTo>
                    <a:pt x="1191" y="17299"/>
                  </a:lnTo>
                  <a:lnTo>
                    <a:pt x="1453" y="17821"/>
                  </a:lnTo>
                  <a:lnTo>
                    <a:pt x="1746" y="18327"/>
                  </a:lnTo>
                  <a:lnTo>
                    <a:pt x="2056" y="18816"/>
                  </a:lnTo>
                  <a:lnTo>
                    <a:pt x="2399" y="19290"/>
                  </a:lnTo>
                  <a:lnTo>
                    <a:pt x="2758" y="19747"/>
                  </a:lnTo>
                  <a:lnTo>
                    <a:pt x="3133" y="20171"/>
                  </a:lnTo>
                  <a:lnTo>
                    <a:pt x="3525" y="20595"/>
                  </a:lnTo>
                  <a:lnTo>
                    <a:pt x="3949" y="21003"/>
                  </a:lnTo>
                  <a:lnTo>
                    <a:pt x="4390" y="21379"/>
                  </a:lnTo>
                  <a:lnTo>
                    <a:pt x="4847" y="21738"/>
                  </a:lnTo>
                  <a:lnTo>
                    <a:pt x="5320" y="22064"/>
                  </a:lnTo>
                  <a:lnTo>
                    <a:pt x="5810" y="22390"/>
                  </a:lnTo>
                  <a:lnTo>
                    <a:pt x="6316" y="22668"/>
                  </a:lnTo>
                  <a:lnTo>
                    <a:pt x="6838" y="22945"/>
                  </a:lnTo>
                  <a:lnTo>
                    <a:pt x="7360" y="23190"/>
                  </a:lnTo>
                  <a:lnTo>
                    <a:pt x="7915" y="23402"/>
                  </a:lnTo>
                  <a:lnTo>
                    <a:pt x="8470" y="23582"/>
                  </a:lnTo>
                  <a:lnTo>
                    <a:pt x="9041" y="23745"/>
                  </a:lnTo>
                  <a:lnTo>
                    <a:pt x="9628" y="23892"/>
                  </a:lnTo>
                  <a:lnTo>
                    <a:pt x="10232" y="23990"/>
                  </a:lnTo>
                  <a:lnTo>
                    <a:pt x="10836" y="24071"/>
                  </a:lnTo>
                  <a:lnTo>
                    <a:pt x="11440" y="24120"/>
                  </a:lnTo>
                  <a:lnTo>
                    <a:pt x="12060" y="24137"/>
                  </a:lnTo>
                  <a:lnTo>
                    <a:pt x="12680" y="24120"/>
                  </a:lnTo>
                  <a:lnTo>
                    <a:pt x="13300" y="24071"/>
                  </a:lnTo>
                  <a:lnTo>
                    <a:pt x="13904" y="23990"/>
                  </a:lnTo>
                  <a:lnTo>
                    <a:pt x="14492" y="23892"/>
                  </a:lnTo>
                  <a:lnTo>
                    <a:pt x="15079" y="23745"/>
                  </a:lnTo>
                  <a:lnTo>
                    <a:pt x="15650" y="23582"/>
                  </a:lnTo>
                  <a:lnTo>
                    <a:pt x="16205" y="23402"/>
                  </a:lnTo>
                  <a:lnTo>
                    <a:pt x="16760" y="23190"/>
                  </a:lnTo>
                  <a:lnTo>
                    <a:pt x="17299" y="22945"/>
                  </a:lnTo>
                  <a:lnTo>
                    <a:pt x="17821" y="22668"/>
                  </a:lnTo>
                  <a:lnTo>
                    <a:pt x="18327" y="22390"/>
                  </a:lnTo>
                  <a:lnTo>
                    <a:pt x="18816" y="22064"/>
                  </a:lnTo>
                  <a:lnTo>
                    <a:pt x="19289" y="21738"/>
                  </a:lnTo>
                  <a:lnTo>
                    <a:pt x="19746" y="21379"/>
                  </a:lnTo>
                  <a:lnTo>
                    <a:pt x="20171" y="21003"/>
                  </a:lnTo>
                  <a:lnTo>
                    <a:pt x="20595" y="20595"/>
                  </a:lnTo>
                  <a:lnTo>
                    <a:pt x="21003" y="20171"/>
                  </a:lnTo>
                  <a:lnTo>
                    <a:pt x="21378" y="19747"/>
                  </a:lnTo>
                  <a:lnTo>
                    <a:pt x="21737" y="19290"/>
                  </a:lnTo>
                  <a:lnTo>
                    <a:pt x="22064" y="18816"/>
                  </a:lnTo>
                  <a:lnTo>
                    <a:pt x="22390" y="18327"/>
                  </a:lnTo>
                  <a:lnTo>
                    <a:pt x="22668" y="17821"/>
                  </a:lnTo>
                  <a:lnTo>
                    <a:pt x="22945" y="17299"/>
                  </a:lnTo>
                  <a:lnTo>
                    <a:pt x="23173" y="16760"/>
                  </a:lnTo>
                  <a:lnTo>
                    <a:pt x="23402" y="16222"/>
                  </a:lnTo>
                  <a:lnTo>
                    <a:pt x="23581" y="15651"/>
                  </a:lnTo>
                  <a:lnTo>
                    <a:pt x="23745" y="15079"/>
                  </a:lnTo>
                  <a:lnTo>
                    <a:pt x="23891" y="14492"/>
                  </a:lnTo>
                  <a:lnTo>
                    <a:pt x="23989" y="13904"/>
                  </a:lnTo>
                  <a:lnTo>
                    <a:pt x="24071" y="13301"/>
                  </a:lnTo>
                  <a:lnTo>
                    <a:pt x="24120" y="12680"/>
                  </a:lnTo>
                  <a:lnTo>
                    <a:pt x="24136" y="12060"/>
                  </a:lnTo>
                  <a:lnTo>
                    <a:pt x="24120" y="11440"/>
                  </a:lnTo>
                  <a:lnTo>
                    <a:pt x="24071" y="10836"/>
                  </a:lnTo>
                  <a:lnTo>
                    <a:pt x="23989" y="10233"/>
                  </a:lnTo>
                  <a:lnTo>
                    <a:pt x="23891" y="9629"/>
                  </a:lnTo>
                  <a:lnTo>
                    <a:pt x="23745" y="9058"/>
                  </a:lnTo>
                  <a:lnTo>
                    <a:pt x="23581" y="8470"/>
                  </a:lnTo>
                  <a:lnTo>
                    <a:pt x="23402" y="7915"/>
                  </a:lnTo>
                  <a:lnTo>
                    <a:pt x="23173" y="7377"/>
                  </a:lnTo>
                  <a:lnTo>
                    <a:pt x="22945" y="6838"/>
                  </a:lnTo>
                  <a:lnTo>
                    <a:pt x="22668" y="6316"/>
                  </a:lnTo>
                  <a:lnTo>
                    <a:pt x="22390" y="5810"/>
                  </a:lnTo>
                  <a:lnTo>
                    <a:pt x="22064" y="5320"/>
                  </a:lnTo>
                  <a:lnTo>
                    <a:pt x="21737" y="4847"/>
                  </a:lnTo>
                  <a:lnTo>
                    <a:pt x="21378" y="4390"/>
                  </a:lnTo>
                  <a:lnTo>
                    <a:pt x="21003" y="3950"/>
                  </a:lnTo>
                  <a:lnTo>
                    <a:pt x="20595" y="3542"/>
                  </a:lnTo>
                  <a:lnTo>
                    <a:pt x="20171" y="3134"/>
                  </a:lnTo>
                  <a:lnTo>
                    <a:pt x="19746" y="2758"/>
                  </a:lnTo>
                  <a:lnTo>
                    <a:pt x="19289" y="2399"/>
                  </a:lnTo>
                  <a:lnTo>
                    <a:pt x="18816" y="2057"/>
                  </a:lnTo>
                  <a:lnTo>
                    <a:pt x="18327" y="1747"/>
                  </a:lnTo>
                  <a:lnTo>
                    <a:pt x="17821" y="1453"/>
                  </a:lnTo>
                  <a:lnTo>
                    <a:pt x="17299" y="1192"/>
                  </a:lnTo>
                  <a:lnTo>
                    <a:pt x="16760" y="947"/>
                  </a:lnTo>
                  <a:lnTo>
                    <a:pt x="16205" y="735"/>
                  </a:lnTo>
                  <a:lnTo>
                    <a:pt x="15650" y="539"/>
                  </a:lnTo>
                  <a:lnTo>
                    <a:pt x="15079" y="376"/>
                  </a:lnTo>
                  <a:lnTo>
                    <a:pt x="14492" y="245"/>
                  </a:lnTo>
                  <a:lnTo>
                    <a:pt x="13904" y="131"/>
                  </a:lnTo>
                  <a:lnTo>
                    <a:pt x="13300" y="66"/>
                  </a:lnTo>
                  <a:lnTo>
                    <a:pt x="12680" y="17"/>
                  </a:lnTo>
                  <a:lnTo>
                    <a:pt x="1206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59;p24">
              <a:extLst>
                <a:ext uri="{FF2B5EF4-FFF2-40B4-BE49-F238E27FC236}">
                  <a16:creationId xmlns:a16="http://schemas.microsoft.com/office/drawing/2014/main" id="{AC76C157-86AC-41AB-A70D-053E8B78649D}"/>
                </a:ext>
              </a:extLst>
            </p:cNvPr>
            <p:cNvSpPr/>
            <p:nvPr/>
          </p:nvSpPr>
          <p:spPr>
            <a:xfrm>
              <a:off x="3266193" y="2923512"/>
              <a:ext cx="289523" cy="289523"/>
            </a:xfrm>
            <a:custGeom>
              <a:avLst/>
              <a:gdLst/>
              <a:ahLst/>
              <a:cxnLst/>
              <a:rect l="l" t="t" r="r" b="b"/>
              <a:pathLst>
                <a:path w="24137" h="24137" fill="none" extrusionOk="0">
                  <a:moveTo>
                    <a:pt x="24136" y="12060"/>
                  </a:moveTo>
                  <a:lnTo>
                    <a:pt x="24136" y="12060"/>
                  </a:lnTo>
                  <a:lnTo>
                    <a:pt x="24120" y="12680"/>
                  </a:lnTo>
                  <a:lnTo>
                    <a:pt x="24071" y="13301"/>
                  </a:lnTo>
                  <a:lnTo>
                    <a:pt x="23989" y="13904"/>
                  </a:lnTo>
                  <a:lnTo>
                    <a:pt x="23891" y="14492"/>
                  </a:lnTo>
                  <a:lnTo>
                    <a:pt x="23745" y="15079"/>
                  </a:lnTo>
                  <a:lnTo>
                    <a:pt x="23581" y="15651"/>
                  </a:lnTo>
                  <a:lnTo>
                    <a:pt x="23402" y="16222"/>
                  </a:lnTo>
                  <a:lnTo>
                    <a:pt x="23173" y="16760"/>
                  </a:lnTo>
                  <a:lnTo>
                    <a:pt x="22945" y="17299"/>
                  </a:lnTo>
                  <a:lnTo>
                    <a:pt x="22668" y="17821"/>
                  </a:lnTo>
                  <a:lnTo>
                    <a:pt x="22390" y="18327"/>
                  </a:lnTo>
                  <a:lnTo>
                    <a:pt x="22064" y="18816"/>
                  </a:lnTo>
                  <a:lnTo>
                    <a:pt x="21737" y="19290"/>
                  </a:lnTo>
                  <a:lnTo>
                    <a:pt x="21378" y="19747"/>
                  </a:lnTo>
                  <a:lnTo>
                    <a:pt x="21003" y="20171"/>
                  </a:lnTo>
                  <a:lnTo>
                    <a:pt x="20595" y="20595"/>
                  </a:lnTo>
                  <a:lnTo>
                    <a:pt x="20171" y="21003"/>
                  </a:lnTo>
                  <a:lnTo>
                    <a:pt x="19746" y="21379"/>
                  </a:lnTo>
                  <a:lnTo>
                    <a:pt x="19289" y="21738"/>
                  </a:lnTo>
                  <a:lnTo>
                    <a:pt x="18816" y="22064"/>
                  </a:lnTo>
                  <a:lnTo>
                    <a:pt x="18327" y="22390"/>
                  </a:lnTo>
                  <a:lnTo>
                    <a:pt x="17821" y="22668"/>
                  </a:lnTo>
                  <a:lnTo>
                    <a:pt x="17299" y="22945"/>
                  </a:lnTo>
                  <a:lnTo>
                    <a:pt x="16760" y="23190"/>
                  </a:lnTo>
                  <a:lnTo>
                    <a:pt x="16205" y="23402"/>
                  </a:lnTo>
                  <a:lnTo>
                    <a:pt x="15650" y="23582"/>
                  </a:lnTo>
                  <a:lnTo>
                    <a:pt x="15079" y="23745"/>
                  </a:lnTo>
                  <a:lnTo>
                    <a:pt x="14492" y="23892"/>
                  </a:lnTo>
                  <a:lnTo>
                    <a:pt x="13904" y="23990"/>
                  </a:lnTo>
                  <a:lnTo>
                    <a:pt x="13300" y="24071"/>
                  </a:lnTo>
                  <a:lnTo>
                    <a:pt x="12680" y="24120"/>
                  </a:lnTo>
                  <a:lnTo>
                    <a:pt x="12060" y="24137"/>
                  </a:lnTo>
                  <a:lnTo>
                    <a:pt x="12060" y="24137"/>
                  </a:lnTo>
                  <a:lnTo>
                    <a:pt x="11440" y="24120"/>
                  </a:lnTo>
                  <a:lnTo>
                    <a:pt x="10836" y="24071"/>
                  </a:lnTo>
                  <a:lnTo>
                    <a:pt x="10232" y="23990"/>
                  </a:lnTo>
                  <a:lnTo>
                    <a:pt x="9628" y="23892"/>
                  </a:lnTo>
                  <a:lnTo>
                    <a:pt x="9041" y="23745"/>
                  </a:lnTo>
                  <a:lnTo>
                    <a:pt x="8470" y="23582"/>
                  </a:lnTo>
                  <a:lnTo>
                    <a:pt x="7915" y="23402"/>
                  </a:lnTo>
                  <a:lnTo>
                    <a:pt x="7360" y="23190"/>
                  </a:lnTo>
                  <a:lnTo>
                    <a:pt x="6838" y="22945"/>
                  </a:lnTo>
                  <a:lnTo>
                    <a:pt x="6316" y="22668"/>
                  </a:lnTo>
                  <a:lnTo>
                    <a:pt x="5810" y="22390"/>
                  </a:lnTo>
                  <a:lnTo>
                    <a:pt x="5320" y="22064"/>
                  </a:lnTo>
                  <a:lnTo>
                    <a:pt x="4847" y="21738"/>
                  </a:lnTo>
                  <a:lnTo>
                    <a:pt x="4390" y="21379"/>
                  </a:lnTo>
                  <a:lnTo>
                    <a:pt x="3949" y="21003"/>
                  </a:lnTo>
                  <a:lnTo>
                    <a:pt x="3525" y="20595"/>
                  </a:lnTo>
                  <a:lnTo>
                    <a:pt x="3133" y="20171"/>
                  </a:lnTo>
                  <a:lnTo>
                    <a:pt x="2758" y="19747"/>
                  </a:lnTo>
                  <a:lnTo>
                    <a:pt x="2399" y="19290"/>
                  </a:lnTo>
                  <a:lnTo>
                    <a:pt x="2056" y="18816"/>
                  </a:lnTo>
                  <a:lnTo>
                    <a:pt x="1746" y="18327"/>
                  </a:lnTo>
                  <a:lnTo>
                    <a:pt x="1453" y="17821"/>
                  </a:lnTo>
                  <a:lnTo>
                    <a:pt x="1191" y="17299"/>
                  </a:lnTo>
                  <a:lnTo>
                    <a:pt x="947" y="16760"/>
                  </a:lnTo>
                  <a:lnTo>
                    <a:pt x="734" y="16222"/>
                  </a:lnTo>
                  <a:lnTo>
                    <a:pt x="539" y="15651"/>
                  </a:lnTo>
                  <a:lnTo>
                    <a:pt x="375" y="15079"/>
                  </a:lnTo>
                  <a:lnTo>
                    <a:pt x="245" y="14492"/>
                  </a:lnTo>
                  <a:lnTo>
                    <a:pt x="131" y="13904"/>
                  </a:lnTo>
                  <a:lnTo>
                    <a:pt x="65" y="13301"/>
                  </a:lnTo>
                  <a:lnTo>
                    <a:pt x="16" y="12680"/>
                  </a:lnTo>
                  <a:lnTo>
                    <a:pt x="0" y="12060"/>
                  </a:lnTo>
                  <a:lnTo>
                    <a:pt x="0" y="12060"/>
                  </a:lnTo>
                  <a:lnTo>
                    <a:pt x="16" y="11440"/>
                  </a:lnTo>
                  <a:lnTo>
                    <a:pt x="65" y="10836"/>
                  </a:lnTo>
                  <a:lnTo>
                    <a:pt x="131" y="10233"/>
                  </a:lnTo>
                  <a:lnTo>
                    <a:pt x="245" y="9629"/>
                  </a:lnTo>
                  <a:lnTo>
                    <a:pt x="375" y="9058"/>
                  </a:lnTo>
                  <a:lnTo>
                    <a:pt x="539" y="8470"/>
                  </a:lnTo>
                  <a:lnTo>
                    <a:pt x="734" y="7915"/>
                  </a:lnTo>
                  <a:lnTo>
                    <a:pt x="947" y="7377"/>
                  </a:lnTo>
                  <a:lnTo>
                    <a:pt x="1191" y="6838"/>
                  </a:lnTo>
                  <a:lnTo>
                    <a:pt x="1453" y="6316"/>
                  </a:lnTo>
                  <a:lnTo>
                    <a:pt x="1746" y="5810"/>
                  </a:lnTo>
                  <a:lnTo>
                    <a:pt x="2056" y="5320"/>
                  </a:lnTo>
                  <a:lnTo>
                    <a:pt x="2399" y="4847"/>
                  </a:lnTo>
                  <a:lnTo>
                    <a:pt x="2758" y="4390"/>
                  </a:lnTo>
                  <a:lnTo>
                    <a:pt x="3133" y="3950"/>
                  </a:lnTo>
                  <a:lnTo>
                    <a:pt x="3525" y="3542"/>
                  </a:lnTo>
                  <a:lnTo>
                    <a:pt x="3949" y="3134"/>
                  </a:lnTo>
                  <a:lnTo>
                    <a:pt x="4390" y="2758"/>
                  </a:lnTo>
                  <a:lnTo>
                    <a:pt x="4847" y="2399"/>
                  </a:lnTo>
                  <a:lnTo>
                    <a:pt x="5320" y="2057"/>
                  </a:lnTo>
                  <a:lnTo>
                    <a:pt x="5810" y="1747"/>
                  </a:lnTo>
                  <a:lnTo>
                    <a:pt x="6316" y="1453"/>
                  </a:lnTo>
                  <a:lnTo>
                    <a:pt x="6838" y="1192"/>
                  </a:lnTo>
                  <a:lnTo>
                    <a:pt x="7360" y="947"/>
                  </a:lnTo>
                  <a:lnTo>
                    <a:pt x="7915" y="735"/>
                  </a:lnTo>
                  <a:lnTo>
                    <a:pt x="8470" y="539"/>
                  </a:lnTo>
                  <a:lnTo>
                    <a:pt x="9041" y="376"/>
                  </a:lnTo>
                  <a:lnTo>
                    <a:pt x="9628" y="245"/>
                  </a:lnTo>
                  <a:lnTo>
                    <a:pt x="10232" y="131"/>
                  </a:lnTo>
                  <a:lnTo>
                    <a:pt x="10836" y="66"/>
                  </a:lnTo>
                  <a:lnTo>
                    <a:pt x="11440" y="17"/>
                  </a:lnTo>
                  <a:lnTo>
                    <a:pt x="12060" y="0"/>
                  </a:lnTo>
                  <a:lnTo>
                    <a:pt x="12060" y="0"/>
                  </a:lnTo>
                  <a:lnTo>
                    <a:pt x="12680" y="17"/>
                  </a:lnTo>
                  <a:lnTo>
                    <a:pt x="13300" y="66"/>
                  </a:lnTo>
                  <a:lnTo>
                    <a:pt x="13904" y="131"/>
                  </a:lnTo>
                  <a:lnTo>
                    <a:pt x="14492" y="245"/>
                  </a:lnTo>
                  <a:lnTo>
                    <a:pt x="15079" y="376"/>
                  </a:lnTo>
                  <a:lnTo>
                    <a:pt x="15650" y="539"/>
                  </a:lnTo>
                  <a:lnTo>
                    <a:pt x="16205" y="735"/>
                  </a:lnTo>
                  <a:lnTo>
                    <a:pt x="16760" y="947"/>
                  </a:lnTo>
                  <a:lnTo>
                    <a:pt x="17299" y="1192"/>
                  </a:lnTo>
                  <a:lnTo>
                    <a:pt x="17821" y="1453"/>
                  </a:lnTo>
                  <a:lnTo>
                    <a:pt x="18327" y="1747"/>
                  </a:lnTo>
                  <a:lnTo>
                    <a:pt x="18816" y="2057"/>
                  </a:lnTo>
                  <a:lnTo>
                    <a:pt x="19289" y="2399"/>
                  </a:lnTo>
                  <a:lnTo>
                    <a:pt x="19746" y="2758"/>
                  </a:lnTo>
                  <a:lnTo>
                    <a:pt x="20171" y="3134"/>
                  </a:lnTo>
                  <a:lnTo>
                    <a:pt x="20595" y="3542"/>
                  </a:lnTo>
                  <a:lnTo>
                    <a:pt x="21003" y="3950"/>
                  </a:lnTo>
                  <a:lnTo>
                    <a:pt x="21378" y="4390"/>
                  </a:lnTo>
                  <a:lnTo>
                    <a:pt x="21737" y="4847"/>
                  </a:lnTo>
                  <a:lnTo>
                    <a:pt x="22064" y="5320"/>
                  </a:lnTo>
                  <a:lnTo>
                    <a:pt x="22390" y="5810"/>
                  </a:lnTo>
                  <a:lnTo>
                    <a:pt x="22668" y="6316"/>
                  </a:lnTo>
                  <a:lnTo>
                    <a:pt x="22945" y="6838"/>
                  </a:lnTo>
                  <a:lnTo>
                    <a:pt x="23173" y="7377"/>
                  </a:lnTo>
                  <a:lnTo>
                    <a:pt x="23402" y="7915"/>
                  </a:lnTo>
                  <a:lnTo>
                    <a:pt x="23581" y="8470"/>
                  </a:lnTo>
                  <a:lnTo>
                    <a:pt x="23745" y="9058"/>
                  </a:lnTo>
                  <a:lnTo>
                    <a:pt x="23891" y="9629"/>
                  </a:lnTo>
                  <a:lnTo>
                    <a:pt x="23989" y="10233"/>
                  </a:lnTo>
                  <a:lnTo>
                    <a:pt x="24071" y="10836"/>
                  </a:lnTo>
                  <a:lnTo>
                    <a:pt x="24120" y="11440"/>
                  </a:lnTo>
                  <a:lnTo>
                    <a:pt x="24136" y="120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60;p24">
              <a:extLst>
                <a:ext uri="{FF2B5EF4-FFF2-40B4-BE49-F238E27FC236}">
                  <a16:creationId xmlns:a16="http://schemas.microsoft.com/office/drawing/2014/main" id="{70D0FE7D-5BE9-4C4E-ABA7-5B7B7BF5627A}"/>
                </a:ext>
              </a:extLst>
            </p:cNvPr>
            <p:cNvSpPr/>
            <p:nvPr/>
          </p:nvSpPr>
          <p:spPr>
            <a:xfrm>
              <a:off x="1514019" y="2590120"/>
              <a:ext cx="126271" cy="165027"/>
            </a:xfrm>
            <a:custGeom>
              <a:avLst/>
              <a:gdLst/>
              <a:ahLst/>
              <a:cxnLst/>
              <a:rect l="l" t="t" r="r" b="b"/>
              <a:pathLst>
                <a:path w="10527" h="13758" extrusionOk="0">
                  <a:moveTo>
                    <a:pt x="4031" y="0"/>
                  </a:moveTo>
                  <a:lnTo>
                    <a:pt x="3819" y="33"/>
                  </a:lnTo>
                  <a:lnTo>
                    <a:pt x="3591" y="65"/>
                  </a:lnTo>
                  <a:lnTo>
                    <a:pt x="3378" y="114"/>
                  </a:lnTo>
                  <a:lnTo>
                    <a:pt x="3166" y="163"/>
                  </a:lnTo>
                  <a:lnTo>
                    <a:pt x="2954" y="229"/>
                  </a:lnTo>
                  <a:lnTo>
                    <a:pt x="2758" y="310"/>
                  </a:lnTo>
                  <a:lnTo>
                    <a:pt x="2563" y="408"/>
                  </a:lnTo>
                  <a:lnTo>
                    <a:pt x="2367" y="506"/>
                  </a:lnTo>
                  <a:lnTo>
                    <a:pt x="2187" y="620"/>
                  </a:lnTo>
                  <a:lnTo>
                    <a:pt x="2008" y="734"/>
                  </a:lnTo>
                  <a:lnTo>
                    <a:pt x="1828" y="865"/>
                  </a:lnTo>
                  <a:lnTo>
                    <a:pt x="1665" y="1012"/>
                  </a:lnTo>
                  <a:lnTo>
                    <a:pt x="1502" y="1159"/>
                  </a:lnTo>
                  <a:lnTo>
                    <a:pt x="1355" y="1306"/>
                  </a:lnTo>
                  <a:lnTo>
                    <a:pt x="1208" y="1469"/>
                  </a:lnTo>
                  <a:lnTo>
                    <a:pt x="1077" y="1648"/>
                  </a:lnTo>
                  <a:lnTo>
                    <a:pt x="947" y="1828"/>
                  </a:lnTo>
                  <a:lnTo>
                    <a:pt x="816" y="2007"/>
                  </a:lnTo>
                  <a:lnTo>
                    <a:pt x="702" y="2187"/>
                  </a:lnTo>
                  <a:lnTo>
                    <a:pt x="490" y="2595"/>
                  </a:lnTo>
                  <a:lnTo>
                    <a:pt x="327" y="3003"/>
                  </a:lnTo>
                  <a:lnTo>
                    <a:pt x="245" y="3215"/>
                  </a:lnTo>
                  <a:lnTo>
                    <a:pt x="196" y="3427"/>
                  </a:lnTo>
                  <a:lnTo>
                    <a:pt x="131" y="3656"/>
                  </a:lnTo>
                  <a:lnTo>
                    <a:pt x="82" y="3868"/>
                  </a:lnTo>
                  <a:lnTo>
                    <a:pt x="49" y="4096"/>
                  </a:lnTo>
                  <a:lnTo>
                    <a:pt x="33" y="4325"/>
                  </a:lnTo>
                  <a:lnTo>
                    <a:pt x="17" y="4553"/>
                  </a:lnTo>
                  <a:lnTo>
                    <a:pt x="0" y="4798"/>
                  </a:lnTo>
                  <a:lnTo>
                    <a:pt x="0" y="13757"/>
                  </a:lnTo>
                  <a:lnTo>
                    <a:pt x="8813" y="13757"/>
                  </a:lnTo>
                  <a:lnTo>
                    <a:pt x="8813" y="9351"/>
                  </a:lnTo>
                  <a:lnTo>
                    <a:pt x="10526" y="9351"/>
                  </a:lnTo>
                  <a:lnTo>
                    <a:pt x="8715" y="4602"/>
                  </a:lnTo>
                  <a:lnTo>
                    <a:pt x="8715" y="4374"/>
                  </a:lnTo>
                  <a:lnTo>
                    <a:pt x="8699" y="4145"/>
                  </a:lnTo>
                  <a:lnTo>
                    <a:pt x="8666" y="3917"/>
                  </a:lnTo>
                  <a:lnTo>
                    <a:pt x="8633" y="3705"/>
                  </a:lnTo>
                  <a:lnTo>
                    <a:pt x="8584" y="3476"/>
                  </a:lnTo>
                  <a:lnTo>
                    <a:pt x="8519" y="3264"/>
                  </a:lnTo>
                  <a:lnTo>
                    <a:pt x="8454" y="3052"/>
                  </a:lnTo>
                  <a:lnTo>
                    <a:pt x="8372" y="2840"/>
                  </a:lnTo>
                  <a:lnTo>
                    <a:pt x="8291" y="2644"/>
                  </a:lnTo>
                  <a:lnTo>
                    <a:pt x="8193" y="2448"/>
                  </a:lnTo>
                  <a:lnTo>
                    <a:pt x="8078" y="2252"/>
                  </a:lnTo>
                  <a:lnTo>
                    <a:pt x="7964" y="2073"/>
                  </a:lnTo>
                  <a:lnTo>
                    <a:pt x="7834" y="1893"/>
                  </a:lnTo>
                  <a:lnTo>
                    <a:pt x="7703" y="1714"/>
                  </a:lnTo>
                  <a:lnTo>
                    <a:pt x="7573" y="1550"/>
                  </a:lnTo>
                  <a:lnTo>
                    <a:pt x="7426" y="1387"/>
                  </a:lnTo>
                  <a:lnTo>
                    <a:pt x="7262" y="1224"/>
                  </a:lnTo>
                  <a:lnTo>
                    <a:pt x="7099" y="1077"/>
                  </a:lnTo>
                  <a:lnTo>
                    <a:pt x="6936" y="947"/>
                  </a:lnTo>
                  <a:lnTo>
                    <a:pt x="6757" y="816"/>
                  </a:lnTo>
                  <a:lnTo>
                    <a:pt x="6577" y="685"/>
                  </a:lnTo>
                  <a:lnTo>
                    <a:pt x="6398" y="571"/>
                  </a:lnTo>
                  <a:lnTo>
                    <a:pt x="6202" y="473"/>
                  </a:lnTo>
                  <a:lnTo>
                    <a:pt x="6006" y="375"/>
                  </a:lnTo>
                  <a:lnTo>
                    <a:pt x="5794" y="294"/>
                  </a:lnTo>
                  <a:lnTo>
                    <a:pt x="5598" y="212"/>
                  </a:lnTo>
                  <a:lnTo>
                    <a:pt x="5386" y="147"/>
                  </a:lnTo>
                  <a:lnTo>
                    <a:pt x="5157" y="98"/>
                  </a:lnTo>
                  <a:lnTo>
                    <a:pt x="4945" y="49"/>
                  </a:lnTo>
                  <a:lnTo>
                    <a:pt x="4717" y="33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861;p24">
              <a:extLst>
                <a:ext uri="{FF2B5EF4-FFF2-40B4-BE49-F238E27FC236}">
                  <a16:creationId xmlns:a16="http://schemas.microsoft.com/office/drawing/2014/main" id="{5C7C79C4-663D-4592-A155-D9835644B856}"/>
                </a:ext>
              </a:extLst>
            </p:cNvPr>
            <p:cNvSpPr/>
            <p:nvPr/>
          </p:nvSpPr>
          <p:spPr>
            <a:xfrm>
              <a:off x="3746386" y="2951402"/>
              <a:ext cx="126271" cy="165027"/>
            </a:xfrm>
            <a:custGeom>
              <a:avLst/>
              <a:gdLst/>
              <a:ahLst/>
              <a:cxnLst/>
              <a:rect l="l" t="t" r="r" b="b"/>
              <a:pathLst>
                <a:path w="10527" h="13758" fill="none" extrusionOk="0">
                  <a:moveTo>
                    <a:pt x="4260" y="0"/>
                  </a:moveTo>
                  <a:lnTo>
                    <a:pt x="4260" y="0"/>
                  </a:lnTo>
                  <a:lnTo>
                    <a:pt x="4031" y="0"/>
                  </a:lnTo>
                  <a:lnTo>
                    <a:pt x="3819" y="33"/>
                  </a:lnTo>
                  <a:lnTo>
                    <a:pt x="3591" y="65"/>
                  </a:lnTo>
                  <a:lnTo>
                    <a:pt x="3378" y="114"/>
                  </a:lnTo>
                  <a:lnTo>
                    <a:pt x="3166" y="163"/>
                  </a:lnTo>
                  <a:lnTo>
                    <a:pt x="2954" y="229"/>
                  </a:lnTo>
                  <a:lnTo>
                    <a:pt x="2758" y="310"/>
                  </a:lnTo>
                  <a:lnTo>
                    <a:pt x="2563" y="408"/>
                  </a:lnTo>
                  <a:lnTo>
                    <a:pt x="2367" y="506"/>
                  </a:lnTo>
                  <a:lnTo>
                    <a:pt x="2187" y="620"/>
                  </a:lnTo>
                  <a:lnTo>
                    <a:pt x="2008" y="734"/>
                  </a:lnTo>
                  <a:lnTo>
                    <a:pt x="1828" y="865"/>
                  </a:lnTo>
                  <a:lnTo>
                    <a:pt x="1665" y="1012"/>
                  </a:lnTo>
                  <a:lnTo>
                    <a:pt x="1502" y="1159"/>
                  </a:lnTo>
                  <a:lnTo>
                    <a:pt x="1355" y="1306"/>
                  </a:lnTo>
                  <a:lnTo>
                    <a:pt x="1208" y="1469"/>
                  </a:lnTo>
                  <a:lnTo>
                    <a:pt x="1077" y="1648"/>
                  </a:lnTo>
                  <a:lnTo>
                    <a:pt x="947" y="1828"/>
                  </a:lnTo>
                  <a:lnTo>
                    <a:pt x="816" y="2007"/>
                  </a:lnTo>
                  <a:lnTo>
                    <a:pt x="702" y="2187"/>
                  </a:lnTo>
                  <a:lnTo>
                    <a:pt x="490" y="2595"/>
                  </a:lnTo>
                  <a:lnTo>
                    <a:pt x="327" y="3003"/>
                  </a:lnTo>
                  <a:lnTo>
                    <a:pt x="245" y="3215"/>
                  </a:lnTo>
                  <a:lnTo>
                    <a:pt x="196" y="3427"/>
                  </a:lnTo>
                  <a:lnTo>
                    <a:pt x="131" y="3656"/>
                  </a:lnTo>
                  <a:lnTo>
                    <a:pt x="82" y="3868"/>
                  </a:lnTo>
                  <a:lnTo>
                    <a:pt x="49" y="4096"/>
                  </a:lnTo>
                  <a:lnTo>
                    <a:pt x="33" y="4325"/>
                  </a:lnTo>
                  <a:lnTo>
                    <a:pt x="17" y="4553"/>
                  </a:lnTo>
                  <a:lnTo>
                    <a:pt x="0" y="4798"/>
                  </a:lnTo>
                  <a:lnTo>
                    <a:pt x="0" y="13757"/>
                  </a:lnTo>
                  <a:lnTo>
                    <a:pt x="8813" y="13757"/>
                  </a:lnTo>
                  <a:lnTo>
                    <a:pt x="8813" y="9351"/>
                  </a:lnTo>
                  <a:lnTo>
                    <a:pt x="10526" y="9351"/>
                  </a:lnTo>
                  <a:lnTo>
                    <a:pt x="8715" y="4602"/>
                  </a:lnTo>
                  <a:lnTo>
                    <a:pt x="8715" y="4602"/>
                  </a:lnTo>
                  <a:lnTo>
                    <a:pt x="8715" y="4374"/>
                  </a:lnTo>
                  <a:lnTo>
                    <a:pt x="8699" y="4145"/>
                  </a:lnTo>
                  <a:lnTo>
                    <a:pt x="8666" y="3917"/>
                  </a:lnTo>
                  <a:lnTo>
                    <a:pt x="8633" y="3705"/>
                  </a:lnTo>
                  <a:lnTo>
                    <a:pt x="8584" y="3476"/>
                  </a:lnTo>
                  <a:lnTo>
                    <a:pt x="8519" y="3264"/>
                  </a:lnTo>
                  <a:lnTo>
                    <a:pt x="8454" y="3052"/>
                  </a:lnTo>
                  <a:lnTo>
                    <a:pt x="8372" y="2840"/>
                  </a:lnTo>
                  <a:lnTo>
                    <a:pt x="8291" y="2644"/>
                  </a:lnTo>
                  <a:lnTo>
                    <a:pt x="8193" y="2448"/>
                  </a:lnTo>
                  <a:lnTo>
                    <a:pt x="8078" y="2252"/>
                  </a:lnTo>
                  <a:lnTo>
                    <a:pt x="7964" y="2073"/>
                  </a:lnTo>
                  <a:lnTo>
                    <a:pt x="7834" y="1893"/>
                  </a:lnTo>
                  <a:lnTo>
                    <a:pt x="7703" y="1714"/>
                  </a:lnTo>
                  <a:lnTo>
                    <a:pt x="7573" y="1550"/>
                  </a:lnTo>
                  <a:lnTo>
                    <a:pt x="7426" y="1387"/>
                  </a:lnTo>
                  <a:lnTo>
                    <a:pt x="7262" y="1224"/>
                  </a:lnTo>
                  <a:lnTo>
                    <a:pt x="7099" y="1077"/>
                  </a:lnTo>
                  <a:lnTo>
                    <a:pt x="6936" y="947"/>
                  </a:lnTo>
                  <a:lnTo>
                    <a:pt x="6757" y="816"/>
                  </a:lnTo>
                  <a:lnTo>
                    <a:pt x="6577" y="685"/>
                  </a:lnTo>
                  <a:lnTo>
                    <a:pt x="6398" y="571"/>
                  </a:lnTo>
                  <a:lnTo>
                    <a:pt x="6202" y="473"/>
                  </a:lnTo>
                  <a:lnTo>
                    <a:pt x="6006" y="375"/>
                  </a:lnTo>
                  <a:lnTo>
                    <a:pt x="5794" y="294"/>
                  </a:lnTo>
                  <a:lnTo>
                    <a:pt x="5598" y="212"/>
                  </a:lnTo>
                  <a:lnTo>
                    <a:pt x="5386" y="147"/>
                  </a:lnTo>
                  <a:lnTo>
                    <a:pt x="5157" y="98"/>
                  </a:lnTo>
                  <a:lnTo>
                    <a:pt x="4945" y="49"/>
                  </a:lnTo>
                  <a:lnTo>
                    <a:pt x="4717" y="33"/>
                  </a:lnTo>
                  <a:lnTo>
                    <a:pt x="4488" y="0"/>
                  </a:lnTo>
                  <a:lnTo>
                    <a:pt x="4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62;p24">
              <a:extLst>
                <a:ext uri="{FF2B5EF4-FFF2-40B4-BE49-F238E27FC236}">
                  <a16:creationId xmlns:a16="http://schemas.microsoft.com/office/drawing/2014/main" id="{EB539D7A-CBE2-43C3-B916-177DC6E550C2}"/>
                </a:ext>
              </a:extLst>
            </p:cNvPr>
            <p:cNvSpPr/>
            <p:nvPr/>
          </p:nvSpPr>
          <p:spPr>
            <a:xfrm>
              <a:off x="3405988" y="2979113"/>
              <a:ext cx="984" cy="12"/>
            </a:xfrm>
            <a:custGeom>
              <a:avLst/>
              <a:gdLst/>
              <a:ahLst/>
              <a:cxnLst/>
              <a:rect l="l" t="t" r="r" b="b"/>
              <a:pathLst>
                <a:path w="82" h="1" fill="none" extrusionOk="0">
                  <a:moveTo>
                    <a:pt x="8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63;p24">
              <a:extLst>
                <a:ext uri="{FF2B5EF4-FFF2-40B4-BE49-F238E27FC236}">
                  <a16:creationId xmlns:a16="http://schemas.microsoft.com/office/drawing/2014/main" id="{8480BE15-46DD-48FF-BDA6-545B6AD13776}"/>
                </a:ext>
              </a:extLst>
            </p:cNvPr>
            <p:cNvSpPr/>
            <p:nvPr/>
          </p:nvSpPr>
          <p:spPr>
            <a:xfrm>
              <a:off x="1293594" y="2466221"/>
              <a:ext cx="389742" cy="389754"/>
            </a:xfrm>
            <a:custGeom>
              <a:avLst/>
              <a:gdLst/>
              <a:ahLst/>
              <a:cxnLst/>
              <a:rect l="l" t="t" r="r" b="b"/>
              <a:pathLst>
                <a:path w="32492" h="32493" extrusionOk="0">
                  <a:moveTo>
                    <a:pt x="16238" y="1"/>
                  </a:moveTo>
                  <a:lnTo>
                    <a:pt x="15830" y="17"/>
                  </a:lnTo>
                  <a:lnTo>
                    <a:pt x="15405" y="33"/>
                  </a:lnTo>
                  <a:lnTo>
                    <a:pt x="14997" y="50"/>
                  </a:lnTo>
                  <a:lnTo>
                    <a:pt x="14589" y="82"/>
                  </a:lnTo>
                  <a:lnTo>
                    <a:pt x="14181" y="131"/>
                  </a:lnTo>
                  <a:lnTo>
                    <a:pt x="13774" y="197"/>
                  </a:lnTo>
                  <a:lnTo>
                    <a:pt x="13366" y="262"/>
                  </a:lnTo>
                  <a:lnTo>
                    <a:pt x="12974" y="343"/>
                  </a:lnTo>
                  <a:lnTo>
                    <a:pt x="12582" y="425"/>
                  </a:lnTo>
                  <a:lnTo>
                    <a:pt x="12191" y="523"/>
                  </a:lnTo>
                  <a:lnTo>
                    <a:pt x="11799" y="621"/>
                  </a:lnTo>
                  <a:lnTo>
                    <a:pt x="11407" y="735"/>
                  </a:lnTo>
                  <a:lnTo>
                    <a:pt x="11032" y="866"/>
                  </a:lnTo>
                  <a:lnTo>
                    <a:pt x="10657" y="996"/>
                  </a:lnTo>
                  <a:lnTo>
                    <a:pt x="9922" y="1290"/>
                  </a:lnTo>
                  <a:lnTo>
                    <a:pt x="9204" y="1616"/>
                  </a:lnTo>
                  <a:lnTo>
                    <a:pt x="8502" y="1959"/>
                  </a:lnTo>
                  <a:lnTo>
                    <a:pt x="7817" y="2351"/>
                  </a:lnTo>
                  <a:lnTo>
                    <a:pt x="7164" y="2775"/>
                  </a:lnTo>
                  <a:lnTo>
                    <a:pt x="6528" y="3232"/>
                  </a:lnTo>
                  <a:lnTo>
                    <a:pt x="5908" y="3722"/>
                  </a:lnTo>
                  <a:lnTo>
                    <a:pt x="5320" y="4227"/>
                  </a:lnTo>
                  <a:lnTo>
                    <a:pt x="4749" y="4766"/>
                  </a:lnTo>
                  <a:lnTo>
                    <a:pt x="4227" y="5321"/>
                  </a:lnTo>
                  <a:lnTo>
                    <a:pt x="3705" y="5925"/>
                  </a:lnTo>
                  <a:lnTo>
                    <a:pt x="3231" y="6528"/>
                  </a:lnTo>
                  <a:lnTo>
                    <a:pt x="2774" y="7165"/>
                  </a:lnTo>
                  <a:lnTo>
                    <a:pt x="2350" y="7834"/>
                  </a:lnTo>
                  <a:lnTo>
                    <a:pt x="1958" y="8503"/>
                  </a:lnTo>
                  <a:lnTo>
                    <a:pt x="1599" y="9205"/>
                  </a:lnTo>
                  <a:lnTo>
                    <a:pt x="1273" y="9923"/>
                  </a:lnTo>
                  <a:lnTo>
                    <a:pt x="979" y="10674"/>
                  </a:lnTo>
                  <a:lnTo>
                    <a:pt x="849" y="11049"/>
                  </a:lnTo>
                  <a:lnTo>
                    <a:pt x="734" y="11424"/>
                  </a:lnTo>
                  <a:lnTo>
                    <a:pt x="620" y="11800"/>
                  </a:lnTo>
                  <a:lnTo>
                    <a:pt x="506" y="12191"/>
                  </a:lnTo>
                  <a:lnTo>
                    <a:pt x="408" y="12583"/>
                  </a:lnTo>
                  <a:lnTo>
                    <a:pt x="326" y="12975"/>
                  </a:lnTo>
                  <a:lnTo>
                    <a:pt x="245" y="13382"/>
                  </a:lnTo>
                  <a:lnTo>
                    <a:pt x="180" y="13774"/>
                  </a:lnTo>
                  <a:lnTo>
                    <a:pt x="131" y="14182"/>
                  </a:lnTo>
                  <a:lnTo>
                    <a:pt x="82" y="14590"/>
                  </a:lnTo>
                  <a:lnTo>
                    <a:pt x="49" y="14998"/>
                  </a:lnTo>
                  <a:lnTo>
                    <a:pt x="16" y="15422"/>
                  </a:lnTo>
                  <a:lnTo>
                    <a:pt x="0" y="15830"/>
                  </a:lnTo>
                  <a:lnTo>
                    <a:pt x="0" y="16255"/>
                  </a:lnTo>
                  <a:lnTo>
                    <a:pt x="0" y="16663"/>
                  </a:lnTo>
                  <a:lnTo>
                    <a:pt x="16" y="17087"/>
                  </a:lnTo>
                  <a:lnTo>
                    <a:pt x="49" y="17495"/>
                  </a:lnTo>
                  <a:lnTo>
                    <a:pt x="82" y="17919"/>
                  </a:lnTo>
                  <a:lnTo>
                    <a:pt x="131" y="18327"/>
                  </a:lnTo>
                  <a:lnTo>
                    <a:pt x="180" y="18719"/>
                  </a:lnTo>
                  <a:lnTo>
                    <a:pt x="245" y="19127"/>
                  </a:lnTo>
                  <a:lnTo>
                    <a:pt x="326" y="19519"/>
                  </a:lnTo>
                  <a:lnTo>
                    <a:pt x="408" y="19926"/>
                  </a:lnTo>
                  <a:lnTo>
                    <a:pt x="506" y="20318"/>
                  </a:lnTo>
                  <a:lnTo>
                    <a:pt x="620" y="20693"/>
                  </a:lnTo>
                  <a:lnTo>
                    <a:pt x="734" y="21085"/>
                  </a:lnTo>
                  <a:lnTo>
                    <a:pt x="849" y="21461"/>
                  </a:lnTo>
                  <a:lnTo>
                    <a:pt x="979" y="21836"/>
                  </a:lnTo>
                  <a:lnTo>
                    <a:pt x="1273" y="22570"/>
                  </a:lnTo>
                  <a:lnTo>
                    <a:pt x="1599" y="23288"/>
                  </a:lnTo>
                  <a:lnTo>
                    <a:pt x="1958" y="23990"/>
                  </a:lnTo>
                  <a:lnTo>
                    <a:pt x="2350" y="24675"/>
                  </a:lnTo>
                  <a:lnTo>
                    <a:pt x="2774" y="25328"/>
                  </a:lnTo>
                  <a:lnTo>
                    <a:pt x="3231" y="25965"/>
                  </a:lnTo>
                  <a:lnTo>
                    <a:pt x="3705" y="26585"/>
                  </a:lnTo>
                  <a:lnTo>
                    <a:pt x="4227" y="27172"/>
                  </a:lnTo>
                  <a:lnTo>
                    <a:pt x="4749" y="27743"/>
                  </a:lnTo>
                  <a:lnTo>
                    <a:pt x="5320" y="28282"/>
                  </a:lnTo>
                  <a:lnTo>
                    <a:pt x="5908" y="28788"/>
                  </a:lnTo>
                  <a:lnTo>
                    <a:pt x="6528" y="29261"/>
                  </a:lnTo>
                  <a:lnTo>
                    <a:pt x="7164" y="29718"/>
                  </a:lnTo>
                  <a:lnTo>
                    <a:pt x="7817" y="30142"/>
                  </a:lnTo>
                  <a:lnTo>
                    <a:pt x="8502" y="30534"/>
                  </a:lnTo>
                  <a:lnTo>
                    <a:pt x="9204" y="30893"/>
                  </a:lnTo>
                  <a:lnTo>
                    <a:pt x="9922" y="31219"/>
                  </a:lnTo>
                  <a:lnTo>
                    <a:pt x="10657" y="31513"/>
                  </a:lnTo>
                  <a:lnTo>
                    <a:pt x="11032" y="31644"/>
                  </a:lnTo>
                  <a:lnTo>
                    <a:pt x="11407" y="31758"/>
                  </a:lnTo>
                  <a:lnTo>
                    <a:pt x="11799" y="31872"/>
                  </a:lnTo>
                  <a:lnTo>
                    <a:pt x="12191" y="31986"/>
                  </a:lnTo>
                  <a:lnTo>
                    <a:pt x="12582" y="32084"/>
                  </a:lnTo>
                  <a:lnTo>
                    <a:pt x="12974" y="32166"/>
                  </a:lnTo>
                  <a:lnTo>
                    <a:pt x="13366" y="32248"/>
                  </a:lnTo>
                  <a:lnTo>
                    <a:pt x="13774" y="32313"/>
                  </a:lnTo>
                  <a:lnTo>
                    <a:pt x="14181" y="32362"/>
                  </a:lnTo>
                  <a:lnTo>
                    <a:pt x="14589" y="32411"/>
                  </a:lnTo>
                  <a:lnTo>
                    <a:pt x="14997" y="32443"/>
                  </a:lnTo>
                  <a:lnTo>
                    <a:pt x="15405" y="32476"/>
                  </a:lnTo>
                  <a:lnTo>
                    <a:pt x="15830" y="32492"/>
                  </a:lnTo>
                  <a:lnTo>
                    <a:pt x="16662" y="32492"/>
                  </a:lnTo>
                  <a:lnTo>
                    <a:pt x="17086" y="32476"/>
                  </a:lnTo>
                  <a:lnTo>
                    <a:pt x="17494" y="32443"/>
                  </a:lnTo>
                  <a:lnTo>
                    <a:pt x="17902" y="32411"/>
                  </a:lnTo>
                  <a:lnTo>
                    <a:pt x="18310" y="32362"/>
                  </a:lnTo>
                  <a:lnTo>
                    <a:pt x="18718" y="32313"/>
                  </a:lnTo>
                  <a:lnTo>
                    <a:pt x="19126" y="32248"/>
                  </a:lnTo>
                  <a:lnTo>
                    <a:pt x="19518" y="32166"/>
                  </a:lnTo>
                  <a:lnTo>
                    <a:pt x="19910" y="32084"/>
                  </a:lnTo>
                  <a:lnTo>
                    <a:pt x="20301" y="31986"/>
                  </a:lnTo>
                  <a:lnTo>
                    <a:pt x="20693" y="31872"/>
                  </a:lnTo>
                  <a:lnTo>
                    <a:pt x="21068" y="31758"/>
                  </a:lnTo>
                  <a:lnTo>
                    <a:pt x="21460" y="31644"/>
                  </a:lnTo>
                  <a:lnTo>
                    <a:pt x="21835" y="31513"/>
                  </a:lnTo>
                  <a:lnTo>
                    <a:pt x="22570" y="31219"/>
                  </a:lnTo>
                  <a:lnTo>
                    <a:pt x="23288" y="30893"/>
                  </a:lnTo>
                  <a:lnTo>
                    <a:pt x="23989" y="30534"/>
                  </a:lnTo>
                  <a:lnTo>
                    <a:pt x="24658" y="30142"/>
                  </a:lnTo>
                  <a:lnTo>
                    <a:pt x="25328" y="29718"/>
                  </a:lnTo>
                  <a:lnTo>
                    <a:pt x="25964" y="29261"/>
                  </a:lnTo>
                  <a:lnTo>
                    <a:pt x="26568" y="28788"/>
                  </a:lnTo>
                  <a:lnTo>
                    <a:pt x="27172" y="28282"/>
                  </a:lnTo>
                  <a:lnTo>
                    <a:pt x="27726" y="27743"/>
                  </a:lnTo>
                  <a:lnTo>
                    <a:pt x="28265" y="27172"/>
                  </a:lnTo>
                  <a:lnTo>
                    <a:pt x="28771" y="26585"/>
                  </a:lnTo>
                  <a:lnTo>
                    <a:pt x="29260" y="25965"/>
                  </a:lnTo>
                  <a:lnTo>
                    <a:pt x="29717" y="25328"/>
                  </a:lnTo>
                  <a:lnTo>
                    <a:pt x="30142" y="24675"/>
                  </a:lnTo>
                  <a:lnTo>
                    <a:pt x="30533" y="23990"/>
                  </a:lnTo>
                  <a:lnTo>
                    <a:pt x="30892" y="23288"/>
                  </a:lnTo>
                  <a:lnTo>
                    <a:pt x="31219" y="22570"/>
                  </a:lnTo>
                  <a:lnTo>
                    <a:pt x="31496" y="21836"/>
                  </a:lnTo>
                  <a:lnTo>
                    <a:pt x="31627" y="21461"/>
                  </a:lnTo>
                  <a:lnTo>
                    <a:pt x="31757" y="21085"/>
                  </a:lnTo>
                  <a:lnTo>
                    <a:pt x="31872" y="20693"/>
                  </a:lnTo>
                  <a:lnTo>
                    <a:pt x="31969" y="20318"/>
                  </a:lnTo>
                  <a:lnTo>
                    <a:pt x="32067" y="19926"/>
                  </a:lnTo>
                  <a:lnTo>
                    <a:pt x="32165" y="19519"/>
                  </a:lnTo>
                  <a:lnTo>
                    <a:pt x="32231" y="19127"/>
                  </a:lnTo>
                  <a:lnTo>
                    <a:pt x="32296" y="18719"/>
                  </a:lnTo>
                  <a:lnTo>
                    <a:pt x="32361" y="18327"/>
                  </a:lnTo>
                  <a:lnTo>
                    <a:pt x="32410" y="17919"/>
                  </a:lnTo>
                  <a:lnTo>
                    <a:pt x="32443" y="17495"/>
                  </a:lnTo>
                  <a:lnTo>
                    <a:pt x="32459" y="17087"/>
                  </a:lnTo>
                  <a:lnTo>
                    <a:pt x="32475" y="16663"/>
                  </a:lnTo>
                  <a:lnTo>
                    <a:pt x="32492" y="16255"/>
                  </a:lnTo>
                  <a:lnTo>
                    <a:pt x="32475" y="15830"/>
                  </a:lnTo>
                  <a:lnTo>
                    <a:pt x="32459" y="15422"/>
                  </a:lnTo>
                  <a:lnTo>
                    <a:pt x="32443" y="14998"/>
                  </a:lnTo>
                  <a:lnTo>
                    <a:pt x="32410" y="14590"/>
                  </a:lnTo>
                  <a:lnTo>
                    <a:pt x="32361" y="14182"/>
                  </a:lnTo>
                  <a:lnTo>
                    <a:pt x="32296" y="13774"/>
                  </a:lnTo>
                  <a:lnTo>
                    <a:pt x="32231" y="13382"/>
                  </a:lnTo>
                  <a:lnTo>
                    <a:pt x="32165" y="12975"/>
                  </a:lnTo>
                  <a:lnTo>
                    <a:pt x="32067" y="12583"/>
                  </a:lnTo>
                  <a:lnTo>
                    <a:pt x="31969" y="12191"/>
                  </a:lnTo>
                  <a:lnTo>
                    <a:pt x="31872" y="11800"/>
                  </a:lnTo>
                  <a:lnTo>
                    <a:pt x="31757" y="11424"/>
                  </a:lnTo>
                  <a:lnTo>
                    <a:pt x="31627" y="11049"/>
                  </a:lnTo>
                  <a:lnTo>
                    <a:pt x="31496" y="10674"/>
                  </a:lnTo>
                  <a:lnTo>
                    <a:pt x="31219" y="9923"/>
                  </a:lnTo>
                  <a:lnTo>
                    <a:pt x="30892" y="9205"/>
                  </a:lnTo>
                  <a:lnTo>
                    <a:pt x="30533" y="8503"/>
                  </a:lnTo>
                  <a:lnTo>
                    <a:pt x="30142" y="7834"/>
                  </a:lnTo>
                  <a:lnTo>
                    <a:pt x="29717" y="7165"/>
                  </a:lnTo>
                  <a:lnTo>
                    <a:pt x="29260" y="6528"/>
                  </a:lnTo>
                  <a:lnTo>
                    <a:pt x="28771" y="5925"/>
                  </a:lnTo>
                  <a:lnTo>
                    <a:pt x="28265" y="5321"/>
                  </a:lnTo>
                  <a:lnTo>
                    <a:pt x="27726" y="4766"/>
                  </a:lnTo>
                  <a:lnTo>
                    <a:pt x="27172" y="4227"/>
                  </a:lnTo>
                  <a:lnTo>
                    <a:pt x="26568" y="3722"/>
                  </a:lnTo>
                  <a:lnTo>
                    <a:pt x="25964" y="3232"/>
                  </a:lnTo>
                  <a:lnTo>
                    <a:pt x="25328" y="2775"/>
                  </a:lnTo>
                  <a:lnTo>
                    <a:pt x="24658" y="2351"/>
                  </a:lnTo>
                  <a:lnTo>
                    <a:pt x="23989" y="1959"/>
                  </a:lnTo>
                  <a:lnTo>
                    <a:pt x="23288" y="1616"/>
                  </a:lnTo>
                  <a:lnTo>
                    <a:pt x="22570" y="1290"/>
                  </a:lnTo>
                  <a:lnTo>
                    <a:pt x="21835" y="996"/>
                  </a:lnTo>
                  <a:lnTo>
                    <a:pt x="21460" y="866"/>
                  </a:lnTo>
                  <a:lnTo>
                    <a:pt x="21068" y="735"/>
                  </a:lnTo>
                  <a:lnTo>
                    <a:pt x="20693" y="621"/>
                  </a:lnTo>
                  <a:lnTo>
                    <a:pt x="20301" y="523"/>
                  </a:lnTo>
                  <a:lnTo>
                    <a:pt x="19910" y="425"/>
                  </a:lnTo>
                  <a:lnTo>
                    <a:pt x="19518" y="343"/>
                  </a:lnTo>
                  <a:lnTo>
                    <a:pt x="19126" y="262"/>
                  </a:lnTo>
                  <a:lnTo>
                    <a:pt x="18718" y="197"/>
                  </a:lnTo>
                  <a:lnTo>
                    <a:pt x="18310" y="131"/>
                  </a:lnTo>
                  <a:lnTo>
                    <a:pt x="17902" y="82"/>
                  </a:lnTo>
                  <a:lnTo>
                    <a:pt x="17494" y="50"/>
                  </a:lnTo>
                  <a:lnTo>
                    <a:pt x="17086" y="33"/>
                  </a:lnTo>
                  <a:lnTo>
                    <a:pt x="16662" y="17"/>
                  </a:lnTo>
                  <a:lnTo>
                    <a:pt x="1623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64;p24">
              <a:extLst>
                <a:ext uri="{FF2B5EF4-FFF2-40B4-BE49-F238E27FC236}">
                  <a16:creationId xmlns:a16="http://schemas.microsoft.com/office/drawing/2014/main" id="{30BA0903-E184-44DA-98D7-157A8050743A}"/>
                </a:ext>
              </a:extLst>
            </p:cNvPr>
            <p:cNvSpPr/>
            <p:nvPr/>
          </p:nvSpPr>
          <p:spPr>
            <a:xfrm>
              <a:off x="1343699" y="2516338"/>
              <a:ext cx="289523" cy="289523"/>
            </a:xfrm>
            <a:custGeom>
              <a:avLst/>
              <a:gdLst/>
              <a:ahLst/>
              <a:cxnLst/>
              <a:rect l="l" t="t" r="r" b="b"/>
              <a:pathLst>
                <a:path w="24137" h="24137" extrusionOk="0">
                  <a:moveTo>
                    <a:pt x="12061" y="0"/>
                  </a:moveTo>
                  <a:lnTo>
                    <a:pt x="11441" y="17"/>
                  </a:lnTo>
                  <a:lnTo>
                    <a:pt x="10837" y="66"/>
                  </a:lnTo>
                  <a:lnTo>
                    <a:pt x="10233" y="147"/>
                  </a:lnTo>
                  <a:lnTo>
                    <a:pt x="9629" y="245"/>
                  </a:lnTo>
                  <a:lnTo>
                    <a:pt x="9058" y="392"/>
                  </a:lnTo>
                  <a:lnTo>
                    <a:pt x="8470" y="555"/>
                  </a:lnTo>
                  <a:lnTo>
                    <a:pt x="7916" y="735"/>
                  </a:lnTo>
                  <a:lnTo>
                    <a:pt x="7377" y="947"/>
                  </a:lnTo>
                  <a:lnTo>
                    <a:pt x="6839" y="1192"/>
                  </a:lnTo>
                  <a:lnTo>
                    <a:pt x="6316" y="1469"/>
                  </a:lnTo>
                  <a:lnTo>
                    <a:pt x="5810" y="1747"/>
                  </a:lnTo>
                  <a:lnTo>
                    <a:pt x="5321" y="2073"/>
                  </a:lnTo>
                  <a:lnTo>
                    <a:pt x="4848" y="2399"/>
                  </a:lnTo>
                  <a:lnTo>
                    <a:pt x="4391" y="2758"/>
                  </a:lnTo>
                  <a:lnTo>
                    <a:pt x="3950" y="3134"/>
                  </a:lnTo>
                  <a:lnTo>
                    <a:pt x="3542" y="3542"/>
                  </a:lnTo>
                  <a:lnTo>
                    <a:pt x="3134" y="3966"/>
                  </a:lnTo>
                  <a:lnTo>
                    <a:pt x="2759" y="4390"/>
                  </a:lnTo>
                  <a:lnTo>
                    <a:pt x="2400" y="4847"/>
                  </a:lnTo>
                  <a:lnTo>
                    <a:pt x="2057" y="5321"/>
                  </a:lnTo>
                  <a:lnTo>
                    <a:pt x="1747" y="5810"/>
                  </a:lnTo>
                  <a:lnTo>
                    <a:pt x="1453" y="6316"/>
                  </a:lnTo>
                  <a:lnTo>
                    <a:pt x="1192" y="6838"/>
                  </a:lnTo>
                  <a:lnTo>
                    <a:pt x="947" y="7377"/>
                  </a:lnTo>
                  <a:lnTo>
                    <a:pt x="735" y="7932"/>
                  </a:lnTo>
                  <a:lnTo>
                    <a:pt x="539" y="8486"/>
                  </a:lnTo>
                  <a:lnTo>
                    <a:pt x="376" y="9058"/>
                  </a:lnTo>
                  <a:lnTo>
                    <a:pt x="246" y="9645"/>
                  </a:lnTo>
                  <a:lnTo>
                    <a:pt x="131" y="10233"/>
                  </a:lnTo>
                  <a:lnTo>
                    <a:pt x="66" y="10836"/>
                  </a:lnTo>
                  <a:lnTo>
                    <a:pt x="17" y="11457"/>
                  </a:lnTo>
                  <a:lnTo>
                    <a:pt x="1" y="12077"/>
                  </a:lnTo>
                  <a:lnTo>
                    <a:pt x="17" y="12697"/>
                  </a:lnTo>
                  <a:lnTo>
                    <a:pt x="66" y="13301"/>
                  </a:lnTo>
                  <a:lnTo>
                    <a:pt x="131" y="13904"/>
                  </a:lnTo>
                  <a:lnTo>
                    <a:pt x="246" y="14508"/>
                  </a:lnTo>
                  <a:lnTo>
                    <a:pt x="376" y="15096"/>
                  </a:lnTo>
                  <a:lnTo>
                    <a:pt x="539" y="15667"/>
                  </a:lnTo>
                  <a:lnTo>
                    <a:pt x="735" y="16222"/>
                  </a:lnTo>
                  <a:lnTo>
                    <a:pt x="947" y="16777"/>
                  </a:lnTo>
                  <a:lnTo>
                    <a:pt x="1192" y="17299"/>
                  </a:lnTo>
                  <a:lnTo>
                    <a:pt x="1453" y="17821"/>
                  </a:lnTo>
                  <a:lnTo>
                    <a:pt x="1747" y="18327"/>
                  </a:lnTo>
                  <a:lnTo>
                    <a:pt x="2057" y="18817"/>
                  </a:lnTo>
                  <a:lnTo>
                    <a:pt x="2400" y="19290"/>
                  </a:lnTo>
                  <a:lnTo>
                    <a:pt x="2759" y="19747"/>
                  </a:lnTo>
                  <a:lnTo>
                    <a:pt x="3134" y="20187"/>
                  </a:lnTo>
                  <a:lnTo>
                    <a:pt x="3542" y="20612"/>
                  </a:lnTo>
                  <a:lnTo>
                    <a:pt x="3950" y="21003"/>
                  </a:lnTo>
                  <a:lnTo>
                    <a:pt x="4391" y="21379"/>
                  </a:lnTo>
                  <a:lnTo>
                    <a:pt x="4848" y="21738"/>
                  </a:lnTo>
                  <a:lnTo>
                    <a:pt x="5321" y="22080"/>
                  </a:lnTo>
                  <a:lnTo>
                    <a:pt x="5810" y="22390"/>
                  </a:lnTo>
                  <a:lnTo>
                    <a:pt x="6316" y="22684"/>
                  </a:lnTo>
                  <a:lnTo>
                    <a:pt x="6839" y="22945"/>
                  </a:lnTo>
                  <a:lnTo>
                    <a:pt x="7377" y="23190"/>
                  </a:lnTo>
                  <a:lnTo>
                    <a:pt x="7916" y="23402"/>
                  </a:lnTo>
                  <a:lnTo>
                    <a:pt x="8470" y="23598"/>
                  </a:lnTo>
                  <a:lnTo>
                    <a:pt x="9058" y="23761"/>
                  </a:lnTo>
                  <a:lnTo>
                    <a:pt x="9629" y="23892"/>
                  </a:lnTo>
                  <a:lnTo>
                    <a:pt x="10233" y="24006"/>
                  </a:lnTo>
                  <a:lnTo>
                    <a:pt x="10837" y="24071"/>
                  </a:lnTo>
                  <a:lnTo>
                    <a:pt x="11441" y="24120"/>
                  </a:lnTo>
                  <a:lnTo>
                    <a:pt x="12061" y="24137"/>
                  </a:lnTo>
                  <a:lnTo>
                    <a:pt x="12681" y="24120"/>
                  </a:lnTo>
                  <a:lnTo>
                    <a:pt x="13301" y="24071"/>
                  </a:lnTo>
                  <a:lnTo>
                    <a:pt x="13905" y="24006"/>
                  </a:lnTo>
                  <a:lnTo>
                    <a:pt x="14492" y="23892"/>
                  </a:lnTo>
                  <a:lnTo>
                    <a:pt x="15080" y="23761"/>
                  </a:lnTo>
                  <a:lnTo>
                    <a:pt x="15651" y="23598"/>
                  </a:lnTo>
                  <a:lnTo>
                    <a:pt x="16222" y="23402"/>
                  </a:lnTo>
                  <a:lnTo>
                    <a:pt x="16761" y="23190"/>
                  </a:lnTo>
                  <a:lnTo>
                    <a:pt x="17299" y="22945"/>
                  </a:lnTo>
                  <a:lnTo>
                    <a:pt x="17821" y="22684"/>
                  </a:lnTo>
                  <a:lnTo>
                    <a:pt x="18327" y="22390"/>
                  </a:lnTo>
                  <a:lnTo>
                    <a:pt x="18817" y="22080"/>
                  </a:lnTo>
                  <a:lnTo>
                    <a:pt x="19290" y="21738"/>
                  </a:lnTo>
                  <a:lnTo>
                    <a:pt x="19747" y="21379"/>
                  </a:lnTo>
                  <a:lnTo>
                    <a:pt x="20171" y="21003"/>
                  </a:lnTo>
                  <a:lnTo>
                    <a:pt x="20596" y="20612"/>
                  </a:lnTo>
                  <a:lnTo>
                    <a:pt x="21004" y="20187"/>
                  </a:lnTo>
                  <a:lnTo>
                    <a:pt x="21379" y="19747"/>
                  </a:lnTo>
                  <a:lnTo>
                    <a:pt x="21738" y="19290"/>
                  </a:lnTo>
                  <a:lnTo>
                    <a:pt x="22064" y="18817"/>
                  </a:lnTo>
                  <a:lnTo>
                    <a:pt x="22391" y="18327"/>
                  </a:lnTo>
                  <a:lnTo>
                    <a:pt x="22668" y="17821"/>
                  </a:lnTo>
                  <a:lnTo>
                    <a:pt x="22946" y="17299"/>
                  </a:lnTo>
                  <a:lnTo>
                    <a:pt x="23190" y="16777"/>
                  </a:lnTo>
                  <a:lnTo>
                    <a:pt x="23403" y="16222"/>
                  </a:lnTo>
                  <a:lnTo>
                    <a:pt x="23582" y="15667"/>
                  </a:lnTo>
                  <a:lnTo>
                    <a:pt x="23745" y="15096"/>
                  </a:lnTo>
                  <a:lnTo>
                    <a:pt x="23892" y="14508"/>
                  </a:lnTo>
                  <a:lnTo>
                    <a:pt x="23990" y="13904"/>
                  </a:lnTo>
                  <a:lnTo>
                    <a:pt x="24072" y="13301"/>
                  </a:lnTo>
                  <a:lnTo>
                    <a:pt x="24121" y="12697"/>
                  </a:lnTo>
                  <a:lnTo>
                    <a:pt x="24137" y="12077"/>
                  </a:lnTo>
                  <a:lnTo>
                    <a:pt x="24121" y="11457"/>
                  </a:lnTo>
                  <a:lnTo>
                    <a:pt x="24072" y="10836"/>
                  </a:lnTo>
                  <a:lnTo>
                    <a:pt x="23990" y="10233"/>
                  </a:lnTo>
                  <a:lnTo>
                    <a:pt x="23892" y="9645"/>
                  </a:lnTo>
                  <a:lnTo>
                    <a:pt x="23745" y="9058"/>
                  </a:lnTo>
                  <a:lnTo>
                    <a:pt x="23582" y="8486"/>
                  </a:lnTo>
                  <a:lnTo>
                    <a:pt x="23403" y="7932"/>
                  </a:lnTo>
                  <a:lnTo>
                    <a:pt x="23190" y="7377"/>
                  </a:lnTo>
                  <a:lnTo>
                    <a:pt x="22946" y="6838"/>
                  </a:lnTo>
                  <a:lnTo>
                    <a:pt x="22668" y="6316"/>
                  </a:lnTo>
                  <a:lnTo>
                    <a:pt x="22391" y="5810"/>
                  </a:lnTo>
                  <a:lnTo>
                    <a:pt x="22064" y="5321"/>
                  </a:lnTo>
                  <a:lnTo>
                    <a:pt x="21738" y="4847"/>
                  </a:lnTo>
                  <a:lnTo>
                    <a:pt x="21379" y="4390"/>
                  </a:lnTo>
                  <a:lnTo>
                    <a:pt x="21004" y="3966"/>
                  </a:lnTo>
                  <a:lnTo>
                    <a:pt x="20596" y="3542"/>
                  </a:lnTo>
                  <a:lnTo>
                    <a:pt x="20171" y="3134"/>
                  </a:lnTo>
                  <a:lnTo>
                    <a:pt x="19747" y="2758"/>
                  </a:lnTo>
                  <a:lnTo>
                    <a:pt x="19290" y="2399"/>
                  </a:lnTo>
                  <a:lnTo>
                    <a:pt x="18817" y="2073"/>
                  </a:lnTo>
                  <a:lnTo>
                    <a:pt x="18327" y="1747"/>
                  </a:lnTo>
                  <a:lnTo>
                    <a:pt x="17821" y="1469"/>
                  </a:lnTo>
                  <a:lnTo>
                    <a:pt x="17299" y="1192"/>
                  </a:lnTo>
                  <a:lnTo>
                    <a:pt x="16761" y="947"/>
                  </a:lnTo>
                  <a:lnTo>
                    <a:pt x="16222" y="735"/>
                  </a:lnTo>
                  <a:lnTo>
                    <a:pt x="15651" y="555"/>
                  </a:lnTo>
                  <a:lnTo>
                    <a:pt x="15080" y="392"/>
                  </a:lnTo>
                  <a:lnTo>
                    <a:pt x="14492" y="245"/>
                  </a:lnTo>
                  <a:lnTo>
                    <a:pt x="13905" y="147"/>
                  </a:lnTo>
                  <a:lnTo>
                    <a:pt x="13301" y="66"/>
                  </a:lnTo>
                  <a:lnTo>
                    <a:pt x="12681" y="17"/>
                  </a:lnTo>
                  <a:lnTo>
                    <a:pt x="1206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65;p24">
              <a:extLst>
                <a:ext uri="{FF2B5EF4-FFF2-40B4-BE49-F238E27FC236}">
                  <a16:creationId xmlns:a16="http://schemas.microsoft.com/office/drawing/2014/main" id="{754E9F96-F287-4678-82F4-F9F8C94F900A}"/>
                </a:ext>
              </a:extLst>
            </p:cNvPr>
            <p:cNvSpPr/>
            <p:nvPr/>
          </p:nvSpPr>
          <p:spPr>
            <a:xfrm>
              <a:off x="1432776" y="2571937"/>
              <a:ext cx="126259" cy="165219"/>
            </a:xfrm>
            <a:custGeom>
              <a:avLst/>
              <a:gdLst/>
              <a:ahLst/>
              <a:cxnLst/>
              <a:rect l="l" t="t" r="r" b="b"/>
              <a:pathLst>
                <a:path w="10526" h="13774" extrusionOk="0">
                  <a:moveTo>
                    <a:pt x="4259" y="0"/>
                  </a:moveTo>
                  <a:lnTo>
                    <a:pt x="4031" y="16"/>
                  </a:lnTo>
                  <a:lnTo>
                    <a:pt x="3819" y="33"/>
                  </a:lnTo>
                  <a:lnTo>
                    <a:pt x="3590" y="65"/>
                  </a:lnTo>
                  <a:lnTo>
                    <a:pt x="3378" y="114"/>
                  </a:lnTo>
                  <a:lnTo>
                    <a:pt x="3166" y="180"/>
                  </a:lnTo>
                  <a:lnTo>
                    <a:pt x="2954" y="245"/>
                  </a:lnTo>
                  <a:lnTo>
                    <a:pt x="2758" y="327"/>
                  </a:lnTo>
                  <a:lnTo>
                    <a:pt x="2562" y="408"/>
                  </a:lnTo>
                  <a:lnTo>
                    <a:pt x="2366" y="522"/>
                  </a:lnTo>
                  <a:lnTo>
                    <a:pt x="2187" y="637"/>
                  </a:lnTo>
                  <a:lnTo>
                    <a:pt x="2007" y="751"/>
                  </a:lnTo>
                  <a:lnTo>
                    <a:pt x="1828" y="881"/>
                  </a:lnTo>
                  <a:lnTo>
                    <a:pt x="1665" y="1012"/>
                  </a:lnTo>
                  <a:lnTo>
                    <a:pt x="1518" y="1159"/>
                  </a:lnTo>
                  <a:lnTo>
                    <a:pt x="1355" y="1322"/>
                  </a:lnTo>
                  <a:lnTo>
                    <a:pt x="1208" y="1485"/>
                  </a:lnTo>
                  <a:lnTo>
                    <a:pt x="1077" y="1648"/>
                  </a:lnTo>
                  <a:lnTo>
                    <a:pt x="947" y="1828"/>
                  </a:lnTo>
                  <a:lnTo>
                    <a:pt x="816" y="2007"/>
                  </a:lnTo>
                  <a:lnTo>
                    <a:pt x="702" y="2203"/>
                  </a:lnTo>
                  <a:lnTo>
                    <a:pt x="506" y="2595"/>
                  </a:lnTo>
                  <a:lnTo>
                    <a:pt x="326" y="3003"/>
                  </a:lnTo>
                  <a:lnTo>
                    <a:pt x="261" y="3215"/>
                  </a:lnTo>
                  <a:lnTo>
                    <a:pt x="196" y="3443"/>
                  </a:lnTo>
                  <a:lnTo>
                    <a:pt x="131" y="3656"/>
                  </a:lnTo>
                  <a:lnTo>
                    <a:pt x="98" y="3884"/>
                  </a:lnTo>
                  <a:lnTo>
                    <a:pt x="49" y="4113"/>
                  </a:lnTo>
                  <a:lnTo>
                    <a:pt x="33" y="4341"/>
                  </a:lnTo>
                  <a:lnTo>
                    <a:pt x="16" y="4569"/>
                  </a:lnTo>
                  <a:lnTo>
                    <a:pt x="0" y="4798"/>
                  </a:lnTo>
                  <a:lnTo>
                    <a:pt x="0" y="13774"/>
                  </a:lnTo>
                  <a:lnTo>
                    <a:pt x="8812" y="13774"/>
                  </a:lnTo>
                  <a:lnTo>
                    <a:pt x="8812" y="9367"/>
                  </a:lnTo>
                  <a:lnTo>
                    <a:pt x="10526" y="9367"/>
                  </a:lnTo>
                  <a:lnTo>
                    <a:pt x="8731" y="4618"/>
                  </a:lnTo>
                  <a:lnTo>
                    <a:pt x="8715" y="4374"/>
                  </a:lnTo>
                  <a:lnTo>
                    <a:pt x="8698" y="4145"/>
                  </a:lnTo>
                  <a:lnTo>
                    <a:pt x="8666" y="3933"/>
                  </a:lnTo>
                  <a:lnTo>
                    <a:pt x="8633" y="3705"/>
                  </a:lnTo>
                  <a:lnTo>
                    <a:pt x="8584" y="3492"/>
                  </a:lnTo>
                  <a:lnTo>
                    <a:pt x="8519" y="3264"/>
                  </a:lnTo>
                  <a:lnTo>
                    <a:pt x="8453" y="3052"/>
                  </a:lnTo>
                  <a:lnTo>
                    <a:pt x="8372" y="2856"/>
                  </a:lnTo>
                  <a:lnTo>
                    <a:pt x="8290" y="2644"/>
                  </a:lnTo>
                  <a:lnTo>
                    <a:pt x="8192" y="2448"/>
                  </a:lnTo>
                  <a:lnTo>
                    <a:pt x="8078" y="2252"/>
                  </a:lnTo>
                  <a:lnTo>
                    <a:pt x="7964" y="2073"/>
                  </a:lnTo>
                  <a:lnTo>
                    <a:pt x="7833" y="1893"/>
                  </a:lnTo>
                  <a:lnTo>
                    <a:pt x="7703" y="1714"/>
                  </a:lnTo>
                  <a:lnTo>
                    <a:pt x="7572" y="1550"/>
                  </a:lnTo>
                  <a:lnTo>
                    <a:pt x="7425" y="1387"/>
                  </a:lnTo>
                  <a:lnTo>
                    <a:pt x="7262" y="1240"/>
                  </a:lnTo>
                  <a:lnTo>
                    <a:pt x="7099" y="1094"/>
                  </a:lnTo>
                  <a:lnTo>
                    <a:pt x="6936" y="947"/>
                  </a:lnTo>
                  <a:lnTo>
                    <a:pt x="6756" y="816"/>
                  </a:lnTo>
                  <a:lnTo>
                    <a:pt x="6577" y="702"/>
                  </a:lnTo>
                  <a:lnTo>
                    <a:pt x="6397" y="588"/>
                  </a:lnTo>
                  <a:lnTo>
                    <a:pt x="6201" y="473"/>
                  </a:lnTo>
                  <a:lnTo>
                    <a:pt x="6006" y="392"/>
                  </a:lnTo>
                  <a:lnTo>
                    <a:pt x="5793" y="294"/>
                  </a:lnTo>
                  <a:lnTo>
                    <a:pt x="5598" y="229"/>
                  </a:lnTo>
                  <a:lnTo>
                    <a:pt x="5385" y="163"/>
                  </a:lnTo>
                  <a:lnTo>
                    <a:pt x="5173" y="114"/>
                  </a:lnTo>
                  <a:lnTo>
                    <a:pt x="4945" y="65"/>
                  </a:lnTo>
                  <a:lnTo>
                    <a:pt x="4716" y="33"/>
                  </a:lnTo>
                  <a:lnTo>
                    <a:pt x="4504" y="16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66;p24">
              <a:extLst>
                <a:ext uri="{FF2B5EF4-FFF2-40B4-BE49-F238E27FC236}">
                  <a16:creationId xmlns:a16="http://schemas.microsoft.com/office/drawing/2014/main" id="{F59A1726-3944-4935-9225-B6DAA722E6AF}"/>
                </a:ext>
              </a:extLst>
            </p:cNvPr>
            <p:cNvSpPr/>
            <p:nvPr/>
          </p:nvSpPr>
          <p:spPr>
            <a:xfrm>
              <a:off x="1483469" y="2571937"/>
              <a:ext cx="996" cy="12"/>
            </a:xfrm>
            <a:custGeom>
              <a:avLst/>
              <a:gdLst/>
              <a:ahLst/>
              <a:cxnLst/>
              <a:rect l="l" t="t" r="r" b="b"/>
              <a:pathLst>
                <a:path w="83" h="1" fill="none" extrusionOk="0">
                  <a:moveTo>
                    <a:pt x="82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67;p24">
              <a:extLst>
                <a:ext uri="{FF2B5EF4-FFF2-40B4-BE49-F238E27FC236}">
                  <a16:creationId xmlns:a16="http://schemas.microsoft.com/office/drawing/2014/main" id="{75529323-C4B9-4A1B-A852-6F9EC803A697}"/>
                </a:ext>
              </a:extLst>
            </p:cNvPr>
            <p:cNvSpPr/>
            <p:nvPr/>
          </p:nvSpPr>
          <p:spPr>
            <a:xfrm>
              <a:off x="2913267" y="2077253"/>
              <a:ext cx="654603" cy="1103444"/>
            </a:xfrm>
            <a:custGeom>
              <a:avLst/>
              <a:gdLst/>
              <a:ahLst/>
              <a:cxnLst/>
              <a:rect l="l" t="t" r="r" b="b"/>
              <a:pathLst>
                <a:path w="54573" h="91992" fill="none" extrusionOk="0">
                  <a:moveTo>
                    <a:pt x="54572" y="91992"/>
                  </a:moveTo>
                  <a:lnTo>
                    <a:pt x="27286" y="0"/>
                  </a:lnTo>
                  <a:lnTo>
                    <a:pt x="1" y="91992"/>
                  </a:lnTo>
                </a:path>
              </a:pathLst>
            </a:custGeom>
            <a:noFill/>
            <a:ln w="15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68;p24">
              <a:extLst>
                <a:ext uri="{FF2B5EF4-FFF2-40B4-BE49-F238E27FC236}">
                  <a16:creationId xmlns:a16="http://schemas.microsoft.com/office/drawing/2014/main" id="{138CF32F-BDF5-456A-9F98-CC24B75299C9}"/>
                </a:ext>
              </a:extLst>
            </p:cNvPr>
            <p:cNvSpPr/>
            <p:nvPr/>
          </p:nvSpPr>
          <p:spPr>
            <a:xfrm>
              <a:off x="2881859" y="3153339"/>
              <a:ext cx="662820" cy="205354"/>
            </a:xfrm>
            <a:custGeom>
              <a:avLst/>
              <a:gdLst/>
              <a:ahLst/>
              <a:cxnLst/>
              <a:rect l="l" t="t" r="r" b="b"/>
              <a:pathLst>
                <a:path w="55258" h="17120" extrusionOk="0">
                  <a:moveTo>
                    <a:pt x="0" y="0"/>
                  </a:moveTo>
                  <a:lnTo>
                    <a:pt x="16" y="441"/>
                  </a:lnTo>
                  <a:lnTo>
                    <a:pt x="49" y="865"/>
                  </a:lnTo>
                  <a:lnTo>
                    <a:pt x="82" y="1306"/>
                  </a:lnTo>
                  <a:lnTo>
                    <a:pt x="147" y="1730"/>
                  </a:lnTo>
                  <a:lnTo>
                    <a:pt x="229" y="2154"/>
                  </a:lnTo>
                  <a:lnTo>
                    <a:pt x="327" y="2579"/>
                  </a:lnTo>
                  <a:lnTo>
                    <a:pt x="441" y="3003"/>
                  </a:lnTo>
                  <a:lnTo>
                    <a:pt x="571" y="3427"/>
                  </a:lnTo>
                  <a:lnTo>
                    <a:pt x="718" y="3835"/>
                  </a:lnTo>
                  <a:lnTo>
                    <a:pt x="881" y="4243"/>
                  </a:lnTo>
                  <a:lnTo>
                    <a:pt x="1061" y="4651"/>
                  </a:lnTo>
                  <a:lnTo>
                    <a:pt x="1240" y="5059"/>
                  </a:lnTo>
                  <a:lnTo>
                    <a:pt x="1453" y="5451"/>
                  </a:lnTo>
                  <a:lnTo>
                    <a:pt x="1681" y="5843"/>
                  </a:lnTo>
                  <a:lnTo>
                    <a:pt x="1926" y="6234"/>
                  </a:lnTo>
                  <a:lnTo>
                    <a:pt x="2171" y="6626"/>
                  </a:lnTo>
                  <a:lnTo>
                    <a:pt x="2448" y="7001"/>
                  </a:lnTo>
                  <a:lnTo>
                    <a:pt x="2725" y="7377"/>
                  </a:lnTo>
                  <a:lnTo>
                    <a:pt x="3036" y="7752"/>
                  </a:lnTo>
                  <a:lnTo>
                    <a:pt x="3346" y="8111"/>
                  </a:lnTo>
                  <a:lnTo>
                    <a:pt x="3672" y="8470"/>
                  </a:lnTo>
                  <a:lnTo>
                    <a:pt x="3998" y="8829"/>
                  </a:lnTo>
                  <a:lnTo>
                    <a:pt x="4357" y="9188"/>
                  </a:lnTo>
                  <a:lnTo>
                    <a:pt x="4733" y="9531"/>
                  </a:lnTo>
                  <a:lnTo>
                    <a:pt x="5108" y="9873"/>
                  </a:lnTo>
                  <a:lnTo>
                    <a:pt x="5500" y="10200"/>
                  </a:lnTo>
                  <a:lnTo>
                    <a:pt x="5891" y="10526"/>
                  </a:lnTo>
                  <a:lnTo>
                    <a:pt x="6316" y="10853"/>
                  </a:lnTo>
                  <a:lnTo>
                    <a:pt x="6740" y="11163"/>
                  </a:lnTo>
                  <a:lnTo>
                    <a:pt x="7181" y="11473"/>
                  </a:lnTo>
                  <a:lnTo>
                    <a:pt x="7638" y="11766"/>
                  </a:lnTo>
                  <a:lnTo>
                    <a:pt x="8095" y="12060"/>
                  </a:lnTo>
                  <a:lnTo>
                    <a:pt x="8568" y="12354"/>
                  </a:lnTo>
                  <a:lnTo>
                    <a:pt x="9057" y="12631"/>
                  </a:lnTo>
                  <a:lnTo>
                    <a:pt x="9547" y="12909"/>
                  </a:lnTo>
                  <a:lnTo>
                    <a:pt x="10053" y="13170"/>
                  </a:lnTo>
                  <a:lnTo>
                    <a:pt x="10575" y="13431"/>
                  </a:lnTo>
                  <a:lnTo>
                    <a:pt x="11097" y="13692"/>
                  </a:lnTo>
                  <a:lnTo>
                    <a:pt x="11636" y="13937"/>
                  </a:lnTo>
                  <a:lnTo>
                    <a:pt x="12191" y="14165"/>
                  </a:lnTo>
                  <a:lnTo>
                    <a:pt x="12746" y="14394"/>
                  </a:lnTo>
                  <a:lnTo>
                    <a:pt x="13300" y="14622"/>
                  </a:lnTo>
                  <a:lnTo>
                    <a:pt x="13888" y="14834"/>
                  </a:lnTo>
                  <a:lnTo>
                    <a:pt x="14459" y="15030"/>
                  </a:lnTo>
                  <a:lnTo>
                    <a:pt x="15063" y="15226"/>
                  </a:lnTo>
                  <a:lnTo>
                    <a:pt x="15650" y="15406"/>
                  </a:lnTo>
                  <a:lnTo>
                    <a:pt x="16270" y="15585"/>
                  </a:lnTo>
                  <a:lnTo>
                    <a:pt x="16874" y="15748"/>
                  </a:lnTo>
                  <a:lnTo>
                    <a:pt x="17511" y="15911"/>
                  </a:lnTo>
                  <a:lnTo>
                    <a:pt x="18131" y="16058"/>
                  </a:lnTo>
                  <a:lnTo>
                    <a:pt x="18767" y="16205"/>
                  </a:lnTo>
                  <a:lnTo>
                    <a:pt x="19420" y="16336"/>
                  </a:lnTo>
                  <a:lnTo>
                    <a:pt x="20073" y="16450"/>
                  </a:lnTo>
                  <a:lnTo>
                    <a:pt x="20726" y="16564"/>
                  </a:lnTo>
                  <a:lnTo>
                    <a:pt x="21395" y="16678"/>
                  </a:lnTo>
                  <a:lnTo>
                    <a:pt x="22064" y="16760"/>
                  </a:lnTo>
                  <a:lnTo>
                    <a:pt x="22749" y="16842"/>
                  </a:lnTo>
                  <a:lnTo>
                    <a:pt x="23435" y="16907"/>
                  </a:lnTo>
                  <a:lnTo>
                    <a:pt x="24120" y="16972"/>
                  </a:lnTo>
                  <a:lnTo>
                    <a:pt x="24805" y="17021"/>
                  </a:lnTo>
                  <a:lnTo>
                    <a:pt x="25507" y="17070"/>
                  </a:lnTo>
                  <a:lnTo>
                    <a:pt x="26209" y="17086"/>
                  </a:lnTo>
                  <a:lnTo>
                    <a:pt x="26927" y="17103"/>
                  </a:lnTo>
                  <a:lnTo>
                    <a:pt x="27629" y="17119"/>
                  </a:lnTo>
                  <a:lnTo>
                    <a:pt x="28347" y="17103"/>
                  </a:lnTo>
                  <a:lnTo>
                    <a:pt x="29048" y="17086"/>
                  </a:lnTo>
                  <a:lnTo>
                    <a:pt x="29766" y="17070"/>
                  </a:lnTo>
                  <a:lnTo>
                    <a:pt x="30452" y="17021"/>
                  </a:lnTo>
                  <a:lnTo>
                    <a:pt x="31154" y="16972"/>
                  </a:lnTo>
                  <a:lnTo>
                    <a:pt x="31839" y="16907"/>
                  </a:lnTo>
                  <a:lnTo>
                    <a:pt x="32524" y="16842"/>
                  </a:lnTo>
                  <a:lnTo>
                    <a:pt x="33210" y="16760"/>
                  </a:lnTo>
                  <a:lnTo>
                    <a:pt x="33879" y="16678"/>
                  </a:lnTo>
                  <a:lnTo>
                    <a:pt x="34532" y="16564"/>
                  </a:lnTo>
                  <a:lnTo>
                    <a:pt x="35201" y="16450"/>
                  </a:lnTo>
                  <a:lnTo>
                    <a:pt x="35854" y="16336"/>
                  </a:lnTo>
                  <a:lnTo>
                    <a:pt x="36490" y="16205"/>
                  </a:lnTo>
                  <a:lnTo>
                    <a:pt x="37126" y="16058"/>
                  </a:lnTo>
                  <a:lnTo>
                    <a:pt x="37763" y="15911"/>
                  </a:lnTo>
                  <a:lnTo>
                    <a:pt x="38383" y="15748"/>
                  </a:lnTo>
                  <a:lnTo>
                    <a:pt x="39003" y="15585"/>
                  </a:lnTo>
                  <a:lnTo>
                    <a:pt x="39607" y="15406"/>
                  </a:lnTo>
                  <a:lnTo>
                    <a:pt x="40211" y="15226"/>
                  </a:lnTo>
                  <a:lnTo>
                    <a:pt x="40798" y="15030"/>
                  </a:lnTo>
                  <a:lnTo>
                    <a:pt x="41386" y="14834"/>
                  </a:lnTo>
                  <a:lnTo>
                    <a:pt x="41957" y="14622"/>
                  </a:lnTo>
                  <a:lnTo>
                    <a:pt x="42528" y="14394"/>
                  </a:lnTo>
                  <a:lnTo>
                    <a:pt x="43083" y="14165"/>
                  </a:lnTo>
                  <a:lnTo>
                    <a:pt x="43622" y="13937"/>
                  </a:lnTo>
                  <a:lnTo>
                    <a:pt x="44160" y="13692"/>
                  </a:lnTo>
                  <a:lnTo>
                    <a:pt x="44699" y="13431"/>
                  </a:lnTo>
                  <a:lnTo>
                    <a:pt x="45204" y="13170"/>
                  </a:lnTo>
                  <a:lnTo>
                    <a:pt x="45710" y="12909"/>
                  </a:lnTo>
                  <a:lnTo>
                    <a:pt x="46216" y="12631"/>
                  </a:lnTo>
                  <a:lnTo>
                    <a:pt x="46690" y="12354"/>
                  </a:lnTo>
                  <a:lnTo>
                    <a:pt x="47163" y="12060"/>
                  </a:lnTo>
                  <a:lnTo>
                    <a:pt x="47636" y="11766"/>
                  </a:lnTo>
                  <a:lnTo>
                    <a:pt x="48093" y="11473"/>
                  </a:lnTo>
                  <a:lnTo>
                    <a:pt x="48517" y="11163"/>
                  </a:lnTo>
                  <a:lnTo>
                    <a:pt x="48958" y="10853"/>
                  </a:lnTo>
                  <a:lnTo>
                    <a:pt x="49366" y="10526"/>
                  </a:lnTo>
                  <a:lnTo>
                    <a:pt x="49774" y="10200"/>
                  </a:lnTo>
                  <a:lnTo>
                    <a:pt x="50166" y="9873"/>
                  </a:lnTo>
                  <a:lnTo>
                    <a:pt x="50541" y="9531"/>
                  </a:lnTo>
                  <a:lnTo>
                    <a:pt x="50916" y="9188"/>
                  </a:lnTo>
                  <a:lnTo>
                    <a:pt x="51259" y="8829"/>
                  </a:lnTo>
                  <a:lnTo>
                    <a:pt x="51602" y="8470"/>
                  </a:lnTo>
                  <a:lnTo>
                    <a:pt x="51928" y="8111"/>
                  </a:lnTo>
                  <a:lnTo>
                    <a:pt x="52238" y="7752"/>
                  </a:lnTo>
                  <a:lnTo>
                    <a:pt x="52532" y="7377"/>
                  </a:lnTo>
                  <a:lnTo>
                    <a:pt x="52826" y="7001"/>
                  </a:lnTo>
                  <a:lnTo>
                    <a:pt x="53087" y="6626"/>
                  </a:lnTo>
                  <a:lnTo>
                    <a:pt x="53348" y="6234"/>
                  </a:lnTo>
                  <a:lnTo>
                    <a:pt x="53593" y="5843"/>
                  </a:lnTo>
                  <a:lnTo>
                    <a:pt x="53805" y="5451"/>
                  </a:lnTo>
                  <a:lnTo>
                    <a:pt x="54017" y="5059"/>
                  </a:lnTo>
                  <a:lnTo>
                    <a:pt x="54213" y="4651"/>
                  </a:lnTo>
                  <a:lnTo>
                    <a:pt x="54392" y="4243"/>
                  </a:lnTo>
                  <a:lnTo>
                    <a:pt x="54555" y="3835"/>
                  </a:lnTo>
                  <a:lnTo>
                    <a:pt x="54702" y="3427"/>
                  </a:lnTo>
                  <a:lnTo>
                    <a:pt x="54833" y="3003"/>
                  </a:lnTo>
                  <a:lnTo>
                    <a:pt x="54947" y="2579"/>
                  </a:lnTo>
                  <a:lnTo>
                    <a:pt x="55045" y="2154"/>
                  </a:lnTo>
                  <a:lnTo>
                    <a:pt x="55127" y="1730"/>
                  </a:lnTo>
                  <a:lnTo>
                    <a:pt x="55176" y="1306"/>
                  </a:lnTo>
                  <a:lnTo>
                    <a:pt x="55225" y="865"/>
                  </a:lnTo>
                  <a:lnTo>
                    <a:pt x="55257" y="441"/>
                  </a:lnTo>
                  <a:lnTo>
                    <a:pt x="552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69;p24">
              <a:extLst>
                <a:ext uri="{FF2B5EF4-FFF2-40B4-BE49-F238E27FC236}">
                  <a16:creationId xmlns:a16="http://schemas.microsoft.com/office/drawing/2014/main" id="{D26CA487-FDEA-4D81-8678-9DD838567291}"/>
                </a:ext>
              </a:extLst>
            </p:cNvPr>
            <p:cNvSpPr/>
            <p:nvPr/>
          </p:nvSpPr>
          <p:spPr>
            <a:xfrm>
              <a:off x="1152974" y="1711726"/>
              <a:ext cx="654591" cy="1103648"/>
            </a:xfrm>
            <a:custGeom>
              <a:avLst/>
              <a:gdLst/>
              <a:ahLst/>
              <a:cxnLst/>
              <a:rect l="l" t="t" r="r" b="b"/>
              <a:pathLst>
                <a:path w="54572" h="92009" fill="none" extrusionOk="0">
                  <a:moveTo>
                    <a:pt x="0" y="92008"/>
                  </a:moveTo>
                  <a:lnTo>
                    <a:pt x="27286" y="1"/>
                  </a:lnTo>
                  <a:lnTo>
                    <a:pt x="54572" y="92008"/>
                  </a:lnTo>
                </a:path>
              </a:pathLst>
            </a:custGeom>
            <a:noFill/>
            <a:ln w="159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870;p24">
              <a:extLst>
                <a:ext uri="{FF2B5EF4-FFF2-40B4-BE49-F238E27FC236}">
                  <a16:creationId xmlns:a16="http://schemas.microsoft.com/office/drawing/2014/main" id="{9C9F6369-AD17-4614-A2F4-CB9D4F29BAC6}"/>
                </a:ext>
              </a:extLst>
            </p:cNvPr>
            <p:cNvSpPr/>
            <p:nvPr/>
          </p:nvSpPr>
          <p:spPr>
            <a:xfrm>
              <a:off x="1163025" y="2818001"/>
              <a:ext cx="662616" cy="205354"/>
            </a:xfrm>
            <a:custGeom>
              <a:avLst/>
              <a:gdLst/>
              <a:ahLst/>
              <a:cxnLst/>
              <a:rect l="l" t="t" r="r" b="b"/>
              <a:pathLst>
                <a:path w="55241" h="17120" extrusionOk="0">
                  <a:moveTo>
                    <a:pt x="0" y="0"/>
                  </a:moveTo>
                  <a:lnTo>
                    <a:pt x="0" y="441"/>
                  </a:lnTo>
                  <a:lnTo>
                    <a:pt x="33" y="882"/>
                  </a:lnTo>
                  <a:lnTo>
                    <a:pt x="65" y="1306"/>
                  </a:lnTo>
                  <a:lnTo>
                    <a:pt x="131" y="1730"/>
                  </a:lnTo>
                  <a:lnTo>
                    <a:pt x="212" y="2171"/>
                  </a:lnTo>
                  <a:lnTo>
                    <a:pt x="310" y="2595"/>
                  </a:lnTo>
                  <a:lnTo>
                    <a:pt x="424" y="3003"/>
                  </a:lnTo>
                  <a:lnTo>
                    <a:pt x="555" y="3427"/>
                  </a:lnTo>
                  <a:lnTo>
                    <a:pt x="702" y="3835"/>
                  </a:lnTo>
                  <a:lnTo>
                    <a:pt x="865" y="4243"/>
                  </a:lnTo>
                  <a:lnTo>
                    <a:pt x="1045" y="4651"/>
                  </a:lnTo>
                  <a:lnTo>
                    <a:pt x="1240" y="5059"/>
                  </a:lnTo>
                  <a:lnTo>
                    <a:pt x="1436" y="5451"/>
                  </a:lnTo>
                  <a:lnTo>
                    <a:pt x="1665" y="5859"/>
                  </a:lnTo>
                  <a:lnTo>
                    <a:pt x="1909" y="6234"/>
                  </a:lnTo>
                  <a:lnTo>
                    <a:pt x="2171" y="6626"/>
                  </a:lnTo>
                  <a:lnTo>
                    <a:pt x="2432" y="7001"/>
                  </a:lnTo>
                  <a:lnTo>
                    <a:pt x="2709" y="7377"/>
                  </a:lnTo>
                  <a:lnTo>
                    <a:pt x="3019" y="7752"/>
                  </a:lnTo>
                  <a:lnTo>
                    <a:pt x="3329" y="8127"/>
                  </a:lnTo>
                  <a:lnTo>
                    <a:pt x="3656" y="8486"/>
                  </a:lnTo>
                  <a:lnTo>
                    <a:pt x="3998" y="8845"/>
                  </a:lnTo>
                  <a:lnTo>
                    <a:pt x="4341" y="9188"/>
                  </a:lnTo>
                  <a:lnTo>
                    <a:pt x="4716" y="9531"/>
                  </a:lnTo>
                  <a:lnTo>
                    <a:pt x="5092" y="9873"/>
                  </a:lnTo>
                  <a:lnTo>
                    <a:pt x="5483" y="10200"/>
                  </a:lnTo>
                  <a:lnTo>
                    <a:pt x="5891" y="10526"/>
                  </a:lnTo>
                  <a:lnTo>
                    <a:pt x="6299" y="10853"/>
                  </a:lnTo>
                  <a:lnTo>
                    <a:pt x="6724" y="11163"/>
                  </a:lnTo>
                  <a:lnTo>
                    <a:pt x="7164" y="11473"/>
                  </a:lnTo>
                  <a:lnTo>
                    <a:pt x="7621" y="11783"/>
                  </a:lnTo>
                  <a:lnTo>
                    <a:pt x="8078" y="12077"/>
                  </a:lnTo>
                  <a:lnTo>
                    <a:pt x="8551" y="12354"/>
                  </a:lnTo>
                  <a:lnTo>
                    <a:pt x="9041" y="12648"/>
                  </a:lnTo>
                  <a:lnTo>
                    <a:pt x="9547" y="12909"/>
                  </a:lnTo>
                  <a:lnTo>
                    <a:pt x="10053" y="13186"/>
                  </a:lnTo>
                  <a:lnTo>
                    <a:pt x="10559" y="13447"/>
                  </a:lnTo>
                  <a:lnTo>
                    <a:pt x="11097" y="13692"/>
                  </a:lnTo>
                  <a:lnTo>
                    <a:pt x="11619" y="13937"/>
                  </a:lnTo>
                  <a:lnTo>
                    <a:pt x="12174" y="14165"/>
                  </a:lnTo>
                  <a:lnTo>
                    <a:pt x="12729" y="14394"/>
                  </a:lnTo>
                  <a:lnTo>
                    <a:pt x="13300" y="14622"/>
                  </a:lnTo>
                  <a:lnTo>
                    <a:pt x="13871" y="14835"/>
                  </a:lnTo>
                  <a:lnTo>
                    <a:pt x="14459" y="15030"/>
                  </a:lnTo>
                  <a:lnTo>
                    <a:pt x="15046" y="15226"/>
                  </a:lnTo>
                  <a:lnTo>
                    <a:pt x="15650" y="15422"/>
                  </a:lnTo>
                  <a:lnTo>
                    <a:pt x="16254" y="15602"/>
                  </a:lnTo>
                  <a:lnTo>
                    <a:pt x="16874" y="15765"/>
                  </a:lnTo>
                  <a:lnTo>
                    <a:pt x="17494" y="15928"/>
                  </a:lnTo>
                  <a:lnTo>
                    <a:pt x="18114" y="16075"/>
                  </a:lnTo>
                  <a:lnTo>
                    <a:pt x="18767" y="16205"/>
                  </a:lnTo>
                  <a:lnTo>
                    <a:pt x="19404" y="16336"/>
                  </a:lnTo>
                  <a:lnTo>
                    <a:pt x="20056" y="16466"/>
                  </a:lnTo>
                  <a:lnTo>
                    <a:pt x="20709" y="16581"/>
                  </a:lnTo>
                  <a:lnTo>
                    <a:pt x="21378" y="16679"/>
                  </a:lnTo>
                  <a:lnTo>
                    <a:pt x="22047" y="16777"/>
                  </a:lnTo>
                  <a:lnTo>
                    <a:pt x="22733" y="16858"/>
                  </a:lnTo>
                  <a:lnTo>
                    <a:pt x="23418" y="16923"/>
                  </a:lnTo>
                  <a:lnTo>
                    <a:pt x="24104" y="16989"/>
                  </a:lnTo>
                  <a:lnTo>
                    <a:pt x="24789" y="17038"/>
                  </a:lnTo>
                  <a:lnTo>
                    <a:pt x="25491" y="17070"/>
                  </a:lnTo>
                  <a:lnTo>
                    <a:pt x="26193" y="17103"/>
                  </a:lnTo>
                  <a:lnTo>
                    <a:pt x="26911" y="17119"/>
                  </a:lnTo>
                  <a:lnTo>
                    <a:pt x="28330" y="17119"/>
                  </a:lnTo>
                  <a:lnTo>
                    <a:pt x="29048" y="17103"/>
                  </a:lnTo>
                  <a:lnTo>
                    <a:pt x="29750" y="17070"/>
                  </a:lnTo>
                  <a:lnTo>
                    <a:pt x="30452" y="17038"/>
                  </a:lnTo>
                  <a:lnTo>
                    <a:pt x="31137" y="16989"/>
                  </a:lnTo>
                  <a:lnTo>
                    <a:pt x="31823" y="16923"/>
                  </a:lnTo>
                  <a:lnTo>
                    <a:pt x="32508" y="16858"/>
                  </a:lnTo>
                  <a:lnTo>
                    <a:pt x="33193" y="16777"/>
                  </a:lnTo>
                  <a:lnTo>
                    <a:pt x="33863" y="16679"/>
                  </a:lnTo>
                  <a:lnTo>
                    <a:pt x="34532" y="16581"/>
                  </a:lnTo>
                  <a:lnTo>
                    <a:pt x="35184" y="16466"/>
                  </a:lnTo>
                  <a:lnTo>
                    <a:pt x="35837" y="16336"/>
                  </a:lnTo>
                  <a:lnTo>
                    <a:pt x="36474" y="16205"/>
                  </a:lnTo>
                  <a:lnTo>
                    <a:pt x="37126" y="16075"/>
                  </a:lnTo>
                  <a:lnTo>
                    <a:pt x="37747" y="15928"/>
                  </a:lnTo>
                  <a:lnTo>
                    <a:pt x="38367" y="15765"/>
                  </a:lnTo>
                  <a:lnTo>
                    <a:pt x="38987" y="15602"/>
                  </a:lnTo>
                  <a:lnTo>
                    <a:pt x="39591" y="15422"/>
                  </a:lnTo>
                  <a:lnTo>
                    <a:pt x="40194" y="15226"/>
                  </a:lnTo>
                  <a:lnTo>
                    <a:pt x="40782" y="15030"/>
                  </a:lnTo>
                  <a:lnTo>
                    <a:pt x="41369" y="14835"/>
                  </a:lnTo>
                  <a:lnTo>
                    <a:pt x="41941" y="14622"/>
                  </a:lnTo>
                  <a:lnTo>
                    <a:pt x="42512" y="14394"/>
                  </a:lnTo>
                  <a:lnTo>
                    <a:pt x="43067" y="14165"/>
                  </a:lnTo>
                  <a:lnTo>
                    <a:pt x="43621" y="13937"/>
                  </a:lnTo>
                  <a:lnTo>
                    <a:pt x="44144" y="13692"/>
                  </a:lnTo>
                  <a:lnTo>
                    <a:pt x="44682" y="13447"/>
                  </a:lnTo>
                  <a:lnTo>
                    <a:pt x="45188" y="13186"/>
                  </a:lnTo>
                  <a:lnTo>
                    <a:pt x="45694" y="12909"/>
                  </a:lnTo>
                  <a:lnTo>
                    <a:pt x="46200" y="12648"/>
                  </a:lnTo>
                  <a:lnTo>
                    <a:pt x="46689" y="12354"/>
                  </a:lnTo>
                  <a:lnTo>
                    <a:pt x="47163" y="12077"/>
                  </a:lnTo>
                  <a:lnTo>
                    <a:pt x="47620" y="11783"/>
                  </a:lnTo>
                  <a:lnTo>
                    <a:pt x="48077" y="11473"/>
                  </a:lnTo>
                  <a:lnTo>
                    <a:pt x="48517" y="11163"/>
                  </a:lnTo>
                  <a:lnTo>
                    <a:pt x="48942" y="10853"/>
                  </a:lnTo>
                  <a:lnTo>
                    <a:pt x="49350" y="10526"/>
                  </a:lnTo>
                  <a:lnTo>
                    <a:pt x="49758" y="10200"/>
                  </a:lnTo>
                  <a:lnTo>
                    <a:pt x="50149" y="9873"/>
                  </a:lnTo>
                  <a:lnTo>
                    <a:pt x="50525" y="9531"/>
                  </a:lnTo>
                  <a:lnTo>
                    <a:pt x="50900" y="9188"/>
                  </a:lnTo>
                  <a:lnTo>
                    <a:pt x="51243" y="8845"/>
                  </a:lnTo>
                  <a:lnTo>
                    <a:pt x="51585" y="8486"/>
                  </a:lnTo>
                  <a:lnTo>
                    <a:pt x="51912" y="8127"/>
                  </a:lnTo>
                  <a:lnTo>
                    <a:pt x="52222" y="7752"/>
                  </a:lnTo>
                  <a:lnTo>
                    <a:pt x="52532" y="7377"/>
                  </a:lnTo>
                  <a:lnTo>
                    <a:pt x="52809" y="7001"/>
                  </a:lnTo>
                  <a:lnTo>
                    <a:pt x="53070" y="6626"/>
                  </a:lnTo>
                  <a:lnTo>
                    <a:pt x="53331" y="6234"/>
                  </a:lnTo>
                  <a:lnTo>
                    <a:pt x="53576" y="5859"/>
                  </a:lnTo>
                  <a:lnTo>
                    <a:pt x="53805" y="5451"/>
                  </a:lnTo>
                  <a:lnTo>
                    <a:pt x="54001" y="5059"/>
                  </a:lnTo>
                  <a:lnTo>
                    <a:pt x="54196" y="4651"/>
                  </a:lnTo>
                  <a:lnTo>
                    <a:pt x="54376" y="4243"/>
                  </a:lnTo>
                  <a:lnTo>
                    <a:pt x="54539" y="3835"/>
                  </a:lnTo>
                  <a:lnTo>
                    <a:pt x="54686" y="3427"/>
                  </a:lnTo>
                  <a:lnTo>
                    <a:pt x="54816" y="3003"/>
                  </a:lnTo>
                  <a:lnTo>
                    <a:pt x="54931" y="2595"/>
                  </a:lnTo>
                  <a:lnTo>
                    <a:pt x="55029" y="2171"/>
                  </a:lnTo>
                  <a:lnTo>
                    <a:pt x="55110" y="1730"/>
                  </a:lnTo>
                  <a:lnTo>
                    <a:pt x="55176" y="1306"/>
                  </a:lnTo>
                  <a:lnTo>
                    <a:pt x="55208" y="882"/>
                  </a:lnTo>
                  <a:lnTo>
                    <a:pt x="55241" y="441"/>
                  </a:lnTo>
                  <a:lnTo>
                    <a:pt x="552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71;p24">
              <a:extLst>
                <a:ext uri="{FF2B5EF4-FFF2-40B4-BE49-F238E27FC236}">
                  <a16:creationId xmlns:a16="http://schemas.microsoft.com/office/drawing/2014/main" id="{F8871BCA-A4DA-4E99-B5F7-E3235F10C74A}"/>
                </a:ext>
              </a:extLst>
            </p:cNvPr>
            <p:cNvSpPr/>
            <p:nvPr/>
          </p:nvSpPr>
          <p:spPr>
            <a:xfrm>
              <a:off x="2303099" y="1599411"/>
              <a:ext cx="128418" cy="2037951"/>
            </a:xfrm>
            <a:custGeom>
              <a:avLst/>
              <a:gdLst/>
              <a:ahLst/>
              <a:cxnLst/>
              <a:rect l="l" t="t" r="r" b="b"/>
              <a:pathLst>
                <a:path w="10706" h="169900" extrusionOk="0">
                  <a:moveTo>
                    <a:pt x="1926" y="0"/>
                  </a:moveTo>
                  <a:lnTo>
                    <a:pt x="0" y="169900"/>
                  </a:lnTo>
                  <a:lnTo>
                    <a:pt x="10706" y="169900"/>
                  </a:lnTo>
                  <a:lnTo>
                    <a:pt x="87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72;p24">
              <a:extLst>
                <a:ext uri="{FF2B5EF4-FFF2-40B4-BE49-F238E27FC236}">
                  <a16:creationId xmlns:a16="http://schemas.microsoft.com/office/drawing/2014/main" id="{6570DDAE-B9BD-4561-8A96-22B986F5BA1B}"/>
                </a:ext>
              </a:extLst>
            </p:cNvPr>
            <p:cNvSpPr/>
            <p:nvPr/>
          </p:nvSpPr>
          <p:spPr>
            <a:xfrm>
              <a:off x="2303099" y="3480839"/>
              <a:ext cx="128418" cy="156607"/>
            </a:xfrm>
            <a:custGeom>
              <a:avLst/>
              <a:gdLst/>
              <a:ahLst/>
              <a:cxnLst/>
              <a:rect l="l" t="t" r="r" b="b"/>
              <a:pathLst>
                <a:path w="10706" h="13056" extrusionOk="0">
                  <a:moveTo>
                    <a:pt x="147" y="0"/>
                  </a:moveTo>
                  <a:lnTo>
                    <a:pt x="0" y="13056"/>
                  </a:lnTo>
                  <a:lnTo>
                    <a:pt x="10706" y="13056"/>
                  </a:lnTo>
                  <a:lnTo>
                    <a:pt x="105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73;p24">
              <a:extLst>
                <a:ext uri="{FF2B5EF4-FFF2-40B4-BE49-F238E27FC236}">
                  <a16:creationId xmlns:a16="http://schemas.microsoft.com/office/drawing/2014/main" id="{16F0D74D-8C4B-44BC-884A-62392ECA0B00}"/>
                </a:ext>
              </a:extLst>
            </p:cNvPr>
            <p:cNvSpPr/>
            <p:nvPr/>
          </p:nvSpPr>
          <p:spPr>
            <a:xfrm>
              <a:off x="1610128" y="3545039"/>
              <a:ext cx="1514321" cy="128227"/>
            </a:xfrm>
            <a:custGeom>
              <a:avLst/>
              <a:gdLst/>
              <a:ahLst/>
              <a:cxnLst/>
              <a:rect l="l" t="t" r="r" b="b"/>
              <a:pathLst>
                <a:path w="126246" h="10690" extrusionOk="0">
                  <a:moveTo>
                    <a:pt x="7001" y="1"/>
                  </a:moveTo>
                  <a:lnTo>
                    <a:pt x="6626" y="34"/>
                  </a:lnTo>
                  <a:lnTo>
                    <a:pt x="6251" y="82"/>
                  </a:lnTo>
                  <a:lnTo>
                    <a:pt x="5892" y="148"/>
                  </a:lnTo>
                  <a:lnTo>
                    <a:pt x="5533" y="229"/>
                  </a:lnTo>
                  <a:lnTo>
                    <a:pt x="5190" y="327"/>
                  </a:lnTo>
                  <a:lnTo>
                    <a:pt x="4847" y="442"/>
                  </a:lnTo>
                  <a:lnTo>
                    <a:pt x="4504" y="572"/>
                  </a:lnTo>
                  <a:lnTo>
                    <a:pt x="4178" y="719"/>
                  </a:lnTo>
                  <a:lnTo>
                    <a:pt x="3868" y="882"/>
                  </a:lnTo>
                  <a:lnTo>
                    <a:pt x="3558" y="1062"/>
                  </a:lnTo>
                  <a:lnTo>
                    <a:pt x="3248" y="1257"/>
                  </a:lnTo>
                  <a:lnTo>
                    <a:pt x="2970" y="1453"/>
                  </a:lnTo>
                  <a:lnTo>
                    <a:pt x="2693" y="1682"/>
                  </a:lnTo>
                  <a:lnTo>
                    <a:pt x="2416" y="1910"/>
                  </a:lnTo>
                  <a:lnTo>
                    <a:pt x="2171" y="2155"/>
                  </a:lnTo>
                  <a:lnTo>
                    <a:pt x="1926" y="2416"/>
                  </a:lnTo>
                  <a:lnTo>
                    <a:pt x="1681" y="2677"/>
                  </a:lnTo>
                  <a:lnTo>
                    <a:pt x="1469" y="2955"/>
                  </a:lnTo>
                  <a:lnTo>
                    <a:pt x="1257" y="3248"/>
                  </a:lnTo>
                  <a:lnTo>
                    <a:pt x="1077" y="3542"/>
                  </a:lnTo>
                  <a:lnTo>
                    <a:pt x="898" y="3852"/>
                  </a:lnTo>
                  <a:lnTo>
                    <a:pt x="735" y="4179"/>
                  </a:lnTo>
                  <a:lnTo>
                    <a:pt x="588" y="4505"/>
                  </a:lnTo>
                  <a:lnTo>
                    <a:pt x="457" y="4831"/>
                  </a:lnTo>
                  <a:lnTo>
                    <a:pt x="327" y="5174"/>
                  </a:lnTo>
                  <a:lnTo>
                    <a:pt x="229" y="5533"/>
                  </a:lnTo>
                  <a:lnTo>
                    <a:pt x="147" y="5892"/>
                  </a:lnTo>
                  <a:lnTo>
                    <a:pt x="82" y="6251"/>
                  </a:lnTo>
                  <a:lnTo>
                    <a:pt x="33" y="6610"/>
                  </a:lnTo>
                  <a:lnTo>
                    <a:pt x="17" y="6986"/>
                  </a:lnTo>
                  <a:lnTo>
                    <a:pt x="0" y="7377"/>
                  </a:lnTo>
                  <a:lnTo>
                    <a:pt x="0" y="10690"/>
                  </a:lnTo>
                  <a:lnTo>
                    <a:pt x="126246" y="10690"/>
                  </a:lnTo>
                  <a:lnTo>
                    <a:pt x="126246" y="7377"/>
                  </a:lnTo>
                  <a:lnTo>
                    <a:pt x="126230" y="6986"/>
                  </a:lnTo>
                  <a:lnTo>
                    <a:pt x="126197" y="6610"/>
                  </a:lnTo>
                  <a:lnTo>
                    <a:pt x="126148" y="6251"/>
                  </a:lnTo>
                  <a:lnTo>
                    <a:pt x="126099" y="5892"/>
                  </a:lnTo>
                  <a:lnTo>
                    <a:pt x="126001" y="5533"/>
                  </a:lnTo>
                  <a:lnTo>
                    <a:pt x="125903" y="5174"/>
                  </a:lnTo>
                  <a:lnTo>
                    <a:pt x="125789" y="4831"/>
                  </a:lnTo>
                  <a:lnTo>
                    <a:pt x="125658" y="4505"/>
                  </a:lnTo>
                  <a:lnTo>
                    <a:pt x="125512" y="4179"/>
                  </a:lnTo>
                  <a:lnTo>
                    <a:pt x="125348" y="3852"/>
                  </a:lnTo>
                  <a:lnTo>
                    <a:pt x="125169" y="3542"/>
                  </a:lnTo>
                  <a:lnTo>
                    <a:pt x="124989" y="3248"/>
                  </a:lnTo>
                  <a:lnTo>
                    <a:pt x="124777" y="2955"/>
                  </a:lnTo>
                  <a:lnTo>
                    <a:pt x="124565" y="2677"/>
                  </a:lnTo>
                  <a:lnTo>
                    <a:pt x="124320" y="2416"/>
                  </a:lnTo>
                  <a:lnTo>
                    <a:pt x="124076" y="2155"/>
                  </a:lnTo>
                  <a:lnTo>
                    <a:pt x="123831" y="1910"/>
                  </a:lnTo>
                  <a:lnTo>
                    <a:pt x="123553" y="1682"/>
                  </a:lnTo>
                  <a:lnTo>
                    <a:pt x="123276" y="1453"/>
                  </a:lnTo>
                  <a:lnTo>
                    <a:pt x="122982" y="1257"/>
                  </a:lnTo>
                  <a:lnTo>
                    <a:pt x="122688" y="1062"/>
                  </a:lnTo>
                  <a:lnTo>
                    <a:pt x="122378" y="882"/>
                  </a:lnTo>
                  <a:lnTo>
                    <a:pt x="122068" y="719"/>
                  </a:lnTo>
                  <a:lnTo>
                    <a:pt x="121742" y="572"/>
                  </a:lnTo>
                  <a:lnTo>
                    <a:pt x="121399" y="442"/>
                  </a:lnTo>
                  <a:lnTo>
                    <a:pt x="121056" y="327"/>
                  </a:lnTo>
                  <a:lnTo>
                    <a:pt x="120714" y="229"/>
                  </a:lnTo>
                  <a:lnTo>
                    <a:pt x="120355" y="148"/>
                  </a:lnTo>
                  <a:lnTo>
                    <a:pt x="119996" y="82"/>
                  </a:lnTo>
                  <a:lnTo>
                    <a:pt x="119620" y="34"/>
                  </a:lnTo>
                  <a:lnTo>
                    <a:pt x="1192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74;p24">
              <a:extLst>
                <a:ext uri="{FF2B5EF4-FFF2-40B4-BE49-F238E27FC236}">
                  <a16:creationId xmlns:a16="http://schemas.microsoft.com/office/drawing/2014/main" id="{DE502590-1A2C-4818-A364-E3DAC2B4A4ED}"/>
                </a:ext>
              </a:extLst>
            </p:cNvPr>
            <p:cNvSpPr/>
            <p:nvPr/>
          </p:nvSpPr>
          <p:spPr>
            <a:xfrm>
              <a:off x="1562554" y="3663087"/>
              <a:ext cx="1609465" cy="51291"/>
            </a:xfrm>
            <a:custGeom>
              <a:avLst/>
              <a:gdLst/>
              <a:ahLst/>
              <a:cxnLst/>
              <a:rect l="l" t="t" r="r" b="b"/>
              <a:pathLst>
                <a:path w="134178" h="4276" extrusionOk="0">
                  <a:moveTo>
                    <a:pt x="1" y="0"/>
                  </a:moveTo>
                  <a:lnTo>
                    <a:pt x="1" y="4276"/>
                  </a:lnTo>
                  <a:lnTo>
                    <a:pt x="134178" y="4276"/>
                  </a:lnTo>
                  <a:lnTo>
                    <a:pt x="134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75;p24">
              <a:extLst>
                <a:ext uri="{FF2B5EF4-FFF2-40B4-BE49-F238E27FC236}">
                  <a16:creationId xmlns:a16="http://schemas.microsoft.com/office/drawing/2014/main" id="{0FA0B823-B474-4D98-9360-B826E80042C6}"/>
                </a:ext>
              </a:extLst>
            </p:cNvPr>
            <p:cNvSpPr/>
            <p:nvPr/>
          </p:nvSpPr>
          <p:spPr>
            <a:xfrm>
              <a:off x="2295458" y="1525027"/>
              <a:ext cx="143700" cy="143688"/>
            </a:xfrm>
            <a:custGeom>
              <a:avLst/>
              <a:gdLst/>
              <a:ahLst/>
              <a:cxnLst/>
              <a:rect l="l" t="t" r="r" b="b"/>
              <a:pathLst>
                <a:path w="11980" h="11979" extrusionOk="0">
                  <a:moveTo>
                    <a:pt x="5990" y="0"/>
                  </a:moveTo>
                  <a:lnTo>
                    <a:pt x="5680" y="16"/>
                  </a:lnTo>
                  <a:lnTo>
                    <a:pt x="5370" y="33"/>
                  </a:lnTo>
                  <a:lnTo>
                    <a:pt x="5076" y="82"/>
                  </a:lnTo>
                  <a:lnTo>
                    <a:pt x="4783" y="131"/>
                  </a:lnTo>
                  <a:lnTo>
                    <a:pt x="4489" y="196"/>
                  </a:lnTo>
                  <a:lnTo>
                    <a:pt x="4211" y="277"/>
                  </a:lnTo>
                  <a:lnTo>
                    <a:pt x="3934" y="375"/>
                  </a:lnTo>
                  <a:lnTo>
                    <a:pt x="3656" y="473"/>
                  </a:lnTo>
                  <a:lnTo>
                    <a:pt x="3395" y="587"/>
                  </a:lnTo>
                  <a:lnTo>
                    <a:pt x="3134" y="734"/>
                  </a:lnTo>
                  <a:lnTo>
                    <a:pt x="2889" y="865"/>
                  </a:lnTo>
                  <a:lnTo>
                    <a:pt x="2645" y="1028"/>
                  </a:lnTo>
                  <a:lnTo>
                    <a:pt x="2400" y="1191"/>
                  </a:lnTo>
                  <a:lnTo>
                    <a:pt x="2171" y="1371"/>
                  </a:lnTo>
                  <a:lnTo>
                    <a:pt x="1959" y="1567"/>
                  </a:lnTo>
                  <a:lnTo>
                    <a:pt x="1747" y="1762"/>
                  </a:lnTo>
                  <a:lnTo>
                    <a:pt x="1551" y="1975"/>
                  </a:lnTo>
                  <a:lnTo>
                    <a:pt x="1372" y="2187"/>
                  </a:lnTo>
                  <a:lnTo>
                    <a:pt x="1192" y="2415"/>
                  </a:lnTo>
                  <a:lnTo>
                    <a:pt x="1029" y="2644"/>
                  </a:lnTo>
                  <a:lnTo>
                    <a:pt x="866" y="2889"/>
                  </a:lnTo>
                  <a:lnTo>
                    <a:pt x="719" y="3133"/>
                  </a:lnTo>
                  <a:lnTo>
                    <a:pt x="588" y="3394"/>
                  </a:lnTo>
                  <a:lnTo>
                    <a:pt x="474" y="3656"/>
                  </a:lnTo>
                  <a:lnTo>
                    <a:pt x="360" y="3933"/>
                  </a:lnTo>
                  <a:lnTo>
                    <a:pt x="262" y="4210"/>
                  </a:lnTo>
                  <a:lnTo>
                    <a:pt x="180" y="4504"/>
                  </a:lnTo>
                  <a:lnTo>
                    <a:pt x="115" y="4782"/>
                  </a:lnTo>
                  <a:lnTo>
                    <a:pt x="66" y="5075"/>
                  </a:lnTo>
                  <a:lnTo>
                    <a:pt x="34" y="5385"/>
                  </a:lnTo>
                  <a:lnTo>
                    <a:pt x="1" y="5679"/>
                  </a:lnTo>
                  <a:lnTo>
                    <a:pt x="1" y="5989"/>
                  </a:lnTo>
                  <a:lnTo>
                    <a:pt x="1" y="6299"/>
                  </a:lnTo>
                  <a:lnTo>
                    <a:pt x="34" y="6609"/>
                  </a:lnTo>
                  <a:lnTo>
                    <a:pt x="66" y="6903"/>
                  </a:lnTo>
                  <a:lnTo>
                    <a:pt x="115" y="7197"/>
                  </a:lnTo>
                  <a:lnTo>
                    <a:pt x="180" y="7491"/>
                  </a:lnTo>
                  <a:lnTo>
                    <a:pt x="262" y="7784"/>
                  </a:lnTo>
                  <a:lnTo>
                    <a:pt x="360" y="8062"/>
                  </a:lnTo>
                  <a:lnTo>
                    <a:pt x="474" y="8323"/>
                  </a:lnTo>
                  <a:lnTo>
                    <a:pt x="588" y="8600"/>
                  </a:lnTo>
                  <a:lnTo>
                    <a:pt x="719" y="8845"/>
                  </a:lnTo>
                  <a:lnTo>
                    <a:pt x="866" y="9106"/>
                  </a:lnTo>
                  <a:lnTo>
                    <a:pt x="1029" y="9351"/>
                  </a:lnTo>
                  <a:lnTo>
                    <a:pt x="1192" y="9579"/>
                  </a:lnTo>
                  <a:lnTo>
                    <a:pt x="1372" y="9808"/>
                  </a:lnTo>
                  <a:lnTo>
                    <a:pt x="1551" y="10020"/>
                  </a:lnTo>
                  <a:lnTo>
                    <a:pt x="1747" y="10232"/>
                  </a:lnTo>
                  <a:lnTo>
                    <a:pt x="1959" y="10428"/>
                  </a:lnTo>
                  <a:lnTo>
                    <a:pt x="2171" y="10624"/>
                  </a:lnTo>
                  <a:lnTo>
                    <a:pt x="2400" y="10803"/>
                  </a:lnTo>
                  <a:lnTo>
                    <a:pt x="2645" y="10967"/>
                  </a:lnTo>
                  <a:lnTo>
                    <a:pt x="2889" y="11113"/>
                  </a:lnTo>
                  <a:lnTo>
                    <a:pt x="3134" y="11260"/>
                  </a:lnTo>
                  <a:lnTo>
                    <a:pt x="3395" y="11391"/>
                  </a:lnTo>
                  <a:lnTo>
                    <a:pt x="3656" y="11521"/>
                  </a:lnTo>
                  <a:lnTo>
                    <a:pt x="3934" y="11619"/>
                  </a:lnTo>
                  <a:lnTo>
                    <a:pt x="4211" y="11717"/>
                  </a:lnTo>
                  <a:lnTo>
                    <a:pt x="4489" y="11799"/>
                  </a:lnTo>
                  <a:lnTo>
                    <a:pt x="4783" y="11864"/>
                  </a:lnTo>
                  <a:lnTo>
                    <a:pt x="5076" y="11913"/>
                  </a:lnTo>
                  <a:lnTo>
                    <a:pt x="5370" y="11962"/>
                  </a:lnTo>
                  <a:lnTo>
                    <a:pt x="5680" y="11978"/>
                  </a:lnTo>
                  <a:lnTo>
                    <a:pt x="6300" y="11978"/>
                  </a:lnTo>
                  <a:lnTo>
                    <a:pt x="6594" y="11962"/>
                  </a:lnTo>
                  <a:lnTo>
                    <a:pt x="6904" y="11913"/>
                  </a:lnTo>
                  <a:lnTo>
                    <a:pt x="7198" y="11864"/>
                  </a:lnTo>
                  <a:lnTo>
                    <a:pt x="7492" y="11799"/>
                  </a:lnTo>
                  <a:lnTo>
                    <a:pt x="7769" y="11717"/>
                  </a:lnTo>
                  <a:lnTo>
                    <a:pt x="8046" y="11619"/>
                  </a:lnTo>
                  <a:lnTo>
                    <a:pt x="8324" y="11521"/>
                  </a:lnTo>
                  <a:lnTo>
                    <a:pt x="8585" y="11391"/>
                  </a:lnTo>
                  <a:lnTo>
                    <a:pt x="8846" y="11260"/>
                  </a:lnTo>
                  <a:lnTo>
                    <a:pt x="9091" y="11113"/>
                  </a:lnTo>
                  <a:lnTo>
                    <a:pt x="9336" y="10967"/>
                  </a:lnTo>
                  <a:lnTo>
                    <a:pt x="9580" y="10803"/>
                  </a:lnTo>
                  <a:lnTo>
                    <a:pt x="9793" y="10624"/>
                  </a:lnTo>
                  <a:lnTo>
                    <a:pt x="10021" y="10428"/>
                  </a:lnTo>
                  <a:lnTo>
                    <a:pt x="10233" y="10232"/>
                  </a:lnTo>
                  <a:lnTo>
                    <a:pt x="10429" y="10020"/>
                  </a:lnTo>
                  <a:lnTo>
                    <a:pt x="10608" y="9808"/>
                  </a:lnTo>
                  <a:lnTo>
                    <a:pt x="10788" y="9579"/>
                  </a:lnTo>
                  <a:lnTo>
                    <a:pt x="10951" y="9351"/>
                  </a:lnTo>
                  <a:lnTo>
                    <a:pt x="11114" y="9106"/>
                  </a:lnTo>
                  <a:lnTo>
                    <a:pt x="11261" y="8845"/>
                  </a:lnTo>
                  <a:lnTo>
                    <a:pt x="11392" y="8600"/>
                  </a:lnTo>
                  <a:lnTo>
                    <a:pt x="11506" y="8323"/>
                  </a:lnTo>
                  <a:lnTo>
                    <a:pt x="11620" y="8062"/>
                  </a:lnTo>
                  <a:lnTo>
                    <a:pt x="11718" y="7784"/>
                  </a:lnTo>
                  <a:lnTo>
                    <a:pt x="11783" y="7491"/>
                  </a:lnTo>
                  <a:lnTo>
                    <a:pt x="11865" y="7197"/>
                  </a:lnTo>
                  <a:lnTo>
                    <a:pt x="11914" y="6903"/>
                  </a:lnTo>
                  <a:lnTo>
                    <a:pt x="11947" y="6609"/>
                  </a:lnTo>
                  <a:lnTo>
                    <a:pt x="11979" y="6299"/>
                  </a:lnTo>
                  <a:lnTo>
                    <a:pt x="11979" y="5989"/>
                  </a:lnTo>
                  <a:lnTo>
                    <a:pt x="11979" y="5679"/>
                  </a:lnTo>
                  <a:lnTo>
                    <a:pt x="11947" y="5385"/>
                  </a:lnTo>
                  <a:lnTo>
                    <a:pt x="11914" y="5075"/>
                  </a:lnTo>
                  <a:lnTo>
                    <a:pt x="11865" y="4782"/>
                  </a:lnTo>
                  <a:lnTo>
                    <a:pt x="11783" y="4504"/>
                  </a:lnTo>
                  <a:lnTo>
                    <a:pt x="11718" y="4210"/>
                  </a:lnTo>
                  <a:lnTo>
                    <a:pt x="11620" y="3933"/>
                  </a:lnTo>
                  <a:lnTo>
                    <a:pt x="11506" y="3656"/>
                  </a:lnTo>
                  <a:lnTo>
                    <a:pt x="11392" y="3394"/>
                  </a:lnTo>
                  <a:lnTo>
                    <a:pt x="11261" y="3133"/>
                  </a:lnTo>
                  <a:lnTo>
                    <a:pt x="11114" y="2889"/>
                  </a:lnTo>
                  <a:lnTo>
                    <a:pt x="10951" y="2644"/>
                  </a:lnTo>
                  <a:lnTo>
                    <a:pt x="10788" y="2415"/>
                  </a:lnTo>
                  <a:lnTo>
                    <a:pt x="10608" y="2187"/>
                  </a:lnTo>
                  <a:lnTo>
                    <a:pt x="10429" y="1975"/>
                  </a:lnTo>
                  <a:lnTo>
                    <a:pt x="10233" y="1762"/>
                  </a:lnTo>
                  <a:lnTo>
                    <a:pt x="10021" y="1567"/>
                  </a:lnTo>
                  <a:lnTo>
                    <a:pt x="9793" y="1371"/>
                  </a:lnTo>
                  <a:lnTo>
                    <a:pt x="9580" y="1191"/>
                  </a:lnTo>
                  <a:lnTo>
                    <a:pt x="9336" y="1028"/>
                  </a:lnTo>
                  <a:lnTo>
                    <a:pt x="9091" y="865"/>
                  </a:lnTo>
                  <a:lnTo>
                    <a:pt x="8846" y="734"/>
                  </a:lnTo>
                  <a:lnTo>
                    <a:pt x="8585" y="587"/>
                  </a:lnTo>
                  <a:lnTo>
                    <a:pt x="8324" y="473"/>
                  </a:lnTo>
                  <a:lnTo>
                    <a:pt x="8046" y="375"/>
                  </a:lnTo>
                  <a:lnTo>
                    <a:pt x="7769" y="277"/>
                  </a:lnTo>
                  <a:lnTo>
                    <a:pt x="7492" y="196"/>
                  </a:lnTo>
                  <a:lnTo>
                    <a:pt x="7198" y="131"/>
                  </a:lnTo>
                  <a:lnTo>
                    <a:pt x="6904" y="82"/>
                  </a:lnTo>
                  <a:lnTo>
                    <a:pt x="6594" y="33"/>
                  </a:lnTo>
                  <a:lnTo>
                    <a:pt x="6300" y="16"/>
                  </a:lnTo>
                  <a:lnTo>
                    <a:pt x="59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76;p24">
              <a:extLst>
                <a:ext uri="{FF2B5EF4-FFF2-40B4-BE49-F238E27FC236}">
                  <a16:creationId xmlns:a16="http://schemas.microsoft.com/office/drawing/2014/main" id="{DFDC7B8C-7EFA-4AC5-B345-D10641C377F2}"/>
                </a:ext>
              </a:extLst>
            </p:cNvPr>
            <p:cNvSpPr/>
            <p:nvPr/>
          </p:nvSpPr>
          <p:spPr>
            <a:xfrm>
              <a:off x="1407514" y="1663420"/>
              <a:ext cx="1915230" cy="424599"/>
            </a:xfrm>
            <a:custGeom>
              <a:avLst/>
              <a:gdLst/>
              <a:ahLst/>
              <a:cxnLst/>
              <a:rect l="l" t="t" r="r" b="b"/>
              <a:pathLst>
                <a:path w="159669" h="35398" extrusionOk="0">
                  <a:moveTo>
                    <a:pt x="2073" y="1"/>
                  </a:moveTo>
                  <a:lnTo>
                    <a:pt x="1861" y="33"/>
                  </a:lnTo>
                  <a:lnTo>
                    <a:pt x="1682" y="82"/>
                  </a:lnTo>
                  <a:lnTo>
                    <a:pt x="1486" y="148"/>
                  </a:lnTo>
                  <a:lnTo>
                    <a:pt x="1306" y="229"/>
                  </a:lnTo>
                  <a:lnTo>
                    <a:pt x="1143" y="327"/>
                  </a:lnTo>
                  <a:lnTo>
                    <a:pt x="980" y="458"/>
                  </a:lnTo>
                  <a:lnTo>
                    <a:pt x="849" y="572"/>
                  </a:lnTo>
                  <a:lnTo>
                    <a:pt x="703" y="719"/>
                  </a:lnTo>
                  <a:lnTo>
                    <a:pt x="588" y="882"/>
                  </a:lnTo>
                  <a:lnTo>
                    <a:pt x="490" y="1045"/>
                  </a:lnTo>
                  <a:lnTo>
                    <a:pt x="393" y="1241"/>
                  </a:lnTo>
                  <a:lnTo>
                    <a:pt x="327" y="1420"/>
                  </a:lnTo>
                  <a:lnTo>
                    <a:pt x="278" y="1633"/>
                  </a:lnTo>
                  <a:lnTo>
                    <a:pt x="1" y="2987"/>
                  </a:lnTo>
                  <a:lnTo>
                    <a:pt x="159342" y="35397"/>
                  </a:lnTo>
                  <a:lnTo>
                    <a:pt x="159619" y="34043"/>
                  </a:lnTo>
                  <a:lnTo>
                    <a:pt x="159652" y="33830"/>
                  </a:lnTo>
                  <a:lnTo>
                    <a:pt x="159668" y="33635"/>
                  </a:lnTo>
                  <a:lnTo>
                    <a:pt x="159652" y="33422"/>
                  </a:lnTo>
                  <a:lnTo>
                    <a:pt x="159619" y="33227"/>
                  </a:lnTo>
                  <a:lnTo>
                    <a:pt x="159570" y="33047"/>
                  </a:lnTo>
                  <a:lnTo>
                    <a:pt x="159505" y="32851"/>
                  </a:lnTo>
                  <a:lnTo>
                    <a:pt x="159424" y="32672"/>
                  </a:lnTo>
                  <a:lnTo>
                    <a:pt x="159326" y="32509"/>
                  </a:lnTo>
                  <a:lnTo>
                    <a:pt x="159211" y="32345"/>
                  </a:lnTo>
                  <a:lnTo>
                    <a:pt x="159081" y="32198"/>
                  </a:lnTo>
                  <a:lnTo>
                    <a:pt x="158934" y="32068"/>
                  </a:lnTo>
                  <a:lnTo>
                    <a:pt x="158771" y="31954"/>
                  </a:lnTo>
                  <a:lnTo>
                    <a:pt x="158608" y="31839"/>
                  </a:lnTo>
                  <a:lnTo>
                    <a:pt x="158428" y="31758"/>
                  </a:lnTo>
                  <a:lnTo>
                    <a:pt x="158232" y="31693"/>
                  </a:lnTo>
                  <a:lnTo>
                    <a:pt x="158036" y="31644"/>
                  </a:lnTo>
                  <a:lnTo>
                    <a:pt x="2677" y="33"/>
                  </a:lnTo>
                  <a:lnTo>
                    <a:pt x="24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" name="Google Shape;877;p24">
              <a:extLst>
                <a:ext uri="{FF2B5EF4-FFF2-40B4-BE49-F238E27FC236}">
                  <a16:creationId xmlns:a16="http://schemas.microsoft.com/office/drawing/2014/main" id="{FB7F9896-512E-44E2-8ED0-44C3F16BC594}"/>
                </a:ext>
              </a:extLst>
            </p:cNvPr>
            <p:cNvCxnSpPr/>
            <p:nvPr/>
          </p:nvCxnSpPr>
          <p:spPr>
            <a:xfrm>
              <a:off x="1103250" y="3714375"/>
              <a:ext cx="2528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43E7EB23-F7EC-4257-9F04-04090AECFA8D}"/>
              </a:ext>
            </a:extLst>
          </p:cNvPr>
          <p:cNvGrpSpPr/>
          <p:nvPr/>
        </p:nvGrpSpPr>
        <p:grpSpPr>
          <a:xfrm>
            <a:off x="1769756" y="1436195"/>
            <a:ext cx="6032160" cy="538865"/>
            <a:chOff x="1634398" y="4573672"/>
            <a:chExt cx="6032160" cy="5388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ZoneTexte 156">
                  <a:extLst>
                    <a:ext uri="{FF2B5EF4-FFF2-40B4-BE49-F238E27FC236}">
                      <a16:creationId xmlns:a16="http://schemas.microsoft.com/office/drawing/2014/main" id="{B22E9C96-4B04-43EB-8EC2-2A3E094EC4AC}"/>
                    </a:ext>
                  </a:extLst>
                </p:cNvPr>
                <p:cNvSpPr txBox="1"/>
                <p:nvPr/>
              </p:nvSpPr>
              <p:spPr>
                <a:xfrm>
                  <a:off x="3054218" y="4573672"/>
                  <a:ext cx="4612340" cy="5388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b="1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𝐒</m:t>
                            </m:r>
                            <m:r>
                              <a:rPr lang="fr-FR" b="1" i="0" smtClean="0">
                                <a:latin typeface="Cambria Math" panose="02040503050406030204" pitchFamily="18" charset="0"/>
                              </a:rPr>
                              <m:t>𝐚𝐥𝐚𝐢𝐫𝐞𝐬</m:t>
                            </m:r>
                            <m:r>
                              <a:rPr lang="fr-FR" b="1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1" i="0" smtClean="0">
                                <a:latin typeface="Cambria Math" panose="02040503050406030204" pitchFamily="18" charset="0"/>
                              </a:rPr>
                              <m:t>𝐦𝐨𝐲𝐞𝐧𝐬</m:t>
                            </m:r>
                            <m:r>
                              <a:rPr lang="fr-FR" b="1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1" i="0" smtClean="0">
                                <a:latin typeface="Cambria Math" panose="02040503050406030204" pitchFamily="18" charset="0"/>
                              </a:rPr>
                              <m:t>𝐝𝐞𝐬</m:t>
                            </m:r>
                            <m:r>
                              <a:rPr lang="fr-FR" b="1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1" i="0" smtClean="0">
                                <a:latin typeface="Cambria Math" panose="02040503050406030204" pitchFamily="18" charset="0"/>
                              </a:rPr>
                              <m:t>𝐟𝐞𝐦𝐦𝐞𝐬</m:t>
                            </m:r>
                          </m:num>
                          <m:den>
                            <m:r>
                              <a:rPr lang="fr-FR" b="1" i="0" smtClean="0">
                                <a:latin typeface="Cambria Math" panose="02040503050406030204" pitchFamily="18" charset="0"/>
                              </a:rPr>
                              <m:t>𝐒𝐚𝐥𝐚𝐢𝐫𝐞𝐬</m:t>
                            </m:r>
                            <m:r>
                              <a:rPr lang="fr-FR" b="1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1" i="0" smtClean="0">
                                <a:latin typeface="Cambria Math" panose="02040503050406030204" pitchFamily="18" charset="0"/>
                              </a:rPr>
                              <m:t>𝐦𝐨𝐲𝐞𝐧𝐬</m:t>
                            </m:r>
                            <m:r>
                              <a:rPr lang="fr-FR" b="1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1" i="0" smtClean="0">
                                <a:latin typeface="Cambria Math" panose="02040503050406030204" pitchFamily="18" charset="0"/>
                              </a:rPr>
                              <m:t>𝐝𝐞𝐬</m:t>
                            </m:r>
                            <m:r>
                              <a:rPr lang="fr-FR" b="1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1" i="0" smtClean="0">
                                <a:latin typeface="Cambria Math" panose="02040503050406030204" pitchFamily="18" charset="0"/>
                              </a:rPr>
                              <m:t>𝐡𝐨𝐦𝐦𝐞𝐬</m:t>
                            </m:r>
                          </m:den>
                        </m:f>
                      </m:oMath>
                    </m:oMathPara>
                  </a14:m>
                  <a:endParaRPr lang="fr-FR" b="1" dirty="0"/>
                </a:p>
              </p:txBody>
            </p:sp>
          </mc:Choice>
          <mc:Fallback xmlns="">
            <p:sp>
              <p:nvSpPr>
                <p:cNvPr id="157" name="ZoneTexte 156">
                  <a:extLst>
                    <a:ext uri="{FF2B5EF4-FFF2-40B4-BE49-F238E27FC236}">
                      <a16:creationId xmlns:a16="http://schemas.microsoft.com/office/drawing/2014/main" id="{B22E9C96-4B04-43EB-8EC2-2A3E094EC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4218" y="4573672"/>
                  <a:ext cx="4612340" cy="538865"/>
                </a:xfrm>
                <a:prstGeom prst="rect">
                  <a:avLst/>
                </a:prstGeom>
                <a:blipFill>
                  <a:blip r:embed="rId2"/>
                  <a:stretch>
                    <a:fillRect b="-227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8" name="ZoneTexte 157">
              <a:extLst>
                <a:ext uri="{FF2B5EF4-FFF2-40B4-BE49-F238E27FC236}">
                  <a16:creationId xmlns:a16="http://schemas.microsoft.com/office/drawing/2014/main" id="{853E33C7-9698-4AF0-9CF6-8410427EAF3B}"/>
                </a:ext>
              </a:extLst>
            </p:cNvPr>
            <p:cNvSpPr txBox="1"/>
            <p:nvPr/>
          </p:nvSpPr>
          <p:spPr>
            <a:xfrm>
              <a:off x="1634398" y="4662887"/>
              <a:ext cx="25960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b="1" dirty="0">
                  <a:effectLst/>
                  <a:highlight>
                    <a:srgbClr val="FFFFFF"/>
                  </a:highlight>
                  <a:latin typeface="Times New Roman" panose="02020603050405020304" pitchFamily="18" charset="0"/>
                  <a:ea typeface="Times New Roman" panose="02020603050405020304" pitchFamily="18" charset="0"/>
                </a:rPr>
                <a:t>Indice de parité salarial (IPS)=</a:t>
              </a:r>
              <a:endParaRPr lang="fr-FR" b="1" dirty="0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2F1A3751-4038-4191-AA0A-55E8A2C586A8}"/>
              </a:ext>
            </a:extLst>
          </p:cNvPr>
          <p:cNvGrpSpPr/>
          <p:nvPr/>
        </p:nvGrpSpPr>
        <p:grpSpPr>
          <a:xfrm>
            <a:off x="526050" y="2276599"/>
            <a:ext cx="3360666" cy="1831649"/>
            <a:chOff x="526050" y="2276599"/>
            <a:chExt cx="3360666" cy="1831649"/>
          </a:xfrm>
        </p:grpSpPr>
        <p:grpSp>
          <p:nvGrpSpPr>
            <p:cNvPr id="144" name="Google Shape;950;p24">
              <a:extLst>
                <a:ext uri="{FF2B5EF4-FFF2-40B4-BE49-F238E27FC236}">
                  <a16:creationId xmlns:a16="http://schemas.microsoft.com/office/drawing/2014/main" id="{A0E995E8-CCD9-4AEA-9951-7DEAB3A1924E}"/>
                </a:ext>
              </a:extLst>
            </p:cNvPr>
            <p:cNvGrpSpPr/>
            <p:nvPr/>
          </p:nvGrpSpPr>
          <p:grpSpPr>
            <a:xfrm>
              <a:off x="3396425" y="2276599"/>
              <a:ext cx="490291" cy="318158"/>
              <a:chOff x="3471250" y="1553501"/>
              <a:chExt cx="490291" cy="318158"/>
            </a:xfrm>
          </p:grpSpPr>
          <p:sp>
            <p:nvSpPr>
              <p:cNvPr id="150" name="Google Shape;951;p24">
                <a:extLst>
                  <a:ext uri="{FF2B5EF4-FFF2-40B4-BE49-F238E27FC236}">
                    <a16:creationId xmlns:a16="http://schemas.microsoft.com/office/drawing/2014/main" id="{090B40C6-BAE0-4015-9083-397638876BD6}"/>
                  </a:ext>
                </a:extLst>
              </p:cNvPr>
              <p:cNvSpPr/>
              <p:nvPr/>
            </p:nvSpPr>
            <p:spPr>
              <a:xfrm>
                <a:off x="3520649" y="1553501"/>
                <a:ext cx="440891" cy="318158"/>
              </a:xfrm>
              <a:custGeom>
                <a:avLst/>
                <a:gdLst/>
                <a:ahLst/>
                <a:cxnLst/>
                <a:rect l="l" t="t" r="r" b="b"/>
                <a:pathLst>
                  <a:path w="150861" h="108865" extrusionOk="0">
                    <a:moveTo>
                      <a:pt x="103504" y="18946"/>
                    </a:moveTo>
                    <a:lnTo>
                      <a:pt x="104239" y="18961"/>
                    </a:lnTo>
                    <a:lnTo>
                      <a:pt x="104959" y="18977"/>
                    </a:lnTo>
                    <a:lnTo>
                      <a:pt x="105694" y="19023"/>
                    </a:lnTo>
                    <a:lnTo>
                      <a:pt x="106414" y="19099"/>
                    </a:lnTo>
                    <a:lnTo>
                      <a:pt x="107118" y="19176"/>
                    </a:lnTo>
                    <a:lnTo>
                      <a:pt x="107823" y="19268"/>
                    </a:lnTo>
                    <a:lnTo>
                      <a:pt x="108527" y="19390"/>
                    </a:lnTo>
                    <a:lnTo>
                      <a:pt x="109232" y="19528"/>
                    </a:lnTo>
                    <a:lnTo>
                      <a:pt x="109921" y="19666"/>
                    </a:lnTo>
                    <a:lnTo>
                      <a:pt x="110610" y="19834"/>
                    </a:lnTo>
                    <a:lnTo>
                      <a:pt x="111284" y="20018"/>
                    </a:lnTo>
                    <a:lnTo>
                      <a:pt x="111958" y="20217"/>
                    </a:lnTo>
                    <a:lnTo>
                      <a:pt x="112617" y="20432"/>
                    </a:lnTo>
                    <a:lnTo>
                      <a:pt x="113275" y="20677"/>
                    </a:lnTo>
                    <a:lnTo>
                      <a:pt x="113918" y="20922"/>
                    </a:lnTo>
                    <a:lnTo>
                      <a:pt x="114562" y="21182"/>
                    </a:lnTo>
                    <a:lnTo>
                      <a:pt x="115190" y="21458"/>
                    </a:lnTo>
                    <a:lnTo>
                      <a:pt x="115818" y="21749"/>
                    </a:lnTo>
                    <a:lnTo>
                      <a:pt x="116446" y="22055"/>
                    </a:lnTo>
                    <a:lnTo>
                      <a:pt x="117043" y="22377"/>
                    </a:lnTo>
                    <a:lnTo>
                      <a:pt x="117640" y="22714"/>
                    </a:lnTo>
                    <a:lnTo>
                      <a:pt x="118237" y="23066"/>
                    </a:lnTo>
                    <a:lnTo>
                      <a:pt x="118819" y="23418"/>
                    </a:lnTo>
                    <a:lnTo>
                      <a:pt x="119386" y="23801"/>
                    </a:lnTo>
                    <a:lnTo>
                      <a:pt x="119953" y="24184"/>
                    </a:lnTo>
                    <a:lnTo>
                      <a:pt x="120504" y="24597"/>
                    </a:lnTo>
                    <a:lnTo>
                      <a:pt x="121040" y="25011"/>
                    </a:lnTo>
                    <a:lnTo>
                      <a:pt x="121576" y="25440"/>
                    </a:lnTo>
                    <a:lnTo>
                      <a:pt x="122097" y="25869"/>
                    </a:lnTo>
                    <a:lnTo>
                      <a:pt x="122602" y="26328"/>
                    </a:lnTo>
                    <a:lnTo>
                      <a:pt x="123108" y="26788"/>
                    </a:lnTo>
                    <a:lnTo>
                      <a:pt x="123598" y="27262"/>
                    </a:lnTo>
                    <a:lnTo>
                      <a:pt x="124073" y="27753"/>
                    </a:lnTo>
                    <a:lnTo>
                      <a:pt x="124532" y="28258"/>
                    </a:lnTo>
                    <a:lnTo>
                      <a:pt x="124992" y="28763"/>
                    </a:lnTo>
                    <a:lnTo>
                      <a:pt x="125436" y="29284"/>
                    </a:lnTo>
                    <a:lnTo>
                      <a:pt x="125865" y="29820"/>
                    </a:lnTo>
                    <a:lnTo>
                      <a:pt x="126278" y="30356"/>
                    </a:lnTo>
                    <a:lnTo>
                      <a:pt x="126676" y="30908"/>
                    </a:lnTo>
                    <a:lnTo>
                      <a:pt x="127059" y="31474"/>
                    </a:lnTo>
                    <a:lnTo>
                      <a:pt x="127442" y="32041"/>
                    </a:lnTo>
                    <a:lnTo>
                      <a:pt x="127810" y="32623"/>
                    </a:lnTo>
                    <a:lnTo>
                      <a:pt x="128162" y="33220"/>
                    </a:lnTo>
                    <a:lnTo>
                      <a:pt x="128484" y="33818"/>
                    </a:lnTo>
                    <a:lnTo>
                      <a:pt x="128805" y="34430"/>
                    </a:lnTo>
                    <a:lnTo>
                      <a:pt x="129112" y="35043"/>
                    </a:lnTo>
                    <a:lnTo>
                      <a:pt x="129403" y="35671"/>
                    </a:lnTo>
                    <a:lnTo>
                      <a:pt x="129694" y="36299"/>
                    </a:lnTo>
                    <a:lnTo>
                      <a:pt x="129954" y="36942"/>
                    </a:lnTo>
                    <a:lnTo>
                      <a:pt x="130199" y="37585"/>
                    </a:lnTo>
                    <a:lnTo>
                      <a:pt x="130429" y="38244"/>
                    </a:lnTo>
                    <a:lnTo>
                      <a:pt x="130643" y="38918"/>
                    </a:lnTo>
                    <a:lnTo>
                      <a:pt x="130842" y="39576"/>
                    </a:lnTo>
                    <a:lnTo>
                      <a:pt x="131026" y="40265"/>
                    </a:lnTo>
                    <a:lnTo>
                      <a:pt x="131195" y="40939"/>
                    </a:lnTo>
                    <a:lnTo>
                      <a:pt x="131348" y="41644"/>
                    </a:lnTo>
                    <a:lnTo>
                      <a:pt x="131470" y="42333"/>
                    </a:lnTo>
                    <a:lnTo>
                      <a:pt x="131593" y="43038"/>
                    </a:lnTo>
                    <a:lnTo>
                      <a:pt x="131685" y="43742"/>
                    </a:lnTo>
                    <a:lnTo>
                      <a:pt x="131777" y="44462"/>
                    </a:lnTo>
                    <a:lnTo>
                      <a:pt x="131838" y="45182"/>
                    </a:lnTo>
                    <a:lnTo>
                      <a:pt x="131884" y="45902"/>
                    </a:lnTo>
                    <a:lnTo>
                      <a:pt x="131914" y="46637"/>
                    </a:lnTo>
                    <a:lnTo>
                      <a:pt x="131914" y="47357"/>
                    </a:lnTo>
                    <a:lnTo>
                      <a:pt x="131914" y="48092"/>
                    </a:lnTo>
                    <a:lnTo>
                      <a:pt x="131884" y="48827"/>
                    </a:lnTo>
                    <a:lnTo>
                      <a:pt x="131838" y="49547"/>
                    </a:lnTo>
                    <a:lnTo>
                      <a:pt x="131777" y="50267"/>
                    </a:lnTo>
                    <a:lnTo>
                      <a:pt x="131685" y="50986"/>
                    </a:lnTo>
                    <a:lnTo>
                      <a:pt x="131593" y="51691"/>
                    </a:lnTo>
                    <a:lnTo>
                      <a:pt x="131470" y="52396"/>
                    </a:lnTo>
                    <a:lnTo>
                      <a:pt x="131348" y="53085"/>
                    </a:lnTo>
                    <a:lnTo>
                      <a:pt x="131195" y="53774"/>
                    </a:lnTo>
                    <a:lnTo>
                      <a:pt x="131026" y="54463"/>
                    </a:lnTo>
                    <a:lnTo>
                      <a:pt x="130842" y="55137"/>
                    </a:lnTo>
                    <a:lnTo>
                      <a:pt x="130643" y="55811"/>
                    </a:lnTo>
                    <a:lnTo>
                      <a:pt x="130429" y="56485"/>
                    </a:lnTo>
                    <a:lnTo>
                      <a:pt x="130199" y="57128"/>
                    </a:lnTo>
                    <a:lnTo>
                      <a:pt x="129954" y="57787"/>
                    </a:lnTo>
                    <a:lnTo>
                      <a:pt x="129694" y="58430"/>
                    </a:lnTo>
                    <a:lnTo>
                      <a:pt x="129403" y="59058"/>
                    </a:lnTo>
                    <a:lnTo>
                      <a:pt x="129112" y="59686"/>
                    </a:lnTo>
                    <a:lnTo>
                      <a:pt x="128805" y="60298"/>
                    </a:lnTo>
                    <a:lnTo>
                      <a:pt x="128484" y="60911"/>
                    </a:lnTo>
                    <a:lnTo>
                      <a:pt x="128162" y="61508"/>
                    </a:lnTo>
                    <a:lnTo>
                      <a:pt x="127810" y="62106"/>
                    </a:lnTo>
                    <a:lnTo>
                      <a:pt x="127442" y="62688"/>
                    </a:lnTo>
                    <a:lnTo>
                      <a:pt x="127059" y="63254"/>
                    </a:lnTo>
                    <a:lnTo>
                      <a:pt x="126676" y="63821"/>
                    </a:lnTo>
                    <a:lnTo>
                      <a:pt x="126278" y="64372"/>
                    </a:lnTo>
                    <a:lnTo>
                      <a:pt x="125865" y="64909"/>
                    </a:lnTo>
                    <a:lnTo>
                      <a:pt x="125436" y="65445"/>
                    </a:lnTo>
                    <a:lnTo>
                      <a:pt x="124992" y="65965"/>
                    </a:lnTo>
                    <a:lnTo>
                      <a:pt x="124532" y="66471"/>
                    </a:lnTo>
                    <a:lnTo>
                      <a:pt x="124073" y="66976"/>
                    </a:lnTo>
                    <a:lnTo>
                      <a:pt x="123598" y="67451"/>
                    </a:lnTo>
                    <a:lnTo>
                      <a:pt x="123108" y="67941"/>
                    </a:lnTo>
                    <a:lnTo>
                      <a:pt x="122602" y="68400"/>
                    </a:lnTo>
                    <a:lnTo>
                      <a:pt x="122097" y="68845"/>
                    </a:lnTo>
                    <a:lnTo>
                      <a:pt x="121576" y="69289"/>
                    </a:lnTo>
                    <a:lnTo>
                      <a:pt x="121040" y="69718"/>
                    </a:lnTo>
                    <a:lnTo>
                      <a:pt x="120504" y="70131"/>
                    </a:lnTo>
                    <a:lnTo>
                      <a:pt x="119953" y="70545"/>
                    </a:lnTo>
                    <a:lnTo>
                      <a:pt x="119386" y="70928"/>
                    </a:lnTo>
                    <a:lnTo>
                      <a:pt x="118819" y="71310"/>
                    </a:lnTo>
                    <a:lnTo>
                      <a:pt x="118237" y="71663"/>
                    </a:lnTo>
                    <a:lnTo>
                      <a:pt x="117640" y="72015"/>
                    </a:lnTo>
                    <a:lnTo>
                      <a:pt x="117043" y="72352"/>
                    </a:lnTo>
                    <a:lnTo>
                      <a:pt x="116446" y="72674"/>
                    </a:lnTo>
                    <a:lnTo>
                      <a:pt x="115818" y="72980"/>
                    </a:lnTo>
                    <a:lnTo>
                      <a:pt x="115190" y="73271"/>
                    </a:lnTo>
                    <a:lnTo>
                      <a:pt x="114562" y="73547"/>
                    </a:lnTo>
                    <a:lnTo>
                      <a:pt x="113918" y="73807"/>
                    </a:lnTo>
                    <a:lnTo>
                      <a:pt x="113275" y="74052"/>
                    </a:lnTo>
                    <a:lnTo>
                      <a:pt x="112617" y="74282"/>
                    </a:lnTo>
                    <a:lnTo>
                      <a:pt x="111958" y="74511"/>
                    </a:lnTo>
                    <a:lnTo>
                      <a:pt x="111284" y="74711"/>
                    </a:lnTo>
                    <a:lnTo>
                      <a:pt x="110610" y="74894"/>
                    </a:lnTo>
                    <a:lnTo>
                      <a:pt x="109921" y="75048"/>
                    </a:lnTo>
                    <a:lnTo>
                      <a:pt x="109232" y="75201"/>
                    </a:lnTo>
                    <a:lnTo>
                      <a:pt x="108527" y="75339"/>
                    </a:lnTo>
                    <a:lnTo>
                      <a:pt x="107823" y="75461"/>
                    </a:lnTo>
                    <a:lnTo>
                      <a:pt x="107118" y="75553"/>
                    </a:lnTo>
                    <a:lnTo>
                      <a:pt x="106414" y="75630"/>
                    </a:lnTo>
                    <a:lnTo>
                      <a:pt x="105694" y="75706"/>
                    </a:lnTo>
                    <a:lnTo>
                      <a:pt x="104959" y="75752"/>
                    </a:lnTo>
                    <a:lnTo>
                      <a:pt x="104239" y="75767"/>
                    </a:lnTo>
                    <a:lnTo>
                      <a:pt x="103504" y="75783"/>
                    </a:lnTo>
                    <a:lnTo>
                      <a:pt x="102769" y="75767"/>
                    </a:lnTo>
                    <a:lnTo>
                      <a:pt x="102033" y="75752"/>
                    </a:lnTo>
                    <a:lnTo>
                      <a:pt x="101314" y="75706"/>
                    </a:lnTo>
                    <a:lnTo>
                      <a:pt x="100594" y="75630"/>
                    </a:lnTo>
                    <a:lnTo>
                      <a:pt x="99889" y="75553"/>
                    </a:lnTo>
                    <a:lnTo>
                      <a:pt x="99169" y="75461"/>
                    </a:lnTo>
                    <a:lnTo>
                      <a:pt x="98465" y="75339"/>
                    </a:lnTo>
                    <a:lnTo>
                      <a:pt x="97776" y="75201"/>
                    </a:lnTo>
                    <a:lnTo>
                      <a:pt x="97086" y="75048"/>
                    </a:lnTo>
                    <a:lnTo>
                      <a:pt x="96397" y="74894"/>
                    </a:lnTo>
                    <a:lnTo>
                      <a:pt x="95723" y="74711"/>
                    </a:lnTo>
                    <a:lnTo>
                      <a:pt x="95049" y="74511"/>
                    </a:lnTo>
                    <a:lnTo>
                      <a:pt x="94391" y="74282"/>
                    </a:lnTo>
                    <a:lnTo>
                      <a:pt x="93732" y="74052"/>
                    </a:lnTo>
                    <a:lnTo>
                      <a:pt x="93089" y="73807"/>
                    </a:lnTo>
                    <a:lnTo>
                      <a:pt x="92446" y="73547"/>
                    </a:lnTo>
                    <a:lnTo>
                      <a:pt x="91803" y="73271"/>
                    </a:lnTo>
                    <a:lnTo>
                      <a:pt x="91175" y="72980"/>
                    </a:lnTo>
                    <a:lnTo>
                      <a:pt x="90562" y="72674"/>
                    </a:lnTo>
                    <a:lnTo>
                      <a:pt x="89949" y="72352"/>
                    </a:lnTo>
                    <a:lnTo>
                      <a:pt x="89352" y="72015"/>
                    </a:lnTo>
                    <a:lnTo>
                      <a:pt x="88770" y="71663"/>
                    </a:lnTo>
                    <a:lnTo>
                      <a:pt x="88188" y="71310"/>
                    </a:lnTo>
                    <a:lnTo>
                      <a:pt x="87606" y="70928"/>
                    </a:lnTo>
                    <a:lnTo>
                      <a:pt x="87055" y="70545"/>
                    </a:lnTo>
                    <a:lnTo>
                      <a:pt x="86503" y="70131"/>
                    </a:lnTo>
                    <a:lnTo>
                      <a:pt x="85952" y="69718"/>
                    </a:lnTo>
                    <a:lnTo>
                      <a:pt x="85431" y="69289"/>
                    </a:lnTo>
                    <a:lnTo>
                      <a:pt x="84910" y="68845"/>
                    </a:lnTo>
                    <a:lnTo>
                      <a:pt x="84390" y="68400"/>
                    </a:lnTo>
                    <a:lnTo>
                      <a:pt x="83900" y="67941"/>
                    </a:lnTo>
                    <a:lnTo>
                      <a:pt x="83410" y="67451"/>
                    </a:lnTo>
                    <a:lnTo>
                      <a:pt x="82935" y="66976"/>
                    </a:lnTo>
                    <a:lnTo>
                      <a:pt x="82460" y="66471"/>
                    </a:lnTo>
                    <a:lnTo>
                      <a:pt x="82016" y="65965"/>
                    </a:lnTo>
                    <a:lnTo>
                      <a:pt x="81572" y="65445"/>
                    </a:lnTo>
                    <a:lnTo>
                      <a:pt x="81143" y="64909"/>
                    </a:lnTo>
                    <a:lnTo>
                      <a:pt x="80729" y="64372"/>
                    </a:lnTo>
                    <a:lnTo>
                      <a:pt x="80331" y="63821"/>
                    </a:lnTo>
                    <a:lnTo>
                      <a:pt x="79933" y="63254"/>
                    </a:lnTo>
                    <a:lnTo>
                      <a:pt x="79565" y="62688"/>
                    </a:lnTo>
                    <a:lnTo>
                      <a:pt x="79198" y="62106"/>
                    </a:lnTo>
                    <a:lnTo>
                      <a:pt x="78845" y="61508"/>
                    </a:lnTo>
                    <a:lnTo>
                      <a:pt x="78508" y="60911"/>
                    </a:lnTo>
                    <a:lnTo>
                      <a:pt x="78187" y="60298"/>
                    </a:lnTo>
                    <a:lnTo>
                      <a:pt x="77881" y="59686"/>
                    </a:lnTo>
                    <a:lnTo>
                      <a:pt x="77590" y="59058"/>
                    </a:lnTo>
                    <a:lnTo>
                      <a:pt x="77314" y="58430"/>
                    </a:lnTo>
                    <a:lnTo>
                      <a:pt x="77053" y="57787"/>
                    </a:lnTo>
                    <a:lnTo>
                      <a:pt x="76808" y="57128"/>
                    </a:lnTo>
                    <a:lnTo>
                      <a:pt x="76579" y="56485"/>
                    </a:lnTo>
                    <a:lnTo>
                      <a:pt x="76364" y="55811"/>
                    </a:lnTo>
                    <a:lnTo>
                      <a:pt x="76165" y="55137"/>
                    </a:lnTo>
                    <a:lnTo>
                      <a:pt x="75981" y="54463"/>
                    </a:lnTo>
                    <a:lnTo>
                      <a:pt x="75813" y="53774"/>
                    </a:lnTo>
                    <a:lnTo>
                      <a:pt x="75660" y="53085"/>
                    </a:lnTo>
                    <a:lnTo>
                      <a:pt x="75522" y="52396"/>
                    </a:lnTo>
                    <a:lnTo>
                      <a:pt x="75415" y="51691"/>
                    </a:lnTo>
                    <a:lnTo>
                      <a:pt x="75307" y="50986"/>
                    </a:lnTo>
                    <a:lnTo>
                      <a:pt x="75231" y="50267"/>
                    </a:lnTo>
                    <a:lnTo>
                      <a:pt x="75170" y="49547"/>
                    </a:lnTo>
                    <a:lnTo>
                      <a:pt x="75124" y="48827"/>
                    </a:lnTo>
                    <a:lnTo>
                      <a:pt x="75093" y="48092"/>
                    </a:lnTo>
                    <a:lnTo>
                      <a:pt x="75078" y="47357"/>
                    </a:lnTo>
                    <a:lnTo>
                      <a:pt x="75093" y="46637"/>
                    </a:lnTo>
                    <a:lnTo>
                      <a:pt x="75124" y="45902"/>
                    </a:lnTo>
                    <a:lnTo>
                      <a:pt x="75170" y="45182"/>
                    </a:lnTo>
                    <a:lnTo>
                      <a:pt x="75231" y="44462"/>
                    </a:lnTo>
                    <a:lnTo>
                      <a:pt x="75307" y="43742"/>
                    </a:lnTo>
                    <a:lnTo>
                      <a:pt x="75415" y="43038"/>
                    </a:lnTo>
                    <a:lnTo>
                      <a:pt x="75522" y="42333"/>
                    </a:lnTo>
                    <a:lnTo>
                      <a:pt x="75660" y="41644"/>
                    </a:lnTo>
                    <a:lnTo>
                      <a:pt x="75813" y="40939"/>
                    </a:lnTo>
                    <a:lnTo>
                      <a:pt x="75981" y="40265"/>
                    </a:lnTo>
                    <a:lnTo>
                      <a:pt x="76165" y="39576"/>
                    </a:lnTo>
                    <a:lnTo>
                      <a:pt x="76364" y="38918"/>
                    </a:lnTo>
                    <a:lnTo>
                      <a:pt x="76579" y="38244"/>
                    </a:lnTo>
                    <a:lnTo>
                      <a:pt x="76808" y="37585"/>
                    </a:lnTo>
                    <a:lnTo>
                      <a:pt x="77053" y="36942"/>
                    </a:lnTo>
                    <a:lnTo>
                      <a:pt x="77314" y="36299"/>
                    </a:lnTo>
                    <a:lnTo>
                      <a:pt x="77590" y="35671"/>
                    </a:lnTo>
                    <a:lnTo>
                      <a:pt x="77881" y="35043"/>
                    </a:lnTo>
                    <a:lnTo>
                      <a:pt x="78187" y="34430"/>
                    </a:lnTo>
                    <a:lnTo>
                      <a:pt x="78508" y="33818"/>
                    </a:lnTo>
                    <a:lnTo>
                      <a:pt x="78845" y="33220"/>
                    </a:lnTo>
                    <a:lnTo>
                      <a:pt x="79198" y="32623"/>
                    </a:lnTo>
                    <a:lnTo>
                      <a:pt x="79565" y="32041"/>
                    </a:lnTo>
                    <a:lnTo>
                      <a:pt x="79933" y="31474"/>
                    </a:lnTo>
                    <a:lnTo>
                      <a:pt x="80331" y="30908"/>
                    </a:lnTo>
                    <a:lnTo>
                      <a:pt x="80729" y="30356"/>
                    </a:lnTo>
                    <a:lnTo>
                      <a:pt x="81143" y="29820"/>
                    </a:lnTo>
                    <a:lnTo>
                      <a:pt x="81572" y="29284"/>
                    </a:lnTo>
                    <a:lnTo>
                      <a:pt x="82016" y="28763"/>
                    </a:lnTo>
                    <a:lnTo>
                      <a:pt x="82460" y="28258"/>
                    </a:lnTo>
                    <a:lnTo>
                      <a:pt x="82935" y="27753"/>
                    </a:lnTo>
                    <a:lnTo>
                      <a:pt x="83410" y="27262"/>
                    </a:lnTo>
                    <a:lnTo>
                      <a:pt x="83900" y="26788"/>
                    </a:lnTo>
                    <a:lnTo>
                      <a:pt x="84390" y="26328"/>
                    </a:lnTo>
                    <a:lnTo>
                      <a:pt x="84910" y="25869"/>
                    </a:lnTo>
                    <a:lnTo>
                      <a:pt x="85431" y="25440"/>
                    </a:lnTo>
                    <a:lnTo>
                      <a:pt x="85952" y="25011"/>
                    </a:lnTo>
                    <a:lnTo>
                      <a:pt x="86503" y="24597"/>
                    </a:lnTo>
                    <a:lnTo>
                      <a:pt x="87055" y="24184"/>
                    </a:lnTo>
                    <a:lnTo>
                      <a:pt x="87606" y="23801"/>
                    </a:lnTo>
                    <a:lnTo>
                      <a:pt x="88188" y="23418"/>
                    </a:lnTo>
                    <a:lnTo>
                      <a:pt x="88770" y="23066"/>
                    </a:lnTo>
                    <a:lnTo>
                      <a:pt x="89352" y="22714"/>
                    </a:lnTo>
                    <a:lnTo>
                      <a:pt x="89949" y="22377"/>
                    </a:lnTo>
                    <a:lnTo>
                      <a:pt x="90562" y="22055"/>
                    </a:lnTo>
                    <a:lnTo>
                      <a:pt x="91175" y="21749"/>
                    </a:lnTo>
                    <a:lnTo>
                      <a:pt x="91803" y="21458"/>
                    </a:lnTo>
                    <a:lnTo>
                      <a:pt x="92446" y="21182"/>
                    </a:lnTo>
                    <a:lnTo>
                      <a:pt x="93089" y="20922"/>
                    </a:lnTo>
                    <a:lnTo>
                      <a:pt x="93732" y="20677"/>
                    </a:lnTo>
                    <a:lnTo>
                      <a:pt x="94391" y="20432"/>
                    </a:lnTo>
                    <a:lnTo>
                      <a:pt x="95049" y="20217"/>
                    </a:lnTo>
                    <a:lnTo>
                      <a:pt x="95723" y="20018"/>
                    </a:lnTo>
                    <a:lnTo>
                      <a:pt x="96397" y="19834"/>
                    </a:lnTo>
                    <a:lnTo>
                      <a:pt x="97086" y="19666"/>
                    </a:lnTo>
                    <a:lnTo>
                      <a:pt x="97776" y="19528"/>
                    </a:lnTo>
                    <a:lnTo>
                      <a:pt x="98465" y="19390"/>
                    </a:lnTo>
                    <a:lnTo>
                      <a:pt x="99169" y="19268"/>
                    </a:lnTo>
                    <a:lnTo>
                      <a:pt x="99889" y="19176"/>
                    </a:lnTo>
                    <a:lnTo>
                      <a:pt x="100594" y="19099"/>
                    </a:lnTo>
                    <a:lnTo>
                      <a:pt x="101314" y="19023"/>
                    </a:lnTo>
                    <a:lnTo>
                      <a:pt x="102033" y="18977"/>
                    </a:lnTo>
                    <a:lnTo>
                      <a:pt x="102769" y="18961"/>
                    </a:lnTo>
                    <a:lnTo>
                      <a:pt x="103504" y="18946"/>
                    </a:lnTo>
                    <a:close/>
                    <a:moveTo>
                      <a:pt x="103504" y="0"/>
                    </a:moveTo>
                    <a:lnTo>
                      <a:pt x="102279" y="16"/>
                    </a:lnTo>
                    <a:lnTo>
                      <a:pt x="101069" y="62"/>
                    </a:lnTo>
                    <a:lnTo>
                      <a:pt x="99859" y="138"/>
                    </a:lnTo>
                    <a:lnTo>
                      <a:pt x="98664" y="245"/>
                    </a:lnTo>
                    <a:lnTo>
                      <a:pt x="97469" y="383"/>
                    </a:lnTo>
                    <a:lnTo>
                      <a:pt x="96290" y="552"/>
                    </a:lnTo>
                    <a:lnTo>
                      <a:pt x="95111" y="736"/>
                    </a:lnTo>
                    <a:lnTo>
                      <a:pt x="93962" y="965"/>
                    </a:lnTo>
                    <a:lnTo>
                      <a:pt x="92798" y="1210"/>
                    </a:lnTo>
                    <a:lnTo>
                      <a:pt x="91665" y="1486"/>
                    </a:lnTo>
                    <a:lnTo>
                      <a:pt x="90531" y="1792"/>
                    </a:lnTo>
                    <a:lnTo>
                      <a:pt x="89413" y="2129"/>
                    </a:lnTo>
                    <a:lnTo>
                      <a:pt x="88311" y="2482"/>
                    </a:lnTo>
                    <a:lnTo>
                      <a:pt x="87223" y="2880"/>
                    </a:lnTo>
                    <a:lnTo>
                      <a:pt x="86136" y="3278"/>
                    </a:lnTo>
                    <a:lnTo>
                      <a:pt x="85064" y="3722"/>
                    </a:lnTo>
                    <a:lnTo>
                      <a:pt x="84007" y="4182"/>
                    </a:lnTo>
                    <a:lnTo>
                      <a:pt x="82965" y="4672"/>
                    </a:lnTo>
                    <a:lnTo>
                      <a:pt x="81939" y="5177"/>
                    </a:lnTo>
                    <a:lnTo>
                      <a:pt x="80928" y="5713"/>
                    </a:lnTo>
                    <a:lnTo>
                      <a:pt x="79933" y="6280"/>
                    </a:lnTo>
                    <a:lnTo>
                      <a:pt x="78937" y="6862"/>
                    </a:lnTo>
                    <a:lnTo>
                      <a:pt x="77972" y="7459"/>
                    </a:lnTo>
                    <a:lnTo>
                      <a:pt x="77023" y="8087"/>
                    </a:lnTo>
                    <a:lnTo>
                      <a:pt x="76089" y="8746"/>
                    </a:lnTo>
                    <a:lnTo>
                      <a:pt x="75170" y="9404"/>
                    </a:lnTo>
                    <a:lnTo>
                      <a:pt x="74266" y="10109"/>
                    </a:lnTo>
                    <a:lnTo>
                      <a:pt x="73378" y="10813"/>
                    </a:lnTo>
                    <a:lnTo>
                      <a:pt x="72505" y="11548"/>
                    </a:lnTo>
                    <a:lnTo>
                      <a:pt x="71662" y="12299"/>
                    </a:lnTo>
                    <a:lnTo>
                      <a:pt x="70820" y="13080"/>
                    </a:lnTo>
                    <a:lnTo>
                      <a:pt x="70008" y="13876"/>
                    </a:lnTo>
                    <a:lnTo>
                      <a:pt x="69212" y="14688"/>
                    </a:lnTo>
                    <a:lnTo>
                      <a:pt x="68446" y="15515"/>
                    </a:lnTo>
                    <a:lnTo>
                      <a:pt x="67696" y="16373"/>
                    </a:lnTo>
                    <a:lnTo>
                      <a:pt x="66960" y="17231"/>
                    </a:lnTo>
                    <a:lnTo>
                      <a:pt x="66241" y="18119"/>
                    </a:lnTo>
                    <a:lnTo>
                      <a:pt x="65551" y="19023"/>
                    </a:lnTo>
                    <a:lnTo>
                      <a:pt x="64877" y="19941"/>
                    </a:lnTo>
                    <a:lnTo>
                      <a:pt x="64234" y="20876"/>
                    </a:lnTo>
                    <a:lnTo>
                      <a:pt x="63606" y="21841"/>
                    </a:lnTo>
                    <a:lnTo>
                      <a:pt x="62994" y="22806"/>
                    </a:lnTo>
                    <a:lnTo>
                      <a:pt x="62412" y="23786"/>
                    </a:lnTo>
                    <a:lnTo>
                      <a:pt x="61860" y="24781"/>
                    </a:lnTo>
                    <a:lnTo>
                      <a:pt x="61324" y="25807"/>
                    </a:lnTo>
                    <a:lnTo>
                      <a:pt x="60804" y="26834"/>
                    </a:lnTo>
                    <a:lnTo>
                      <a:pt x="60329" y="27875"/>
                    </a:lnTo>
                    <a:lnTo>
                      <a:pt x="59854" y="28932"/>
                    </a:lnTo>
                    <a:lnTo>
                      <a:pt x="59425" y="30004"/>
                    </a:lnTo>
                    <a:lnTo>
                      <a:pt x="59012" y="31076"/>
                    </a:lnTo>
                    <a:lnTo>
                      <a:pt x="58629" y="32179"/>
                    </a:lnTo>
                    <a:lnTo>
                      <a:pt x="58261" y="33281"/>
                    </a:lnTo>
                    <a:lnTo>
                      <a:pt x="57939" y="34400"/>
                    </a:lnTo>
                    <a:lnTo>
                      <a:pt x="57633" y="35533"/>
                    </a:lnTo>
                    <a:lnTo>
                      <a:pt x="57357" y="36666"/>
                    </a:lnTo>
                    <a:lnTo>
                      <a:pt x="57097" y="37815"/>
                    </a:lnTo>
                    <a:lnTo>
                      <a:pt x="56883" y="38979"/>
                    </a:lnTo>
                    <a:lnTo>
                      <a:pt x="56684" y="40158"/>
                    </a:lnTo>
                    <a:lnTo>
                      <a:pt x="56515" y="41338"/>
                    </a:lnTo>
                    <a:lnTo>
                      <a:pt x="56377" y="42517"/>
                    </a:lnTo>
                    <a:lnTo>
                      <a:pt x="56270" y="43727"/>
                    </a:lnTo>
                    <a:lnTo>
                      <a:pt x="56193" y="44921"/>
                    </a:lnTo>
                    <a:lnTo>
                      <a:pt x="56148" y="46147"/>
                    </a:lnTo>
                    <a:lnTo>
                      <a:pt x="56132" y="47357"/>
                    </a:lnTo>
                    <a:lnTo>
                      <a:pt x="56148" y="48122"/>
                    </a:lnTo>
                    <a:lnTo>
                      <a:pt x="56163" y="48873"/>
                    </a:lnTo>
                    <a:lnTo>
                      <a:pt x="56193" y="49608"/>
                    </a:lnTo>
                    <a:lnTo>
                      <a:pt x="56239" y="50359"/>
                    </a:lnTo>
                    <a:lnTo>
                      <a:pt x="56285" y="51094"/>
                    </a:lnTo>
                    <a:lnTo>
                      <a:pt x="56347" y="51844"/>
                    </a:lnTo>
                    <a:lnTo>
                      <a:pt x="56423" y="52579"/>
                    </a:lnTo>
                    <a:lnTo>
                      <a:pt x="56515" y="53299"/>
                    </a:lnTo>
                    <a:lnTo>
                      <a:pt x="56607" y="54034"/>
                    </a:lnTo>
                    <a:lnTo>
                      <a:pt x="56714" y="54754"/>
                    </a:lnTo>
                    <a:lnTo>
                      <a:pt x="56837" y="55474"/>
                    </a:lnTo>
                    <a:lnTo>
                      <a:pt x="56959" y="56194"/>
                    </a:lnTo>
                    <a:lnTo>
                      <a:pt x="57097" y="56914"/>
                    </a:lnTo>
                    <a:lnTo>
                      <a:pt x="57250" y="57618"/>
                    </a:lnTo>
                    <a:lnTo>
                      <a:pt x="57419" y="58323"/>
                    </a:lnTo>
                    <a:lnTo>
                      <a:pt x="57587" y="59027"/>
                    </a:lnTo>
                    <a:lnTo>
                      <a:pt x="36298" y="69855"/>
                    </a:lnTo>
                    <a:lnTo>
                      <a:pt x="30815" y="58706"/>
                    </a:lnTo>
                    <a:lnTo>
                      <a:pt x="30708" y="58507"/>
                    </a:lnTo>
                    <a:lnTo>
                      <a:pt x="30601" y="58307"/>
                    </a:lnTo>
                    <a:lnTo>
                      <a:pt x="30478" y="58124"/>
                    </a:lnTo>
                    <a:lnTo>
                      <a:pt x="30341" y="57940"/>
                    </a:lnTo>
                    <a:lnTo>
                      <a:pt x="30203" y="57771"/>
                    </a:lnTo>
                    <a:lnTo>
                      <a:pt x="30065" y="57618"/>
                    </a:lnTo>
                    <a:lnTo>
                      <a:pt x="29912" y="57465"/>
                    </a:lnTo>
                    <a:lnTo>
                      <a:pt x="29743" y="57312"/>
                    </a:lnTo>
                    <a:lnTo>
                      <a:pt x="29575" y="57189"/>
                    </a:lnTo>
                    <a:lnTo>
                      <a:pt x="29406" y="57052"/>
                    </a:lnTo>
                    <a:lnTo>
                      <a:pt x="29238" y="56944"/>
                    </a:lnTo>
                    <a:lnTo>
                      <a:pt x="29054" y="56837"/>
                    </a:lnTo>
                    <a:lnTo>
                      <a:pt x="28870" y="56730"/>
                    </a:lnTo>
                    <a:lnTo>
                      <a:pt x="28671" y="56638"/>
                    </a:lnTo>
                    <a:lnTo>
                      <a:pt x="28487" y="56561"/>
                    </a:lnTo>
                    <a:lnTo>
                      <a:pt x="28288" y="56485"/>
                    </a:lnTo>
                    <a:lnTo>
                      <a:pt x="28089" y="56424"/>
                    </a:lnTo>
                    <a:lnTo>
                      <a:pt x="27875" y="56378"/>
                    </a:lnTo>
                    <a:lnTo>
                      <a:pt x="27676" y="56332"/>
                    </a:lnTo>
                    <a:lnTo>
                      <a:pt x="27461" y="56301"/>
                    </a:lnTo>
                    <a:lnTo>
                      <a:pt x="27247" y="56286"/>
                    </a:lnTo>
                    <a:lnTo>
                      <a:pt x="27032" y="56270"/>
                    </a:lnTo>
                    <a:lnTo>
                      <a:pt x="26619" y="56270"/>
                    </a:lnTo>
                    <a:lnTo>
                      <a:pt x="26404" y="56301"/>
                    </a:lnTo>
                    <a:lnTo>
                      <a:pt x="26190" y="56332"/>
                    </a:lnTo>
                    <a:lnTo>
                      <a:pt x="25976" y="56362"/>
                    </a:lnTo>
                    <a:lnTo>
                      <a:pt x="25761" y="56424"/>
                    </a:lnTo>
                    <a:lnTo>
                      <a:pt x="25547" y="56485"/>
                    </a:lnTo>
                    <a:lnTo>
                      <a:pt x="25348" y="56561"/>
                    </a:lnTo>
                    <a:lnTo>
                      <a:pt x="25133" y="56638"/>
                    </a:lnTo>
                    <a:lnTo>
                      <a:pt x="24934" y="56745"/>
                    </a:lnTo>
                    <a:lnTo>
                      <a:pt x="16158" y="61202"/>
                    </a:lnTo>
                    <a:lnTo>
                      <a:pt x="15959" y="61309"/>
                    </a:lnTo>
                    <a:lnTo>
                      <a:pt x="15775" y="61432"/>
                    </a:lnTo>
                    <a:lnTo>
                      <a:pt x="15591" y="61554"/>
                    </a:lnTo>
                    <a:lnTo>
                      <a:pt x="15408" y="61692"/>
                    </a:lnTo>
                    <a:lnTo>
                      <a:pt x="15239" y="61830"/>
                    </a:lnTo>
                    <a:lnTo>
                      <a:pt x="15086" y="61983"/>
                    </a:lnTo>
                    <a:lnTo>
                      <a:pt x="14933" y="62136"/>
                    </a:lnTo>
                    <a:lnTo>
                      <a:pt x="14780" y="62290"/>
                    </a:lnTo>
                    <a:lnTo>
                      <a:pt x="14657" y="62458"/>
                    </a:lnTo>
                    <a:lnTo>
                      <a:pt x="14519" y="62642"/>
                    </a:lnTo>
                    <a:lnTo>
                      <a:pt x="14412" y="62826"/>
                    </a:lnTo>
                    <a:lnTo>
                      <a:pt x="14290" y="63009"/>
                    </a:lnTo>
                    <a:lnTo>
                      <a:pt x="14198" y="63193"/>
                    </a:lnTo>
                    <a:lnTo>
                      <a:pt x="14106" y="63392"/>
                    </a:lnTo>
                    <a:lnTo>
                      <a:pt x="14029" y="63591"/>
                    </a:lnTo>
                    <a:lnTo>
                      <a:pt x="13953" y="63790"/>
                    </a:lnTo>
                    <a:lnTo>
                      <a:pt x="13891" y="63990"/>
                    </a:lnTo>
                    <a:lnTo>
                      <a:pt x="13830" y="64204"/>
                    </a:lnTo>
                    <a:lnTo>
                      <a:pt x="13800" y="64403"/>
                    </a:lnTo>
                    <a:lnTo>
                      <a:pt x="13754" y="64618"/>
                    </a:lnTo>
                    <a:lnTo>
                      <a:pt x="13738" y="64832"/>
                    </a:lnTo>
                    <a:lnTo>
                      <a:pt x="13723" y="65046"/>
                    </a:lnTo>
                    <a:lnTo>
                      <a:pt x="13723" y="65261"/>
                    </a:lnTo>
                    <a:lnTo>
                      <a:pt x="13723" y="65475"/>
                    </a:lnTo>
                    <a:lnTo>
                      <a:pt x="13738" y="65690"/>
                    </a:lnTo>
                    <a:lnTo>
                      <a:pt x="13769" y="65904"/>
                    </a:lnTo>
                    <a:lnTo>
                      <a:pt x="13815" y="66118"/>
                    </a:lnTo>
                    <a:lnTo>
                      <a:pt x="13861" y="66333"/>
                    </a:lnTo>
                    <a:lnTo>
                      <a:pt x="13922" y="66547"/>
                    </a:lnTo>
                    <a:lnTo>
                      <a:pt x="13999" y="66762"/>
                    </a:lnTo>
                    <a:lnTo>
                      <a:pt x="14075" y="66961"/>
                    </a:lnTo>
                    <a:lnTo>
                      <a:pt x="14167" y="67175"/>
                    </a:lnTo>
                    <a:lnTo>
                      <a:pt x="19650" y="78325"/>
                    </a:lnTo>
                    <a:lnTo>
                      <a:pt x="2451" y="87086"/>
                    </a:lnTo>
                    <a:lnTo>
                      <a:pt x="2251" y="87193"/>
                    </a:lnTo>
                    <a:lnTo>
                      <a:pt x="2052" y="87300"/>
                    </a:lnTo>
                    <a:lnTo>
                      <a:pt x="1869" y="87438"/>
                    </a:lnTo>
                    <a:lnTo>
                      <a:pt x="1700" y="87560"/>
                    </a:lnTo>
                    <a:lnTo>
                      <a:pt x="1532" y="87714"/>
                    </a:lnTo>
                    <a:lnTo>
                      <a:pt x="1363" y="87851"/>
                    </a:lnTo>
                    <a:lnTo>
                      <a:pt x="1210" y="88005"/>
                    </a:lnTo>
                    <a:lnTo>
                      <a:pt x="1072" y="88173"/>
                    </a:lnTo>
                    <a:lnTo>
                      <a:pt x="934" y="88342"/>
                    </a:lnTo>
                    <a:lnTo>
                      <a:pt x="812" y="88510"/>
                    </a:lnTo>
                    <a:lnTo>
                      <a:pt x="689" y="88694"/>
                    </a:lnTo>
                    <a:lnTo>
                      <a:pt x="582" y="88878"/>
                    </a:lnTo>
                    <a:lnTo>
                      <a:pt x="490" y="89061"/>
                    </a:lnTo>
                    <a:lnTo>
                      <a:pt x="398" y="89261"/>
                    </a:lnTo>
                    <a:lnTo>
                      <a:pt x="306" y="89460"/>
                    </a:lnTo>
                    <a:lnTo>
                      <a:pt x="245" y="89659"/>
                    </a:lnTo>
                    <a:lnTo>
                      <a:pt x="184" y="89873"/>
                    </a:lnTo>
                    <a:lnTo>
                      <a:pt x="123" y="90072"/>
                    </a:lnTo>
                    <a:lnTo>
                      <a:pt x="77" y="90287"/>
                    </a:lnTo>
                    <a:lnTo>
                      <a:pt x="46" y="90501"/>
                    </a:lnTo>
                    <a:lnTo>
                      <a:pt x="15" y="90700"/>
                    </a:lnTo>
                    <a:lnTo>
                      <a:pt x="15" y="90915"/>
                    </a:lnTo>
                    <a:lnTo>
                      <a:pt x="0" y="91144"/>
                    </a:lnTo>
                    <a:lnTo>
                      <a:pt x="15" y="91359"/>
                    </a:lnTo>
                    <a:lnTo>
                      <a:pt x="31" y="91573"/>
                    </a:lnTo>
                    <a:lnTo>
                      <a:pt x="61" y="91788"/>
                    </a:lnTo>
                    <a:lnTo>
                      <a:pt x="92" y="92002"/>
                    </a:lnTo>
                    <a:lnTo>
                      <a:pt x="153" y="92216"/>
                    </a:lnTo>
                    <a:lnTo>
                      <a:pt x="214" y="92431"/>
                    </a:lnTo>
                    <a:lnTo>
                      <a:pt x="276" y="92630"/>
                    </a:lnTo>
                    <a:lnTo>
                      <a:pt x="368" y="92844"/>
                    </a:lnTo>
                    <a:lnTo>
                      <a:pt x="460" y="93044"/>
                    </a:lnTo>
                    <a:lnTo>
                      <a:pt x="4870" y="102065"/>
                    </a:lnTo>
                    <a:lnTo>
                      <a:pt x="4978" y="102264"/>
                    </a:lnTo>
                    <a:lnTo>
                      <a:pt x="5100" y="102463"/>
                    </a:lnTo>
                    <a:lnTo>
                      <a:pt x="5223" y="102647"/>
                    </a:lnTo>
                    <a:lnTo>
                      <a:pt x="5345" y="102830"/>
                    </a:lnTo>
                    <a:lnTo>
                      <a:pt x="5483" y="102999"/>
                    </a:lnTo>
                    <a:lnTo>
                      <a:pt x="5636" y="103152"/>
                    </a:lnTo>
                    <a:lnTo>
                      <a:pt x="5789" y="103305"/>
                    </a:lnTo>
                    <a:lnTo>
                      <a:pt x="5943" y="103458"/>
                    </a:lnTo>
                    <a:lnTo>
                      <a:pt x="6111" y="103581"/>
                    </a:lnTo>
                    <a:lnTo>
                      <a:pt x="6279" y="103719"/>
                    </a:lnTo>
                    <a:lnTo>
                      <a:pt x="6448" y="103826"/>
                    </a:lnTo>
                    <a:lnTo>
                      <a:pt x="6632" y="103933"/>
                    </a:lnTo>
                    <a:lnTo>
                      <a:pt x="6816" y="104040"/>
                    </a:lnTo>
                    <a:lnTo>
                      <a:pt x="7015" y="104132"/>
                    </a:lnTo>
                    <a:lnTo>
                      <a:pt x="7214" y="104209"/>
                    </a:lnTo>
                    <a:lnTo>
                      <a:pt x="7413" y="104285"/>
                    </a:lnTo>
                    <a:lnTo>
                      <a:pt x="7612" y="104347"/>
                    </a:lnTo>
                    <a:lnTo>
                      <a:pt x="7811" y="104392"/>
                    </a:lnTo>
                    <a:lnTo>
                      <a:pt x="8025" y="104438"/>
                    </a:lnTo>
                    <a:lnTo>
                      <a:pt x="8225" y="104469"/>
                    </a:lnTo>
                    <a:lnTo>
                      <a:pt x="8439" y="104484"/>
                    </a:lnTo>
                    <a:lnTo>
                      <a:pt x="8653" y="104500"/>
                    </a:lnTo>
                    <a:lnTo>
                      <a:pt x="9082" y="104500"/>
                    </a:lnTo>
                    <a:lnTo>
                      <a:pt x="9281" y="104469"/>
                    </a:lnTo>
                    <a:lnTo>
                      <a:pt x="9496" y="104454"/>
                    </a:lnTo>
                    <a:lnTo>
                      <a:pt x="9710" y="104408"/>
                    </a:lnTo>
                    <a:lnTo>
                      <a:pt x="9925" y="104347"/>
                    </a:lnTo>
                    <a:lnTo>
                      <a:pt x="10139" y="104285"/>
                    </a:lnTo>
                    <a:lnTo>
                      <a:pt x="10353" y="104209"/>
                    </a:lnTo>
                    <a:lnTo>
                      <a:pt x="10553" y="104132"/>
                    </a:lnTo>
                    <a:lnTo>
                      <a:pt x="10752" y="104025"/>
                    </a:lnTo>
                    <a:lnTo>
                      <a:pt x="27967" y="95264"/>
                    </a:lnTo>
                    <a:lnTo>
                      <a:pt x="33465" y="106445"/>
                    </a:lnTo>
                    <a:lnTo>
                      <a:pt x="33557" y="106644"/>
                    </a:lnTo>
                    <a:lnTo>
                      <a:pt x="33679" y="106828"/>
                    </a:lnTo>
                    <a:lnTo>
                      <a:pt x="33802" y="107011"/>
                    </a:lnTo>
                    <a:lnTo>
                      <a:pt x="33924" y="107195"/>
                    </a:lnTo>
                    <a:lnTo>
                      <a:pt x="34062" y="107364"/>
                    </a:lnTo>
                    <a:lnTo>
                      <a:pt x="34215" y="107517"/>
                    </a:lnTo>
                    <a:lnTo>
                      <a:pt x="34369" y="107670"/>
                    </a:lnTo>
                    <a:lnTo>
                      <a:pt x="34522" y="107823"/>
                    </a:lnTo>
                    <a:lnTo>
                      <a:pt x="34690" y="107961"/>
                    </a:lnTo>
                    <a:lnTo>
                      <a:pt x="34859" y="108084"/>
                    </a:lnTo>
                    <a:lnTo>
                      <a:pt x="35042" y="108191"/>
                    </a:lnTo>
                    <a:lnTo>
                      <a:pt x="35226" y="108313"/>
                    </a:lnTo>
                    <a:lnTo>
                      <a:pt x="35410" y="108405"/>
                    </a:lnTo>
                    <a:lnTo>
                      <a:pt x="35594" y="108497"/>
                    </a:lnTo>
                    <a:lnTo>
                      <a:pt x="35793" y="108574"/>
                    </a:lnTo>
                    <a:lnTo>
                      <a:pt x="35992" y="108650"/>
                    </a:lnTo>
                    <a:lnTo>
                      <a:pt x="36191" y="108712"/>
                    </a:lnTo>
                    <a:lnTo>
                      <a:pt x="36390" y="108757"/>
                    </a:lnTo>
                    <a:lnTo>
                      <a:pt x="36605" y="108803"/>
                    </a:lnTo>
                    <a:lnTo>
                      <a:pt x="36804" y="108834"/>
                    </a:lnTo>
                    <a:lnTo>
                      <a:pt x="37018" y="108865"/>
                    </a:lnTo>
                    <a:lnTo>
                      <a:pt x="37661" y="108865"/>
                    </a:lnTo>
                    <a:lnTo>
                      <a:pt x="37876" y="108849"/>
                    </a:lnTo>
                    <a:lnTo>
                      <a:pt x="38090" y="108819"/>
                    </a:lnTo>
                    <a:lnTo>
                      <a:pt x="38305" y="108773"/>
                    </a:lnTo>
                    <a:lnTo>
                      <a:pt x="38504" y="108712"/>
                    </a:lnTo>
                    <a:lnTo>
                      <a:pt x="38718" y="108650"/>
                    </a:lnTo>
                    <a:lnTo>
                      <a:pt x="38933" y="108574"/>
                    </a:lnTo>
                    <a:lnTo>
                      <a:pt x="39132" y="108497"/>
                    </a:lnTo>
                    <a:lnTo>
                      <a:pt x="39346" y="108390"/>
                    </a:lnTo>
                    <a:lnTo>
                      <a:pt x="48107" y="103933"/>
                    </a:lnTo>
                    <a:lnTo>
                      <a:pt x="48306" y="103826"/>
                    </a:lnTo>
                    <a:lnTo>
                      <a:pt x="48505" y="103703"/>
                    </a:lnTo>
                    <a:lnTo>
                      <a:pt x="48689" y="103581"/>
                    </a:lnTo>
                    <a:lnTo>
                      <a:pt x="48857" y="103443"/>
                    </a:lnTo>
                    <a:lnTo>
                      <a:pt x="49026" y="103305"/>
                    </a:lnTo>
                    <a:lnTo>
                      <a:pt x="49194" y="103152"/>
                    </a:lnTo>
                    <a:lnTo>
                      <a:pt x="49347" y="102999"/>
                    </a:lnTo>
                    <a:lnTo>
                      <a:pt x="49485" y="102846"/>
                    </a:lnTo>
                    <a:lnTo>
                      <a:pt x="49623" y="102677"/>
                    </a:lnTo>
                    <a:lnTo>
                      <a:pt x="49746" y="102493"/>
                    </a:lnTo>
                    <a:lnTo>
                      <a:pt x="49868" y="102325"/>
                    </a:lnTo>
                    <a:lnTo>
                      <a:pt x="49975" y="102126"/>
                    </a:lnTo>
                    <a:lnTo>
                      <a:pt x="50082" y="101942"/>
                    </a:lnTo>
                    <a:lnTo>
                      <a:pt x="50159" y="101743"/>
                    </a:lnTo>
                    <a:lnTo>
                      <a:pt x="50251" y="101559"/>
                    </a:lnTo>
                    <a:lnTo>
                      <a:pt x="50328" y="101345"/>
                    </a:lnTo>
                    <a:lnTo>
                      <a:pt x="50389" y="101146"/>
                    </a:lnTo>
                    <a:lnTo>
                      <a:pt x="50435" y="100946"/>
                    </a:lnTo>
                    <a:lnTo>
                      <a:pt x="50481" y="100732"/>
                    </a:lnTo>
                    <a:lnTo>
                      <a:pt x="50511" y="100518"/>
                    </a:lnTo>
                    <a:lnTo>
                      <a:pt x="50542" y="100303"/>
                    </a:lnTo>
                    <a:lnTo>
                      <a:pt x="50557" y="100089"/>
                    </a:lnTo>
                    <a:lnTo>
                      <a:pt x="50557" y="99874"/>
                    </a:lnTo>
                    <a:lnTo>
                      <a:pt x="50542" y="99660"/>
                    </a:lnTo>
                    <a:lnTo>
                      <a:pt x="50527" y="99446"/>
                    </a:lnTo>
                    <a:lnTo>
                      <a:pt x="50496" y="99231"/>
                    </a:lnTo>
                    <a:lnTo>
                      <a:pt x="50465" y="99017"/>
                    </a:lnTo>
                    <a:lnTo>
                      <a:pt x="50404" y="98802"/>
                    </a:lnTo>
                    <a:lnTo>
                      <a:pt x="50358" y="98588"/>
                    </a:lnTo>
                    <a:lnTo>
                      <a:pt x="50282" y="98373"/>
                    </a:lnTo>
                    <a:lnTo>
                      <a:pt x="50190" y="98174"/>
                    </a:lnTo>
                    <a:lnTo>
                      <a:pt x="50098" y="97960"/>
                    </a:lnTo>
                    <a:lnTo>
                      <a:pt x="44615" y="86795"/>
                    </a:lnTo>
                    <a:lnTo>
                      <a:pt x="65796" y="76028"/>
                    </a:lnTo>
                    <a:lnTo>
                      <a:pt x="66210" y="76548"/>
                    </a:lnTo>
                    <a:lnTo>
                      <a:pt x="66623" y="77069"/>
                    </a:lnTo>
                    <a:lnTo>
                      <a:pt x="67052" y="77590"/>
                    </a:lnTo>
                    <a:lnTo>
                      <a:pt x="67481" y="78111"/>
                    </a:lnTo>
                    <a:lnTo>
                      <a:pt x="67910" y="78616"/>
                    </a:lnTo>
                    <a:lnTo>
                      <a:pt x="68369" y="79106"/>
                    </a:lnTo>
                    <a:lnTo>
                      <a:pt x="68814" y="79596"/>
                    </a:lnTo>
                    <a:lnTo>
                      <a:pt x="69273" y="80086"/>
                    </a:lnTo>
                    <a:lnTo>
                      <a:pt x="69733" y="80561"/>
                    </a:lnTo>
                    <a:lnTo>
                      <a:pt x="70207" y="81036"/>
                    </a:lnTo>
                    <a:lnTo>
                      <a:pt x="70682" y="81511"/>
                    </a:lnTo>
                    <a:lnTo>
                      <a:pt x="71172" y="81970"/>
                    </a:lnTo>
                    <a:lnTo>
                      <a:pt x="71662" y="82414"/>
                    </a:lnTo>
                    <a:lnTo>
                      <a:pt x="72168" y="82874"/>
                    </a:lnTo>
                    <a:lnTo>
                      <a:pt x="72673" y="83303"/>
                    </a:lnTo>
                    <a:lnTo>
                      <a:pt x="73179" y="83732"/>
                    </a:lnTo>
                    <a:lnTo>
                      <a:pt x="73699" y="84160"/>
                    </a:lnTo>
                    <a:lnTo>
                      <a:pt x="74220" y="84589"/>
                    </a:lnTo>
                    <a:lnTo>
                      <a:pt x="74741" y="84987"/>
                    </a:lnTo>
                    <a:lnTo>
                      <a:pt x="75277" y="85401"/>
                    </a:lnTo>
                    <a:lnTo>
                      <a:pt x="75813" y="85799"/>
                    </a:lnTo>
                    <a:lnTo>
                      <a:pt x="76364" y="86182"/>
                    </a:lnTo>
                    <a:lnTo>
                      <a:pt x="76916" y="86565"/>
                    </a:lnTo>
                    <a:lnTo>
                      <a:pt x="77467" y="86933"/>
                    </a:lnTo>
                    <a:lnTo>
                      <a:pt x="78034" y="87300"/>
                    </a:lnTo>
                    <a:lnTo>
                      <a:pt x="78600" y="87652"/>
                    </a:lnTo>
                    <a:lnTo>
                      <a:pt x="79182" y="88005"/>
                    </a:lnTo>
                    <a:lnTo>
                      <a:pt x="79764" y="88357"/>
                    </a:lnTo>
                    <a:lnTo>
                      <a:pt x="80346" y="88679"/>
                    </a:lnTo>
                    <a:lnTo>
                      <a:pt x="80928" y="89015"/>
                    </a:lnTo>
                    <a:lnTo>
                      <a:pt x="81526" y="89322"/>
                    </a:lnTo>
                    <a:lnTo>
                      <a:pt x="82123" y="89643"/>
                    </a:lnTo>
                    <a:lnTo>
                      <a:pt x="82736" y="89934"/>
                    </a:lnTo>
                    <a:lnTo>
                      <a:pt x="83333" y="90225"/>
                    </a:lnTo>
                    <a:lnTo>
                      <a:pt x="83946" y="90516"/>
                    </a:lnTo>
                    <a:lnTo>
                      <a:pt x="84574" y="90792"/>
                    </a:lnTo>
                    <a:lnTo>
                      <a:pt x="85201" y="91052"/>
                    </a:lnTo>
                    <a:lnTo>
                      <a:pt x="85829" y="91313"/>
                    </a:lnTo>
                    <a:lnTo>
                      <a:pt x="86457" y="91558"/>
                    </a:lnTo>
                    <a:lnTo>
                      <a:pt x="87085" y="91803"/>
                    </a:lnTo>
                    <a:lnTo>
                      <a:pt x="87729" y="92033"/>
                    </a:lnTo>
                    <a:lnTo>
                      <a:pt x="88372" y="92262"/>
                    </a:lnTo>
                    <a:lnTo>
                      <a:pt x="89030" y="92477"/>
                    </a:lnTo>
                    <a:lnTo>
                      <a:pt x="89689" y="92676"/>
                    </a:lnTo>
                    <a:lnTo>
                      <a:pt x="90348" y="92875"/>
                    </a:lnTo>
                    <a:lnTo>
                      <a:pt x="91006" y="93059"/>
                    </a:lnTo>
                    <a:lnTo>
                      <a:pt x="91665" y="93243"/>
                    </a:lnTo>
                    <a:lnTo>
                      <a:pt x="92339" y="93396"/>
                    </a:lnTo>
                    <a:lnTo>
                      <a:pt x="93012" y="93564"/>
                    </a:lnTo>
                    <a:lnTo>
                      <a:pt x="93686" y="93702"/>
                    </a:lnTo>
                    <a:lnTo>
                      <a:pt x="94360" y="93840"/>
                    </a:lnTo>
                    <a:lnTo>
                      <a:pt x="95049" y="93978"/>
                    </a:lnTo>
                    <a:lnTo>
                      <a:pt x="95739" y="94100"/>
                    </a:lnTo>
                    <a:lnTo>
                      <a:pt x="96428" y="94208"/>
                    </a:lnTo>
                    <a:lnTo>
                      <a:pt x="97117" y="94299"/>
                    </a:lnTo>
                    <a:lnTo>
                      <a:pt x="97822" y="94391"/>
                    </a:lnTo>
                    <a:lnTo>
                      <a:pt x="98526" y="94468"/>
                    </a:lnTo>
                    <a:lnTo>
                      <a:pt x="99215" y="94529"/>
                    </a:lnTo>
                    <a:lnTo>
                      <a:pt x="99935" y="94590"/>
                    </a:lnTo>
                    <a:lnTo>
                      <a:pt x="100640" y="94636"/>
                    </a:lnTo>
                    <a:lnTo>
                      <a:pt x="101344" y="94682"/>
                    </a:lnTo>
                    <a:lnTo>
                      <a:pt x="102064" y="94713"/>
                    </a:lnTo>
                    <a:lnTo>
                      <a:pt x="102784" y="94728"/>
                    </a:lnTo>
                    <a:lnTo>
                      <a:pt x="103504" y="94728"/>
                    </a:lnTo>
                    <a:lnTo>
                      <a:pt x="104729" y="94713"/>
                    </a:lnTo>
                    <a:lnTo>
                      <a:pt x="105939" y="94667"/>
                    </a:lnTo>
                    <a:lnTo>
                      <a:pt x="107149" y="94590"/>
                    </a:lnTo>
                    <a:lnTo>
                      <a:pt x="108344" y="94483"/>
                    </a:lnTo>
                    <a:lnTo>
                      <a:pt x="109538" y="94345"/>
                    </a:lnTo>
                    <a:lnTo>
                      <a:pt x="110717" y="94177"/>
                    </a:lnTo>
                    <a:lnTo>
                      <a:pt x="111881" y="93993"/>
                    </a:lnTo>
                    <a:lnTo>
                      <a:pt x="113045" y="93763"/>
                    </a:lnTo>
                    <a:lnTo>
                      <a:pt x="114194" y="93518"/>
                    </a:lnTo>
                    <a:lnTo>
                      <a:pt x="115343" y="93243"/>
                    </a:lnTo>
                    <a:lnTo>
                      <a:pt x="116461" y="92936"/>
                    </a:lnTo>
                    <a:lnTo>
                      <a:pt x="117579" y="92599"/>
                    </a:lnTo>
                    <a:lnTo>
                      <a:pt x="118697" y="92232"/>
                    </a:lnTo>
                    <a:lnTo>
                      <a:pt x="119784" y="91849"/>
                    </a:lnTo>
                    <a:lnTo>
                      <a:pt x="120872" y="91435"/>
                    </a:lnTo>
                    <a:lnTo>
                      <a:pt x="121944" y="91007"/>
                    </a:lnTo>
                    <a:lnTo>
                      <a:pt x="123001" y="90547"/>
                    </a:lnTo>
                    <a:lnTo>
                      <a:pt x="124042" y="90057"/>
                    </a:lnTo>
                    <a:lnTo>
                      <a:pt x="125068" y="89552"/>
                    </a:lnTo>
                    <a:lnTo>
                      <a:pt x="126079" y="89015"/>
                    </a:lnTo>
                    <a:lnTo>
                      <a:pt x="127075" y="88449"/>
                    </a:lnTo>
                    <a:lnTo>
                      <a:pt x="128055" y="87867"/>
                    </a:lnTo>
                    <a:lnTo>
                      <a:pt x="129035" y="87269"/>
                    </a:lnTo>
                    <a:lnTo>
                      <a:pt x="129985" y="86642"/>
                    </a:lnTo>
                    <a:lnTo>
                      <a:pt x="130919" y="85983"/>
                    </a:lnTo>
                    <a:lnTo>
                      <a:pt x="131838" y="85324"/>
                    </a:lnTo>
                    <a:lnTo>
                      <a:pt x="132741" y="84620"/>
                    </a:lnTo>
                    <a:lnTo>
                      <a:pt x="133630" y="83915"/>
                    </a:lnTo>
                    <a:lnTo>
                      <a:pt x="134503" y="83180"/>
                    </a:lnTo>
                    <a:lnTo>
                      <a:pt x="135345" y="82430"/>
                    </a:lnTo>
                    <a:lnTo>
                      <a:pt x="136188" y="81649"/>
                    </a:lnTo>
                    <a:lnTo>
                      <a:pt x="136999" y="80852"/>
                    </a:lnTo>
                    <a:lnTo>
                      <a:pt x="137780" y="80040"/>
                    </a:lnTo>
                    <a:lnTo>
                      <a:pt x="138561" y="79213"/>
                    </a:lnTo>
                    <a:lnTo>
                      <a:pt x="139312" y="78356"/>
                    </a:lnTo>
                    <a:lnTo>
                      <a:pt x="140047" y="77498"/>
                    </a:lnTo>
                    <a:lnTo>
                      <a:pt x="140767" y="76610"/>
                    </a:lnTo>
                    <a:lnTo>
                      <a:pt x="141456" y="75706"/>
                    </a:lnTo>
                    <a:lnTo>
                      <a:pt x="142130" y="74787"/>
                    </a:lnTo>
                    <a:lnTo>
                      <a:pt x="142773" y="73838"/>
                    </a:lnTo>
                    <a:lnTo>
                      <a:pt x="143401" y="72888"/>
                    </a:lnTo>
                    <a:lnTo>
                      <a:pt x="144014" y="71923"/>
                    </a:lnTo>
                    <a:lnTo>
                      <a:pt x="144596" y="70943"/>
                    </a:lnTo>
                    <a:lnTo>
                      <a:pt x="145147" y="69947"/>
                    </a:lnTo>
                    <a:lnTo>
                      <a:pt x="145683" y="68921"/>
                    </a:lnTo>
                    <a:lnTo>
                      <a:pt x="146189" y="67895"/>
                    </a:lnTo>
                    <a:lnTo>
                      <a:pt x="146679" y="66854"/>
                    </a:lnTo>
                    <a:lnTo>
                      <a:pt x="147138" y="65797"/>
                    </a:lnTo>
                    <a:lnTo>
                      <a:pt x="147582" y="64725"/>
                    </a:lnTo>
                    <a:lnTo>
                      <a:pt x="147996" y="63653"/>
                    </a:lnTo>
                    <a:lnTo>
                      <a:pt x="148379" y="62550"/>
                    </a:lnTo>
                    <a:lnTo>
                      <a:pt x="148731" y="61447"/>
                    </a:lnTo>
                    <a:lnTo>
                      <a:pt x="149068" y="60329"/>
                    </a:lnTo>
                    <a:lnTo>
                      <a:pt x="149374" y="59196"/>
                    </a:lnTo>
                    <a:lnTo>
                      <a:pt x="149650" y="58062"/>
                    </a:lnTo>
                    <a:lnTo>
                      <a:pt x="149910" y="56914"/>
                    </a:lnTo>
                    <a:lnTo>
                      <a:pt x="150125" y="55750"/>
                    </a:lnTo>
                    <a:lnTo>
                      <a:pt x="150324" y="54570"/>
                    </a:lnTo>
                    <a:lnTo>
                      <a:pt x="150492" y="53391"/>
                    </a:lnTo>
                    <a:lnTo>
                      <a:pt x="150615" y="52212"/>
                    </a:lnTo>
                    <a:lnTo>
                      <a:pt x="150722" y="51002"/>
                    </a:lnTo>
                    <a:lnTo>
                      <a:pt x="150799" y="49807"/>
                    </a:lnTo>
                    <a:lnTo>
                      <a:pt x="150845" y="48582"/>
                    </a:lnTo>
                    <a:lnTo>
                      <a:pt x="150860" y="47357"/>
                    </a:lnTo>
                    <a:lnTo>
                      <a:pt x="150845" y="46147"/>
                    </a:lnTo>
                    <a:lnTo>
                      <a:pt x="150799" y="44921"/>
                    </a:lnTo>
                    <a:lnTo>
                      <a:pt x="150722" y="43727"/>
                    </a:lnTo>
                    <a:lnTo>
                      <a:pt x="150615" y="42517"/>
                    </a:lnTo>
                    <a:lnTo>
                      <a:pt x="150492" y="41338"/>
                    </a:lnTo>
                    <a:lnTo>
                      <a:pt x="150324" y="40158"/>
                    </a:lnTo>
                    <a:lnTo>
                      <a:pt x="150125" y="38979"/>
                    </a:lnTo>
                    <a:lnTo>
                      <a:pt x="149910" y="37815"/>
                    </a:lnTo>
                    <a:lnTo>
                      <a:pt x="149650" y="36666"/>
                    </a:lnTo>
                    <a:lnTo>
                      <a:pt x="149374" y="35533"/>
                    </a:lnTo>
                    <a:lnTo>
                      <a:pt x="149068" y="34400"/>
                    </a:lnTo>
                    <a:lnTo>
                      <a:pt x="148731" y="33281"/>
                    </a:lnTo>
                    <a:lnTo>
                      <a:pt x="148379" y="32179"/>
                    </a:lnTo>
                    <a:lnTo>
                      <a:pt x="147996" y="31076"/>
                    </a:lnTo>
                    <a:lnTo>
                      <a:pt x="147582" y="30004"/>
                    </a:lnTo>
                    <a:lnTo>
                      <a:pt x="147138" y="28932"/>
                    </a:lnTo>
                    <a:lnTo>
                      <a:pt x="146679" y="27875"/>
                    </a:lnTo>
                    <a:lnTo>
                      <a:pt x="146189" y="26834"/>
                    </a:lnTo>
                    <a:lnTo>
                      <a:pt x="145683" y="25807"/>
                    </a:lnTo>
                    <a:lnTo>
                      <a:pt x="145147" y="24781"/>
                    </a:lnTo>
                    <a:lnTo>
                      <a:pt x="144596" y="23786"/>
                    </a:lnTo>
                    <a:lnTo>
                      <a:pt x="144014" y="22806"/>
                    </a:lnTo>
                    <a:lnTo>
                      <a:pt x="143401" y="21841"/>
                    </a:lnTo>
                    <a:lnTo>
                      <a:pt x="142773" y="20876"/>
                    </a:lnTo>
                    <a:lnTo>
                      <a:pt x="142130" y="19941"/>
                    </a:lnTo>
                    <a:lnTo>
                      <a:pt x="141456" y="19023"/>
                    </a:lnTo>
                    <a:lnTo>
                      <a:pt x="140767" y="18119"/>
                    </a:lnTo>
                    <a:lnTo>
                      <a:pt x="140047" y="17231"/>
                    </a:lnTo>
                    <a:lnTo>
                      <a:pt x="139312" y="16373"/>
                    </a:lnTo>
                    <a:lnTo>
                      <a:pt x="138561" y="15515"/>
                    </a:lnTo>
                    <a:lnTo>
                      <a:pt x="137780" y="14688"/>
                    </a:lnTo>
                    <a:lnTo>
                      <a:pt x="136999" y="13876"/>
                    </a:lnTo>
                    <a:lnTo>
                      <a:pt x="136188" y="13080"/>
                    </a:lnTo>
                    <a:lnTo>
                      <a:pt x="135345" y="12299"/>
                    </a:lnTo>
                    <a:lnTo>
                      <a:pt x="134503" y="11548"/>
                    </a:lnTo>
                    <a:lnTo>
                      <a:pt x="133630" y="10813"/>
                    </a:lnTo>
                    <a:lnTo>
                      <a:pt x="132741" y="10109"/>
                    </a:lnTo>
                    <a:lnTo>
                      <a:pt x="131838" y="9404"/>
                    </a:lnTo>
                    <a:lnTo>
                      <a:pt x="130919" y="8746"/>
                    </a:lnTo>
                    <a:lnTo>
                      <a:pt x="129985" y="8087"/>
                    </a:lnTo>
                    <a:lnTo>
                      <a:pt x="129035" y="7459"/>
                    </a:lnTo>
                    <a:lnTo>
                      <a:pt x="128055" y="6862"/>
                    </a:lnTo>
                    <a:lnTo>
                      <a:pt x="127075" y="6280"/>
                    </a:lnTo>
                    <a:lnTo>
                      <a:pt x="126079" y="5713"/>
                    </a:lnTo>
                    <a:lnTo>
                      <a:pt x="125068" y="5177"/>
                    </a:lnTo>
                    <a:lnTo>
                      <a:pt x="124042" y="4672"/>
                    </a:lnTo>
                    <a:lnTo>
                      <a:pt x="123001" y="4182"/>
                    </a:lnTo>
                    <a:lnTo>
                      <a:pt x="121944" y="3722"/>
                    </a:lnTo>
                    <a:lnTo>
                      <a:pt x="120872" y="3278"/>
                    </a:lnTo>
                    <a:lnTo>
                      <a:pt x="119784" y="2880"/>
                    </a:lnTo>
                    <a:lnTo>
                      <a:pt x="118697" y="2482"/>
                    </a:lnTo>
                    <a:lnTo>
                      <a:pt x="117579" y="2129"/>
                    </a:lnTo>
                    <a:lnTo>
                      <a:pt x="116461" y="1792"/>
                    </a:lnTo>
                    <a:lnTo>
                      <a:pt x="115343" y="1486"/>
                    </a:lnTo>
                    <a:lnTo>
                      <a:pt x="114194" y="1210"/>
                    </a:lnTo>
                    <a:lnTo>
                      <a:pt x="113045" y="965"/>
                    </a:lnTo>
                    <a:lnTo>
                      <a:pt x="111881" y="736"/>
                    </a:lnTo>
                    <a:lnTo>
                      <a:pt x="110717" y="552"/>
                    </a:lnTo>
                    <a:lnTo>
                      <a:pt x="109538" y="383"/>
                    </a:lnTo>
                    <a:lnTo>
                      <a:pt x="108344" y="245"/>
                    </a:lnTo>
                    <a:lnTo>
                      <a:pt x="107149" y="138"/>
                    </a:lnTo>
                    <a:lnTo>
                      <a:pt x="105939" y="62"/>
                    </a:lnTo>
                    <a:lnTo>
                      <a:pt x="104729" y="16"/>
                    </a:lnTo>
                    <a:lnTo>
                      <a:pt x="1035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952;p24">
                <a:extLst>
                  <a:ext uri="{FF2B5EF4-FFF2-40B4-BE49-F238E27FC236}">
                    <a16:creationId xmlns:a16="http://schemas.microsoft.com/office/drawing/2014/main" id="{6B11D102-014E-4D2D-B2D4-1F6A5A34C16C}"/>
                  </a:ext>
                </a:extLst>
              </p:cNvPr>
              <p:cNvSpPr/>
              <p:nvPr/>
            </p:nvSpPr>
            <p:spPr>
              <a:xfrm>
                <a:off x="3471250" y="1732650"/>
                <a:ext cx="105000" cy="1050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2" name="Google Shape;953;p24">
              <a:extLst>
                <a:ext uri="{FF2B5EF4-FFF2-40B4-BE49-F238E27FC236}">
                  <a16:creationId xmlns:a16="http://schemas.microsoft.com/office/drawing/2014/main" id="{24552E2D-DC2B-41A9-AEB1-D73DAD0A8981}"/>
                </a:ext>
              </a:extLst>
            </p:cNvPr>
            <p:cNvCxnSpPr>
              <a:stCxn id="68" idx="3"/>
              <a:endCxn id="151" idx="2"/>
            </p:cNvCxnSpPr>
            <p:nvPr/>
          </p:nvCxnSpPr>
          <p:spPr>
            <a:xfrm>
              <a:off x="1941411" y="2505161"/>
              <a:ext cx="1455014" cy="308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7EFCB352-F52E-4B2D-B617-2D1EC300AD09}"/>
                </a:ext>
              </a:extLst>
            </p:cNvPr>
            <p:cNvGrpSpPr/>
            <p:nvPr/>
          </p:nvGrpSpPr>
          <p:grpSpPr>
            <a:xfrm>
              <a:off x="526050" y="2319461"/>
              <a:ext cx="2288793" cy="1788787"/>
              <a:chOff x="526050" y="2319461"/>
              <a:chExt cx="2288793" cy="1788787"/>
            </a:xfrm>
          </p:grpSpPr>
          <p:grpSp>
            <p:nvGrpSpPr>
              <p:cNvPr id="67" name="Google Shape;878;p24">
                <a:extLst>
                  <a:ext uri="{FF2B5EF4-FFF2-40B4-BE49-F238E27FC236}">
                    <a16:creationId xmlns:a16="http://schemas.microsoft.com/office/drawing/2014/main" id="{B5C324B0-2596-49B5-8E0B-A7716579D041}"/>
                  </a:ext>
                </a:extLst>
              </p:cNvPr>
              <p:cNvGrpSpPr/>
              <p:nvPr/>
            </p:nvGrpSpPr>
            <p:grpSpPr>
              <a:xfrm>
                <a:off x="526050" y="2319461"/>
                <a:ext cx="1970622" cy="1788787"/>
                <a:chOff x="601014" y="1599450"/>
                <a:chExt cx="1970622" cy="1788787"/>
              </a:xfrm>
            </p:grpSpPr>
            <p:sp>
              <p:nvSpPr>
                <p:cNvPr id="68" name="Google Shape;879;p24">
                  <a:extLst>
                    <a:ext uri="{FF2B5EF4-FFF2-40B4-BE49-F238E27FC236}">
                      <a16:creationId xmlns:a16="http://schemas.microsoft.com/office/drawing/2014/main" id="{D2EC8F35-5155-4377-ACE9-C1FE055FB9B4}"/>
                    </a:ext>
                  </a:extLst>
                </p:cNvPr>
                <p:cNvSpPr txBox="1"/>
                <p:nvPr/>
              </p:nvSpPr>
              <p:spPr>
                <a:xfrm>
                  <a:off x="1156275" y="1599450"/>
                  <a:ext cx="860100" cy="3714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51%</a:t>
                  </a:r>
                  <a:endParaRPr sz="18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70" name="Google Shape;881;p24">
                  <a:extLst>
                    <a:ext uri="{FF2B5EF4-FFF2-40B4-BE49-F238E27FC236}">
                      <a16:creationId xmlns:a16="http://schemas.microsoft.com/office/drawing/2014/main" id="{068A55F4-12A7-49D7-8E96-ECE070A56EC2}"/>
                    </a:ext>
                  </a:extLst>
                </p:cNvPr>
                <p:cNvSpPr txBox="1"/>
                <p:nvPr/>
              </p:nvSpPr>
              <p:spPr>
                <a:xfrm>
                  <a:off x="601014" y="3056437"/>
                  <a:ext cx="1970622" cy="331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 b="1" dirty="0">
                      <a:solidFill>
                        <a:schemeClr val="dk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Femme</a:t>
                  </a:r>
                  <a:endParaRPr sz="18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grpSp>
            <p:nvGrpSpPr>
              <p:cNvPr id="159" name="Google Shape;919;p24">
                <a:extLst>
                  <a:ext uri="{FF2B5EF4-FFF2-40B4-BE49-F238E27FC236}">
                    <a16:creationId xmlns:a16="http://schemas.microsoft.com/office/drawing/2014/main" id="{2A7B8A71-3F9D-4C89-8889-BD7F5BBCB738}"/>
                  </a:ext>
                </a:extLst>
              </p:cNvPr>
              <p:cNvGrpSpPr/>
              <p:nvPr/>
            </p:nvGrpSpPr>
            <p:grpSpPr>
              <a:xfrm>
                <a:off x="594870" y="3228656"/>
                <a:ext cx="2219973" cy="371393"/>
                <a:chOff x="476342" y="2854425"/>
                <a:chExt cx="2219973" cy="371393"/>
              </a:xfrm>
            </p:grpSpPr>
            <p:grpSp>
              <p:nvGrpSpPr>
                <p:cNvPr id="160" name="Google Shape;920;p24">
                  <a:extLst>
                    <a:ext uri="{FF2B5EF4-FFF2-40B4-BE49-F238E27FC236}">
                      <a16:creationId xmlns:a16="http://schemas.microsoft.com/office/drawing/2014/main" id="{048F5A9D-C60F-493F-B5A7-78CC0ADC4861}"/>
                    </a:ext>
                  </a:extLst>
                </p:cNvPr>
                <p:cNvGrpSpPr/>
                <p:nvPr/>
              </p:nvGrpSpPr>
              <p:grpSpPr>
                <a:xfrm>
                  <a:off x="476342" y="2854425"/>
                  <a:ext cx="149748" cy="371393"/>
                  <a:chOff x="3343310" y="4475555"/>
                  <a:chExt cx="127717" cy="316753"/>
                </a:xfrm>
              </p:grpSpPr>
              <p:sp>
                <p:nvSpPr>
                  <p:cNvPr id="188" name="Google Shape;921;p24">
                    <a:extLst>
                      <a:ext uri="{FF2B5EF4-FFF2-40B4-BE49-F238E27FC236}">
                        <a16:creationId xmlns:a16="http://schemas.microsoft.com/office/drawing/2014/main" id="{4005DE48-2302-4607-BC63-5D5308AE6F50}"/>
                      </a:ext>
                    </a:extLst>
                  </p:cNvPr>
                  <p:cNvSpPr/>
                  <p:nvPr/>
                </p:nvSpPr>
                <p:spPr>
                  <a:xfrm>
                    <a:off x="3343310" y="4535967"/>
                    <a:ext cx="127717" cy="256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995" h="156544" extrusionOk="0">
                        <a:moveTo>
                          <a:pt x="18496" y="1"/>
                        </a:moveTo>
                        <a:cubicBezTo>
                          <a:pt x="8514" y="1"/>
                          <a:pt x="359" y="8123"/>
                          <a:pt x="327" y="18105"/>
                        </a:cubicBezTo>
                        <a:lnTo>
                          <a:pt x="33" y="74537"/>
                        </a:lnTo>
                        <a:cubicBezTo>
                          <a:pt x="0" y="78778"/>
                          <a:pt x="3425" y="82235"/>
                          <a:pt x="7666" y="82268"/>
                        </a:cubicBezTo>
                        <a:lnTo>
                          <a:pt x="7731" y="82268"/>
                        </a:lnTo>
                        <a:cubicBezTo>
                          <a:pt x="11939" y="82268"/>
                          <a:pt x="15364" y="78843"/>
                          <a:pt x="15397" y="74635"/>
                        </a:cubicBezTo>
                        <a:lnTo>
                          <a:pt x="15691" y="18170"/>
                        </a:lnTo>
                        <a:cubicBezTo>
                          <a:pt x="15691" y="17341"/>
                          <a:pt x="16344" y="16668"/>
                          <a:pt x="17166" y="16668"/>
                        </a:cubicBezTo>
                        <a:cubicBezTo>
                          <a:pt x="17185" y="16668"/>
                          <a:pt x="17204" y="16669"/>
                          <a:pt x="17224" y="16669"/>
                        </a:cubicBezTo>
                        <a:cubicBezTo>
                          <a:pt x="18039" y="16669"/>
                          <a:pt x="18724" y="17355"/>
                          <a:pt x="18724" y="18170"/>
                        </a:cubicBezTo>
                        <a:lnTo>
                          <a:pt x="18724" y="147345"/>
                        </a:lnTo>
                        <a:cubicBezTo>
                          <a:pt x="18724" y="152433"/>
                          <a:pt x="22867" y="156543"/>
                          <a:pt x="27956" y="156543"/>
                        </a:cubicBezTo>
                        <a:cubicBezTo>
                          <a:pt x="33044" y="156543"/>
                          <a:pt x="37187" y="152433"/>
                          <a:pt x="37187" y="147345"/>
                        </a:cubicBezTo>
                        <a:lnTo>
                          <a:pt x="37187" y="73656"/>
                        </a:lnTo>
                        <a:lnTo>
                          <a:pt x="41167" y="73656"/>
                        </a:lnTo>
                        <a:lnTo>
                          <a:pt x="41167" y="147345"/>
                        </a:lnTo>
                        <a:cubicBezTo>
                          <a:pt x="41167" y="152433"/>
                          <a:pt x="45277" y="156543"/>
                          <a:pt x="50365" y="156543"/>
                        </a:cubicBezTo>
                        <a:cubicBezTo>
                          <a:pt x="55454" y="156543"/>
                          <a:pt x="59597" y="152433"/>
                          <a:pt x="59597" y="147345"/>
                        </a:cubicBezTo>
                        <a:cubicBezTo>
                          <a:pt x="59597" y="25477"/>
                          <a:pt x="59434" y="95153"/>
                          <a:pt x="59434" y="18300"/>
                        </a:cubicBezTo>
                        <a:cubicBezTo>
                          <a:pt x="59434" y="17420"/>
                          <a:pt x="60119" y="16702"/>
                          <a:pt x="60967" y="16669"/>
                        </a:cubicBezTo>
                        <a:cubicBezTo>
                          <a:pt x="60988" y="16669"/>
                          <a:pt x="61009" y="16668"/>
                          <a:pt x="61030" y="16668"/>
                        </a:cubicBezTo>
                        <a:cubicBezTo>
                          <a:pt x="61882" y="16668"/>
                          <a:pt x="62567" y="17310"/>
                          <a:pt x="62631" y="18170"/>
                        </a:cubicBezTo>
                        <a:lnTo>
                          <a:pt x="62598" y="74570"/>
                        </a:lnTo>
                        <a:cubicBezTo>
                          <a:pt x="62598" y="78810"/>
                          <a:pt x="66023" y="82268"/>
                          <a:pt x="70264" y="82268"/>
                        </a:cubicBezTo>
                        <a:cubicBezTo>
                          <a:pt x="74504" y="82268"/>
                          <a:pt x="77962" y="78843"/>
                          <a:pt x="77962" y="74602"/>
                        </a:cubicBezTo>
                        <a:lnTo>
                          <a:pt x="77994" y="18137"/>
                        </a:lnTo>
                        <a:cubicBezTo>
                          <a:pt x="77994" y="18137"/>
                          <a:pt x="77994" y="18105"/>
                          <a:pt x="77994" y="18105"/>
                        </a:cubicBezTo>
                        <a:cubicBezTo>
                          <a:pt x="77962" y="8123"/>
                          <a:pt x="69807" y="1"/>
                          <a:pt x="5982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" name="Google Shape;922;p24">
                    <a:extLst>
                      <a:ext uri="{FF2B5EF4-FFF2-40B4-BE49-F238E27FC236}">
                        <a16:creationId xmlns:a16="http://schemas.microsoft.com/office/drawing/2014/main" id="{DF65718A-5FCC-4CDE-B5F9-1706ED1D1C36}"/>
                      </a:ext>
                    </a:extLst>
                  </p:cNvPr>
                  <p:cNvSpPr/>
                  <p:nvPr/>
                </p:nvSpPr>
                <p:spPr>
                  <a:xfrm>
                    <a:off x="3381341" y="4475555"/>
                    <a:ext cx="52189" cy="521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1" h="31838" extrusionOk="0">
                        <a:moveTo>
                          <a:pt x="15952" y="1"/>
                        </a:moveTo>
                        <a:cubicBezTo>
                          <a:pt x="7144" y="1"/>
                          <a:pt x="1" y="7112"/>
                          <a:pt x="1" y="15919"/>
                        </a:cubicBezTo>
                        <a:cubicBezTo>
                          <a:pt x="1" y="24694"/>
                          <a:pt x="7144" y="31838"/>
                          <a:pt x="15952" y="31838"/>
                        </a:cubicBezTo>
                        <a:cubicBezTo>
                          <a:pt x="24727" y="31838"/>
                          <a:pt x="31870" y="24694"/>
                          <a:pt x="31870" y="15919"/>
                        </a:cubicBezTo>
                        <a:cubicBezTo>
                          <a:pt x="31870" y="7112"/>
                          <a:pt x="24727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1" name="Google Shape;923;p24">
                  <a:extLst>
                    <a:ext uri="{FF2B5EF4-FFF2-40B4-BE49-F238E27FC236}">
                      <a16:creationId xmlns:a16="http://schemas.microsoft.com/office/drawing/2014/main" id="{0FEAA406-5C6A-4EBA-ADD3-C9D4350C8E62}"/>
                    </a:ext>
                  </a:extLst>
                </p:cNvPr>
                <p:cNvGrpSpPr/>
                <p:nvPr/>
              </p:nvGrpSpPr>
              <p:grpSpPr>
                <a:xfrm>
                  <a:off x="706367" y="2854425"/>
                  <a:ext cx="149748" cy="371393"/>
                  <a:chOff x="3343310" y="4475555"/>
                  <a:chExt cx="127717" cy="316753"/>
                </a:xfrm>
              </p:grpSpPr>
              <p:sp>
                <p:nvSpPr>
                  <p:cNvPr id="186" name="Google Shape;924;p24">
                    <a:extLst>
                      <a:ext uri="{FF2B5EF4-FFF2-40B4-BE49-F238E27FC236}">
                        <a16:creationId xmlns:a16="http://schemas.microsoft.com/office/drawing/2014/main" id="{6723F9F8-4B42-4DD7-8A0F-E1CC0403208C}"/>
                      </a:ext>
                    </a:extLst>
                  </p:cNvPr>
                  <p:cNvSpPr/>
                  <p:nvPr/>
                </p:nvSpPr>
                <p:spPr>
                  <a:xfrm>
                    <a:off x="3343310" y="4535967"/>
                    <a:ext cx="127717" cy="256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995" h="156544" extrusionOk="0">
                        <a:moveTo>
                          <a:pt x="18496" y="1"/>
                        </a:moveTo>
                        <a:cubicBezTo>
                          <a:pt x="8514" y="1"/>
                          <a:pt x="359" y="8123"/>
                          <a:pt x="327" y="18105"/>
                        </a:cubicBezTo>
                        <a:lnTo>
                          <a:pt x="33" y="74537"/>
                        </a:lnTo>
                        <a:cubicBezTo>
                          <a:pt x="0" y="78778"/>
                          <a:pt x="3425" y="82235"/>
                          <a:pt x="7666" y="82268"/>
                        </a:cubicBezTo>
                        <a:lnTo>
                          <a:pt x="7731" y="82268"/>
                        </a:lnTo>
                        <a:cubicBezTo>
                          <a:pt x="11939" y="82268"/>
                          <a:pt x="15364" y="78843"/>
                          <a:pt x="15397" y="74635"/>
                        </a:cubicBezTo>
                        <a:lnTo>
                          <a:pt x="15691" y="18170"/>
                        </a:lnTo>
                        <a:cubicBezTo>
                          <a:pt x="15691" y="17341"/>
                          <a:pt x="16344" y="16668"/>
                          <a:pt x="17166" y="16668"/>
                        </a:cubicBezTo>
                        <a:cubicBezTo>
                          <a:pt x="17185" y="16668"/>
                          <a:pt x="17204" y="16669"/>
                          <a:pt x="17224" y="16669"/>
                        </a:cubicBezTo>
                        <a:cubicBezTo>
                          <a:pt x="18039" y="16669"/>
                          <a:pt x="18724" y="17355"/>
                          <a:pt x="18724" y="18170"/>
                        </a:cubicBezTo>
                        <a:lnTo>
                          <a:pt x="18724" y="147345"/>
                        </a:lnTo>
                        <a:cubicBezTo>
                          <a:pt x="18724" y="152433"/>
                          <a:pt x="22867" y="156543"/>
                          <a:pt x="27956" y="156543"/>
                        </a:cubicBezTo>
                        <a:cubicBezTo>
                          <a:pt x="33044" y="156543"/>
                          <a:pt x="37187" y="152433"/>
                          <a:pt x="37187" y="147345"/>
                        </a:cubicBezTo>
                        <a:lnTo>
                          <a:pt x="37187" y="73656"/>
                        </a:lnTo>
                        <a:lnTo>
                          <a:pt x="41167" y="73656"/>
                        </a:lnTo>
                        <a:lnTo>
                          <a:pt x="41167" y="147345"/>
                        </a:lnTo>
                        <a:cubicBezTo>
                          <a:pt x="41167" y="152433"/>
                          <a:pt x="45277" y="156543"/>
                          <a:pt x="50365" y="156543"/>
                        </a:cubicBezTo>
                        <a:cubicBezTo>
                          <a:pt x="55454" y="156543"/>
                          <a:pt x="59597" y="152433"/>
                          <a:pt x="59597" y="147345"/>
                        </a:cubicBezTo>
                        <a:cubicBezTo>
                          <a:pt x="59597" y="25477"/>
                          <a:pt x="59434" y="95153"/>
                          <a:pt x="59434" y="18300"/>
                        </a:cubicBezTo>
                        <a:cubicBezTo>
                          <a:pt x="59434" y="17420"/>
                          <a:pt x="60119" y="16702"/>
                          <a:pt x="60967" y="16669"/>
                        </a:cubicBezTo>
                        <a:cubicBezTo>
                          <a:pt x="60988" y="16669"/>
                          <a:pt x="61009" y="16668"/>
                          <a:pt x="61030" y="16668"/>
                        </a:cubicBezTo>
                        <a:cubicBezTo>
                          <a:pt x="61882" y="16668"/>
                          <a:pt x="62567" y="17310"/>
                          <a:pt x="62631" y="18170"/>
                        </a:cubicBezTo>
                        <a:lnTo>
                          <a:pt x="62598" y="74570"/>
                        </a:lnTo>
                        <a:cubicBezTo>
                          <a:pt x="62598" y="78810"/>
                          <a:pt x="66023" y="82268"/>
                          <a:pt x="70264" y="82268"/>
                        </a:cubicBezTo>
                        <a:cubicBezTo>
                          <a:pt x="74504" y="82268"/>
                          <a:pt x="77962" y="78843"/>
                          <a:pt x="77962" y="74602"/>
                        </a:cubicBezTo>
                        <a:lnTo>
                          <a:pt x="77994" y="18137"/>
                        </a:lnTo>
                        <a:cubicBezTo>
                          <a:pt x="77994" y="18137"/>
                          <a:pt x="77994" y="18105"/>
                          <a:pt x="77994" y="18105"/>
                        </a:cubicBezTo>
                        <a:cubicBezTo>
                          <a:pt x="77962" y="8123"/>
                          <a:pt x="69807" y="1"/>
                          <a:pt x="5982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" name="Google Shape;925;p24">
                    <a:extLst>
                      <a:ext uri="{FF2B5EF4-FFF2-40B4-BE49-F238E27FC236}">
                        <a16:creationId xmlns:a16="http://schemas.microsoft.com/office/drawing/2014/main" id="{DD3EFC53-07E0-4412-B108-42CCD9314F28}"/>
                      </a:ext>
                    </a:extLst>
                  </p:cNvPr>
                  <p:cNvSpPr/>
                  <p:nvPr/>
                </p:nvSpPr>
                <p:spPr>
                  <a:xfrm>
                    <a:off x="3381341" y="4475555"/>
                    <a:ext cx="52189" cy="521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1" h="31838" extrusionOk="0">
                        <a:moveTo>
                          <a:pt x="15952" y="1"/>
                        </a:moveTo>
                        <a:cubicBezTo>
                          <a:pt x="7144" y="1"/>
                          <a:pt x="1" y="7112"/>
                          <a:pt x="1" y="15919"/>
                        </a:cubicBezTo>
                        <a:cubicBezTo>
                          <a:pt x="1" y="24694"/>
                          <a:pt x="7144" y="31838"/>
                          <a:pt x="15952" y="31838"/>
                        </a:cubicBezTo>
                        <a:cubicBezTo>
                          <a:pt x="24727" y="31838"/>
                          <a:pt x="31870" y="24694"/>
                          <a:pt x="31870" y="15919"/>
                        </a:cubicBezTo>
                        <a:cubicBezTo>
                          <a:pt x="31870" y="7112"/>
                          <a:pt x="24727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2" name="Google Shape;926;p24">
                  <a:extLst>
                    <a:ext uri="{FF2B5EF4-FFF2-40B4-BE49-F238E27FC236}">
                      <a16:creationId xmlns:a16="http://schemas.microsoft.com/office/drawing/2014/main" id="{7ED7BBFE-444A-4A70-8397-8EFA746C5542}"/>
                    </a:ext>
                  </a:extLst>
                </p:cNvPr>
                <p:cNvGrpSpPr/>
                <p:nvPr/>
              </p:nvGrpSpPr>
              <p:grpSpPr>
                <a:xfrm>
                  <a:off x="2546567" y="2854425"/>
                  <a:ext cx="149748" cy="371393"/>
                  <a:chOff x="3343310" y="4475555"/>
                  <a:chExt cx="127717" cy="316753"/>
                </a:xfrm>
              </p:grpSpPr>
              <p:sp>
                <p:nvSpPr>
                  <p:cNvPr id="184" name="Google Shape;927;p24">
                    <a:extLst>
                      <a:ext uri="{FF2B5EF4-FFF2-40B4-BE49-F238E27FC236}">
                        <a16:creationId xmlns:a16="http://schemas.microsoft.com/office/drawing/2014/main" id="{DA09DC9E-E8ED-4C42-9775-D7EC6198D72A}"/>
                      </a:ext>
                    </a:extLst>
                  </p:cNvPr>
                  <p:cNvSpPr/>
                  <p:nvPr/>
                </p:nvSpPr>
                <p:spPr>
                  <a:xfrm>
                    <a:off x="3343310" y="4535967"/>
                    <a:ext cx="127717" cy="256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995" h="156544" extrusionOk="0">
                        <a:moveTo>
                          <a:pt x="18496" y="1"/>
                        </a:moveTo>
                        <a:cubicBezTo>
                          <a:pt x="8514" y="1"/>
                          <a:pt x="359" y="8123"/>
                          <a:pt x="327" y="18105"/>
                        </a:cubicBezTo>
                        <a:lnTo>
                          <a:pt x="33" y="74537"/>
                        </a:lnTo>
                        <a:cubicBezTo>
                          <a:pt x="0" y="78778"/>
                          <a:pt x="3425" y="82235"/>
                          <a:pt x="7666" y="82268"/>
                        </a:cubicBezTo>
                        <a:lnTo>
                          <a:pt x="7731" y="82268"/>
                        </a:lnTo>
                        <a:cubicBezTo>
                          <a:pt x="11939" y="82268"/>
                          <a:pt x="15364" y="78843"/>
                          <a:pt x="15397" y="74635"/>
                        </a:cubicBezTo>
                        <a:lnTo>
                          <a:pt x="15691" y="18170"/>
                        </a:lnTo>
                        <a:cubicBezTo>
                          <a:pt x="15691" y="17341"/>
                          <a:pt x="16344" y="16668"/>
                          <a:pt x="17166" y="16668"/>
                        </a:cubicBezTo>
                        <a:cubicBezTo>
                          <a:pt x="17185" y="16668"/>
                          <a:pt x="17204" y="16669"/>
                          <a:pt x="17224" y="16669"/>
                        </a:cubicBezTo>
                        <a:cubicBezTo>
                          <a:pt x="18039" y="16669"/>
                          <a:pt x="18724" y="17355"/>
                          <a:pt x="18724" y="18170"/>
                        </a:cubicBezTo>
                        <a:lnTo>
                          <a:pt x="18724" y="147345"/>
                        </a:lnTo>
                        <a:cubicBezTo>
                          <a:pt x="18724" y="152433"/>
                          <a:pt x="22867" y="156543"/>
                          <a:pt x="27956" y="156543"/>
                        </a:cubicBezTo>
                        <a:cubicBezTo>
                          <a:pt x="33044" y="156543"/>
                          <a:pt x="37187" y="152433"/>
                          <a:pt x="37187" y="147345"/>
                        </a:cubicBezTo>
                        <a:lnTo>
                          <a:pt x="37187" y="73656"/>
                        </a:lnTo>
                        <a:lnTo>
                          <a:pt x="41167" y="73656"/>
                        </a:lnTo>
                        <a:lnTo>
                          <a:pt x="41167" y="147345"/>
                        </a:lnTo>
                        <a:cubicBezTo>
                          <a:pt x="41167" y="152433"/>
                          <a:pt x="45277" y="156543"/>
                          <a:pt x="50365" y="156543"/>
                        </a:cubicBezTo>
                        <a:cubicBezTo>
                          <a:pt x="55454" y="156543"/>
                          <a:pt x="59597" y="152433"/>
                          <a:pt x="59597" y="147345"/>
                        </a:cubicBezTo>
                        <a:cubicBezTo>
                          <a:pt x="59597" y="25477"/>
                          <a:pt x="59434" y="95153"/>
                          <a:pt x="59434" y="18300"/>
                        </a:cubicBezTo>
                        <a:cubicBezTo>
                          <a:pt x="59434" y="17420"/>
                          <a:pt x="60119" y="16702"/>
                          <a:pt x="60967" y="16669"/>
                        </a:cubicBezTo>
                        <a:cubicBezTo>
                          <a:pt x="60988" y="16669"/>
                          <a:pt x="61009" y="16668"/>
                          <a:pt x="61030" y="16668"/>
                        </a:cubicBezTo>
                        <a:cubicBezTo>
                          <a:pt x="61882" y="16668"/>
                          <a:pt x="62567" y="17310"/>
                          <a:pt x="62631" y="18170"/>
                        </a:cubicBezTo>
                        <a:lnTo>
                          <a:pt x="62598" y="74570"/>
                        </a:lnTo>
                        <a:cubicBezTo>
                          <a:pt x="62598" y="78810"/>
                          <a:pt x="66023" y="82268"/>
                          <a:pt x="70264" y="82268"/>
                        </a:cubicBezTo>
                        <a:cubicBezTo>
                          <a:pt x="74504" y="82268"/>
                          <a:pt x="77962" y="78843"/>
                          <a:pt x="77962" y="74602"/>
                        </a:cubicBezTo>
                        <a:lnTo>
                          <a:pt x="77994" y="18137"/>
                        </a:lnTo>
                        <a:cubicBezTo>
                          <a:pt x="77994" y="18137"/>
                          <a:pt x="77994" y="18105"/>
                          <a:pt x="77994" y="18105"/>
                        </a:cubicBezTo>
                        <a:cubicBezTo>
                          <a:pt x="77962" y="8123"/>
                          <a:pt x="69807" y="1"/>
                          <a:pt x="59825" y="1"/>
                        </a:cubicBezTo>
                        <a:close/>
                      </a:path>
                    </a:pathLst>
                  </a:custGeom>
                  <a:solidFill>
                    <a:srgbClr val="64A8B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" name="Google Shape;928;p24">
                    <a:extLst>
                      <a:ext uri="{FF2B5EF4-FFF2-40B4-BE49-F238E27FC236}">
                        <a16:creationId xmlns:a16="http://schemas.microsoft.com/office/drawing/2014/main" id="{FE99DE57-1687-4835-82EF-115E9D946434}"/>
                      </a:ext>
                    </a:extLst>
                  </p:cNvPr>
                  <p:cNvSpPr/>
                  <p:nvPr/>
                </p:nvSpPr>
                <p:spPr>
                  <a:xfrm>
                    <a:off x="3381341" y="4475555"/>
                    <a:ext cx="52189" cy="521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1" h="31838" extrusionOk="0">
                        <a:moveTo>
                          <a:pt x="15952" y="1"/>
                        </a:moveTo>
                        <a:cubicBezTo>
                          <a:pt x="7144" y="1"/>
                          <a:pt x="1" y="7112"/>
                          <a:pt x="1" y="15919"/>
                        </a:cubicBezTo>
                        <a:cubicBezTo>
                          <a:pt x="1" y="24694"/>
                          <a:pt x="7144" y="31838"/>
                          <a:pt x="15952" y="31838"/>
                        </a:cubicBezTo>
                        <a:cubicBezTo>
                          <a:pt x="24727" y="31838"/>
                          <a:pt x="31870" y="24694"/>
                          <a:pt x="31870" y="15919"/>
                        </a:cubicBezTo>
                        <a:cubicBezTo>
                          <a:pt x="31870" y="7112"/>
                          <a:pt x="24727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rgbClr val="64A8B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3" name="Google Shape;929;p24">
                  <a:extLst>
                    <a:ext uri="{FF2B5EF4-FFF2-40B4-BE49-F238E27FC236}">
                      <a16:creationId xmlns:a16="http://schemas.microsoft.com/office/drawing/2014/main" id="{E8454C8E-3866-4023-9F68-C0985A10FFD4}"/>
                    </a:ext>
                  </a:extLst>
                </p:cNvPr>
                <p:cNvGrpSpPr/>
                <p:nvPr/>
              </p:nvGrpSpPr>
              <p:grpSpPr>
                <a:xfrm>
                  <a:off x="2316542" y="2854425"/>
                  <a:ext cx="149748" cy="371393"/>
                  <a:chOff x="3343310" y="4475555"/>
                  <a:chExt cx="127717" cy="316753"/>
                </a:xfrm>
              </p:grpSpPr>
              <p:sp>
                <p:nvSpPr>
                  <p:cNvPr id="182" name="Google Shape;930;p24">
                    <a:extLst>
                      <a:ext uri="{FF2B5EF4-FFF2-40B4-BE49-F238E27FC236}">
                        <a16:creationId xmlns:a16="http://schemas.microsoft.com/office/drawing/2014/main" id="{F698DF90-8582-44B3-9142-89AEE1A4FB0D}"/>
                      </a:ext>
                    </a:extLst>
                  </p:cNvPr>
                  <p:cNvSpPr/>
                  <p:nvPr/>
                </p:nvSpPr>
                <p:spPr>
                  <a:xfrm>
                    <a:off x="3343310" y="4535967"/>
                    <a:ext cx="127717" cy="256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995" h="156544" extrusionOk="0">
                        <a:moveTo>
                          <a:pt x="18496" y="1"/>
                        </a:moveTo>
                        <a:cubicBezTo>
                          <a:pt x="8514" y="1"/>
                          <a:pt x="359" y="8123"/>
                          <a:pt x="327" y="18105"/>
                        </a:cubicBezTo>
                        <a:lnTo>
                          <a:pt x="33" y="74537"/>
                        </a:lnTo>
                        <a:cubicBezTo>
                          <a:pt x="0" y="78778"/>
                          <a:pt x="3425" y="82235"/>
                          <a:pt x="7666" y="82268"/>
                        </a:cubicBezTo>
                        <a:lnTo>
                          <a:pt x="7731" y="82268"/>
                        </a:lnTo>
                        <a:cubicBezTo>
                          <a:pt x="11939" y="82268"/>
                          <a:pt x="15364" y="78843"/>
                          <a:pt x="15397" y="74635"/>
                        </a:cubicBezTo>
                        <a:lnTo>
                          <a:pt x="15691" y="18170"/>
                        </a:lnTo>
                        <a:cubicBezTo>
                          <a:pt x="15691" y="17341"/>
                          <a:pt x="16344" y="16668"/>
                          <a:pt x="17166" y="16668"/>
                        </a:cubicBezTo>
                        <a:cubicBezTo>
                          <a:pt x="17185" y="16668"/>
                          <a:pt x="17204" y="16669"/>
                          <a:pt x="17224" y="16669"/>
                        </a:cubicBezTo>
                        <a:cubicBezTo>
                          <a:pt x="18039" y="16669"/>
                          <a:pt x="18724" y="17355"/>
                          <a:pt x="18724" y="18170"/>
                        </a:cubicBezTo>
                        <a:lnTo>
                          <a:pt x="18724" y="147345"/>
                        </a:lnTo>
                        <a:cubicBezTo>
                          <a:pt x="18724" y="152433"/>
                          <a:pt x="22867" y="156543"/>
                          <a:pt x="27956" y="156543"/>
                        </a:cubicBezTo>
                        <a:cubicBezTo>
                          <a:pt x="33044" y="156543"/>
                          <a:pt x="37187" y="152433"/>
                          <a:pt x="37187" y="147345"/>
                        </a:cubicBezTo>
                        <a:lnTo>
                          <a:pt x="37187" y="73656"/>
                        </a:lnTo>
                        <a:lnTo>
                          <a:pt x="41167" y="73656"/>
                        </a:lnTo>
                        <a:lnTo>
                          <a:pt x="41167" y="147345"/>
                        </a:lnTo>
                        <a:cubicBezTo>
                          <a:pt x="41167" y="152433"/>
                          <a:pt x="45277" y="156543"/>
                          <a:pt x="50365" y="156543"/>
                        </a:cubicBezTo>
                        <a:cubicBezTo>
                          <a:pt x="55454" y="156543"/>
                          <a:pt x="59597" y="152433"/>
                          <a:pt x="59597" y="147345"/>
                        </a:cubicBezTo>
                        <a:cubicBezTo>
                          <a:pt x="59597" y="25477"/>
                          <a:pt x="59434" y="95153"/>
                          <a:pt x="59434" y="18300"/>
                        </a:cubicBezTo>
                        <a:cubicBezTo>
                          <a:pt x="59434" y="17420"/>
                          <a:pt x="60119" y="16702"/>
                          <a:pt x="60967" y="16669"/>
                        </a:cubicBezTo>
                        <a:cubicBezTo>
                          <a:pt x="60988" y="16669"/>
                          <a:pt x="61009" y="16668"/>
                          <a:pt x="61030" y="16668"/>
                        </a:cubicBezTo>
                        <a:cubicBezTo>
                          <a:pt x="61882" y="16668"/>
                          <a:pt x="62567" y="17310"/>
                          <a:pt x="62631" y="18170"/>
                        </a:cubicBezTo>
                        <a:lnTo>
                          <a:pt x="62598" y="74570"/>
                        </a:lnTo>
                        <a:cubicBezTo>
                          <a:pt x="62598" y="78810"/>
                          <a:pt x="66023" y="82268"/>
                          <a:pt x="70264" y="82268"/>
                        </a:cubicBezTo>
                        <a:cubicBezTo>
                          <a:pt x="74504" y="82268"/>
                          <a:pt x="77962" y="78843"/>
                          <a:pt x="77962" y="74602"/>
                        </a:cubicBezTo>
                        <a:lnTo>
                          <a:pt x="77994" y="18137"/>
                        </a:lnTo>
                        <a:cubicBezTo>
                          <a:pt x="77994" y="18137"/>
                          <a:pt x="77994" y="18105"/>
                          <a:pt x="77994" y="18105"/>
                        </a:cubicBezTo>
                        <a:cubicBezTo>
                          <a:pt x="77962" y="8123"/>
                          <a:pt x="69807" y="1"/>
                          <a:pt x="59825" y="1"/>
                        </a:cubicBezTo>
                        <a:close/>
                      </a:path>
                    </a:pathLst>
                  </a:custGeom>
                  <a:solidFill>
                    <a:srgbClr val="64A8B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" name="Google Shape;931;p24">
                    <a:extLst>
                      <a:ext uri="{FF2B5EF4-FFF2-40B4-BE49-F238E27FC236}">
                        <a16:creationId xmlns:a16="http://schemas.microsoft.com/office/drawing/2014/main" id="{25380A7F-7180-4DE8-8F6E-658D3A0E7884}"/>
                      </a:ext>
                    </a:extLst>
                  </p:cNvPr>
                  <p:cNvSpPr/>
                  <p:nvPr/>
                </p:nvSpPr>
                <p:spPr>
                  <a:xfrm>
                    <a:off x="3381341" y="4475555"/>
                    <a:ext cx="52189" cy="521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1" h="31838" extrusionOk="0">
                        <a:moveTo>
                          <a:pt x="15952" y="1"/>
                        </a:moveTo>
                        <a:cubicBezTo>
                          <a:pt x="7144" y="1"/>
                          <a:pt x="1" y="7112"/>
                          <a:pt x="1" y="15919"/>
                        </a:cubicBezTo>
                        <a:cubicBezTo>
                          <a:pt x="1" y="24694"/>
                          <a:pt x="7144" y="31838"/>
                          <a:pt x="15952" y="31838"/>
                        </a:cubicBezTo>
                        <a:cubicBezTo>
                          <a:pt x="24727" y="31838"/>
                          <a:pt x="31870" y="24694"/>
                          <a:pt x="31870" y="15919"/>
                        </a:cubicBezTo>
                        <a:cubicBezTo>
                          <a:pt x="31870" y="7112"/>
                          <a:pt x="24727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rgbClr val="64A8B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4" name="Google Shape;932;p24">
                  <a:extLst>
                    <a:ext uri="{FF2B5EF4-FFF2-40B4-BE49-F238E27FC236}">
                      <a16:creationId xmlns:a16="http://schemas.microsoft.com/office/drawing/2014/main" id="{AAC45E94-17AA-4103-87B3-3233FCD9A2F3}"/>
                    </a:ext>
                  </a:extLst>
                </p:cNvPr>
                <p:cNvGrpSpPr/>
                <p:nvPr/>
              </p:nvGrpSpPr>
              <p:grpSpPr>
                <a:xfrm>
                  <a:off x="2086517" y="2854425"/>
                  <a:ext cx="149748" cy="371393"/>
                  <a:chOff x="3343310" y="4475555"/>
                  <a:chExt cx="127717" cy="316753"/>
                </a:xfrm>
              </p:grpSpPr>
              <p:sp>
                <p:nvSpPr>
                  <p:cNvPr id="180" name="Google Shape;933;p24">
                    <a:extLst>
                      <a:ext uri="{FF2B5EF4-FFF2-40B4-BE49-F238E27FC236}">
                        <a16:creationId xmlns:a16="http://schemas.microsoft.com/office/drawing/2014/main" id="{5CD0731A-72F2-40DB-B637-6A1FC0355DD8}"/>
                      </a:ext>
                    </a:extLst>
                  </p:cNvPr>
                  <p:cNvSpPr/>
                  <p:nvPr/>
                </p:nvSpPr>
                <p:spPr>
                  <a:xfrm>
                    <a:off x="3343310" y="4535967"/>
                    <a:ext cx="127717" cy="256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995" h="156544" extrusionOk="0">
                        <a:moveTo>
                          <a:pt x="18496" y="1"/>
                        </a:moveTo>
                        <a:cubicBezTo>
                          <a:pt x="8514" y="1"/>
                          <a:pt x="359" y="8123"/>
                          <a:pt x="327" y="18105"/>
                        </a:cubicBezTo>
                        <a:lnTo>
                          <a:pt x="33" y="74537"/>
                        </a:lnTo>
                        <a:cubicBezTo>
                          <a:pt x="0" y="78778"/>
                          <a:pt x="3425" y="82235"/>
                          <a:pt x="7666" y="82268"/>
                        </a:cubicBezTo>
                        <a:lnTo>
                          <a:pt x="7731" y="82268"/>
                        </a:lnTo>
                        <a:cubicBezTo>
                          <a:pt x="11939" y="82268"/>
                          <a:pt x="15364" y="78843"/>
                          <a:pt x="15397" y="74635"/>
                        </a:cubicBezTo>
                        <a:lnTo>
                          <a:pt x="15691" y="18170"/>
                        </a:lnTo>
                        <a:cubicBezTo>
                          <a:pt x="15691" y="17341"/>
                          <a:pt x="16344" y="16668"/>
                          <a:pt x="17166" y="16668"/>
                        </a:cubicBezTo>
                        <a:cubicBezTo>
                          <a:pt x="17185" y="16668"/>
                          <a:pt x="17204" y="16669"/>
                          <a:pt x="17224" y="16669"/>
                        </a:cubicBezTo>
                        <a:cubicBezTo>
                          <a:pt x="18039" y="16669"/>
                          <a:pt x="18724" y="17355"/>
                          <a:pt x="18724" y="18170"/>
                        </a:cubicBezTo>
                        <a:lnTo>
                          <a:pt x="18724" y="147345"/>
                        </a:lnTo>
                        <a:cubicBezTo>
                          <a:pt x="18724" y="152433"/>
                          <a:pt x="22867" y="156543"/>
                          <a:pt x="27956" y="156543"/>
                        </a:cubicBezTo>
                        <a:cubicBezTo>
                          <a:pt x="33044" y="156543"/>
                          <a:pt x="37187" y="152433"/>
                          <a:pt x="37187" y="147345"/>
                        </a:cubicBezTo>
                        <a:lnTo>
                          <a:pt x="37187" y="73656"/>
                        </a:lnTo>
                        <a:lnTo>
                          <a:pt x="41167" y="73656"/>
                        </a:lnTo>
                        <a:lnTo>
                          <a:pt x="41167" y="147345"/>
                        </a:lnTo>
                        <a:cubicBezTo>
                          <a:pt x="41167" y="152433"/>
                          <a:pt x="45277" y="156543"/>
                          <a:pt x="50365" y="156543"/>
                        </a:cubicBezTo>
                        <a:cubicBezTo>
                          <a:pt x="55454" y="156543"/>
                          <a:pt x="59597" y="152433"/>
                          <a:pt x="59597" y="147345"/>
                        </a:cubicBezTo>
                        <a:cubicBezTo>
                          <a:pt x="59597" y="25477"/>
                          <a:pt x="59434" y="95153"/>
                          <a:pt x="59434" y="18300"/>
                        </a:cubicBezTo>
                        <a:cubicBezTo>
                          <a:pt x="59434" y="17420"/>
                          <a:pt x="60119" y="16702"/>
                          <a:pt x="60967" y="16669"/>
                        </a:cubicBezTo>
                        <a:cubicBezTo>
                          <a:pt x="60988" y="16669"/>
                          <a:pt x="61009" y="16668"/>
                          <a:pt x="61030" y="16668"/>
                        </a:cubicBezTo>
                        <a:cubicBezTo>
                          <a:pt x="61882" y="16668"/>
                          <a:pt x="62567" y="17310"/>
                          <a:pt x="62631" y="18170"/>
                        </a:cubicBezTo>
                        <a:lnTo>
                          <a:pt x="62598" y="74570"/>
                        </a:lnTo>
                        <a:cubicBezTo>
                          <a:pt x="62598" y="78810"/>
                          <a:pt x="66023" y="82268"/>
                          <a:pt x="70264" y="82268"/>
                        </a:cubicBezTo>
                        <a:cubicBezTo>
                          <a:pt x="74504" y="82268"/>
                          <a:pt x="77962" y="78843"/>
                          <a:pt x="77962" y="74602"/>
                        </a:cubicBezTo>
                        <a:lnTo>
                          <a:pt x="77994" y="18137"/>
                        </a:lnTo>
                        <a:cubicBezTo>
                          <a:pt x="77994" y="18137"/>
                          <a:pt x="77994" y="18105"/>
                          <a:pt x="77994" y="18105"/>
                        </a:cubicBezTo>
                        <a:cubicBezTo>
                          <a:pt x="77962" y="8123"/>
                          <a:pt x="69807" y="1"/>
                          <a:pt x="59825" y="1"/>
                        </a:cubicBezTo>
                        <a:close/>
                      </a:path>
                    </a:pathLst>
                  </a:custGeom>
                  <a:solidFill>
                    <a:srgbClr val="64A8B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" name="Google Shape;934;p24">
                    <a:extLst>
                      <a:ext uri="{FF2B5EF4-FFF2-40B4-BE49-F238E27FC236}">
                        <a16:creationId xmlns:a16="http://schemas.microsoft.com/office/drawing/2014/main" id="{DB6A049D-4CC2-418E-8409-52D5FBA94B7A}"/>
                      </a:ext>
                    </a:extLst>
                  </p:cNvPr>
                  <p:cNvSpPr/>
                  <p:nvPr/>
                </p:nvSpPr>
                <p:spPr>
                  <a:xfrm>
                    <a:off x="3381341" y="4475555"/>
                    <a:ext cx="52189" cy="521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1" h="31838" extrusionOk="0">
                        <a:moveTo>
                          <a:pt x="15952" y="1"/>
                        </a:moveTo>
                        <a:cubicBezTo>
                          <a:pt x="7144" y="1"/>
                          <a:pt x="1" y="7112"/>
                          <a:pt x="1" y="15919"/>
                        </a:cubicBezTo>
                        <a:cubicBezTo>
                          <a:pt x="1" y="24694"/>
                          <a:pt x="7144" y="31838"/>
                          <a:pt x="15952" y="31838"/>
                        </a:cubicBezTo>
                        <a:cubicBezTo>
                          <a:pt x="24727" y="31838"/>
                          <a:pt x="31870" y="24694"/>
                          <a:pt x="31870" y="15919"/>
                        </a:cubicBezTo>
                        <a:cubicBezTo>
                          <a:pt x="31870" y="7112"/>
                          <a:pt x="24727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rgbClr val="64A8B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165" name="Google Shape;935;p24">
                  <a:extLst>
                    <a:ext uri="{FF2B5EF4-FFF2-40B4-BE49-F238E27FC236}">
                      <a16:creationId xmlns:a16="http://schemas.microsoft.com/office/drawing/2014/main" id="{108B2FAD-D874-4018-83ED-8058506F2F47}"/>
                    </a:ext>
                  </a:extLst>
                </p:cNvPr>
                <p:cNvGrpSpPr/>
                <p:nvPr/>
              </p:nvGrpSpPr>
              <p:grpSpPr>
                <a:xfrm>
                  <a:off x="1856492" y="2854425"/>
                  <a:ext cx="149748" cy="371393"/>
                  <a:chOff x="3343310" y="4475555"/>
                  <a:chExt cx="127717" cy="316753"/>
                </a:xfrm>
              </p:grpSpPr>
              <p:sp>
                <p:nvSpPr>
                  <p:cNvPr id="178" name="Google Shape;936;p24">
                    <a:extLst>
                      <a:ext uri="{FF2B5EF4-FFF2-40B4-BE49-F238E27FC236}">
                        <a16:creationId xmlns:a16="http://schemas.microsoft.com/office/drawing/2014/main" id="{94CD9F93-20BE-4D7D-B3C9-F898C7567923}"/>
                      </a:ext>
                    </a:extLst>
                  </p:cNvPr>
                  <p:cNvSpPr/>
                  <p:nvPr/>
                </p:nvSpPr>
                <p:spPr>
                  <a:xfrm>
                    <a:off x="3343310" y="4535967"/>
                    <a:ext cx="127717" cy="256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995" h="156544" extrusionOk="0">
                        <a:moveTo>
                          <a:pt x="18496" y="1"/>
                        </a:moveTo>
                        <a:cubicBezTo>
                          <a:pt x="8514" y="1"/>
                          <a:pt x="359" y="8123"/>
                          <a:pt x="327" y="18105"/>
                        </a:cubicBezTo>
                        <a:lnTo>
                          <a:pt x="33" y="74537"/>
                        </a:lnTo>
                        <a:cubicBezTo>
                          <a:pt x="0" y="78778"/>
                          <a:pt x="3425" y="82235"/>
                          <a:pt x="7666" y="82268"/>
                        </a:cubicBezTo>
                        <a:lnTo>
                          <a:pt x="7731" y="82268"/>
                        </a:lnTo>
                        <a:cubicBezTo>
                          <a:pt x="11939" y="82268"/>
                          <a:pt x="15364" y="78843"/>
                          <a:pt x="15397" y="74635"/>
                        </a:cubicBezTo>
                        <a:lnTo>
                          <a:pt x="15691" y="18170"/>
                        </a:lnTo>
                        <a:cubicBezTo>
                          <a:pt x="15691" y="17341"/>
                          <a:pt x="16344" y="16668"/>
                          <a:pt x="17166" y="16668"/>
                        </a:cubicBezTo>
                        <a:cubicBezTo>
                          <a:pt x="17185" y="16668"/>
                          <a:pt x="17204" y="16669"/>
                          <a:pt x="17224" y="16669"/>
                        </a:cubicBezTo>
                        <a:cubicBezTo>
                          <a:pt x="18039" y="16669"/>
                          <a:pt x="18724" y="17355"/>
                          <a:pt x="18724" y="18170"/>
                        </a:cubicBezTo>
                        <a:lnTo>
                          <a:pt x="18724" y="147345"/>
                        </a:lnTo>
                        <a:cubicBezTo>
                          <a:pt x="18724" y="152433"/>
                          <a:pt x="22867" y="156543"/>
                          <a:pt x="27956" y="156543"/>
                        </a:cubicBezTo>
                        <a:cubicBezTo>
                          <a:pt x="33044" y="156543"/>
                          <a:pt x="37187" y="152433"/>
                          <a:pt x="37187" y="147345"/>
                        </a:cubicBezTo>
                        <a:lnTo>
                          <a:pt x="37187" y="73656"/>
                        </a:lnTo>
                        <a:lnTo>
                          <a:pt x="41167" y="73656"/>
                        </a:lnTo>
                        <a:lnTo>
                          <a:pt x="41167" y="147345"/>
                        </a:lnTo>
                        <a:cubicBezTo>
                          <a:pt x="41167" y="152433"/>
                          <a:pt x="45277" y="156543"/>
                          <a:pt x="50365" y="156543"/>
                        </a:cubicBezTo>
                        <a:cubicBezTo>
                          <a:pt x="55454" y="156543"/>
                          <a:pt x="59597" y="152433"/>
                          <a:pt x="59597" y="147345"/>
                        </a:cubicBezTo>
                        <a:cubicBezTo>
                          <a:pt x="59597" y="25477"/>
                          <a:pt x="59434" y="95153"/>
                          <a:pt x="59434" y="18300"/>
                        </a:cubicBezTo>
                        <a:cubicBezTo>
                          <a:pt x="59434" y="17420"/>
                          <a:pt x="60119" y="16702"/>
                          <a:pt x="60967" y="16669"/>
                        </a:cubicBezTo>
                        <a:cubicBezTo>
                          <a:pt x="60988" y="16669"/>
                          <a:pt x="61009" y="16668"/>
                          <a:pt x="61030" y="16668"/>
                        </a:cubicBezTo>
                        <a:cubicBezTo>
                          <a:pt x="61882" y="16668"/>
                          <a:pt x="62567" y="17310"/>
                          <a:pt x="62631" y="18170"/>
                        </a:cubicBezTo>
                        <a:lnTo>
                          <a:pt x="62598" y="74570"/>
                        </a:lnTo>
                        <a:cubicBezTo>
                          <a:pt x="62598" y="78810"/>
                          <a:pt x="66023" y="82268"/>
                          <a:pt x="70264" y="82268"/>
                        </a:cubicBezTo>
                        <a:cubicBezTo>
                          <a:pt x="74504" y="82268"/>
                          <a:pt x="77962" y="78843"/>
                          <a:pt x="77962" y="74602"/>
                        </a:cubicBezTo>
                        <a:lnTo>
                          <a:pt x="77994" y="18137"/>
                        </a:lnTo>
                        <a:cubicBezTo>
                          <a:pt x="77994" y="18137"/>
                          <a:pt x="77994" y="18105"/>
                          <a:pt x="77994" y="18105"/>
                        </a:cubicBezTo>
                        <a:cubicBezTo>
                          <a:pt x="77962" y="8123"/>
                          <a:pt x="69807" y="1"/>
                          <a:pt x="59825" y="1"/>
                        </a:cubicBezTo>
                        <a:close/>
                      </a:path>
                    </a:pathLst>
                  </a:custGeom>
                  <a:solidFill>
                    <a:srgbClr val="64A8B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9" name="Google Shape;937;p24">
                    <a:extLst>
                      <a:ext uri="{FF2B5EF4-FFF2-40B4-BE49-F238E27FC236}">
                        <a16:creationId xmlns:a16="http://schemas.microsoft.com/office/drawing/2014/main" id="{A6B74024-1182-4BA9-BC8A-C2003670F98F}"/>
                      </a:ext>
                    </a:extLst>
                  </p:cNvPr>
                  <p:cNvSpPr/>
                  <p:nvPr/>
                </p:nvSpPr>
                <p:spPr>
                  <a:xfrm>
                    <a:off x="3381341" y="4475555"/>
                    <a:ext cx="52189" cy="521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1" h="31838" extrusionOk="0">
                        <a:moveTo>
                          <a:pt x="15952" y="1"/>
                        </a:moveTo>
                        <a:cubicBezTo>
                          <a:pt x="7144" y="1"/>
                          <a:pt x="1" y="7112"/>
                          <a:pt x="1" y="15919"/>
                        </a:cubicBezTo>
                        <a:cubicBezTo>
                          <a:pt x="1" y="24694"/>
                          <a:pt x="7144" y="31838"/>
                          <a:pt x="15952" y="31838"/>
                        </a:cubicBezTo>
                        <a:cubicBezTo>
                          <a:pt x="24727" y="31838"/>
                          <a:pt x="31870" y="24694"/>
                          <a:pt x="31870" y="15919"/>
                        </a:cubicBezTo>
                        <a:cubicBezTo>
                          <a:pt x="31870" y="7112"/>
                          <a:pt x="24727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rgbClr val="64A8B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166" name="Google Shape;938;p24">
                  <a:extLst>
                    <a:ext uri="{FF2B5EF4-FFF2-40B4-BE49-F238E27FC236}">
                      <a16:creationId xmlns:a16="http://schemas.microsoft.com/office/drawing/2014/main" id="{448E04FE-B02A-48CB-9044-57D88CCF62A1}"/>
                    </a:ext>
                  </a:extLst>
                </p:cNvPr>
                <p:cNvGrpSpPr/>
                <p:nvPr/>
              </p:nvGrpSpPr>
              <p:grpSpPr>
                <a:xfrm>
                  <a:off x="1626467" y="2854425"/>
                  <a:ext cx="149748" cy="371393"/>
                  <a:chOff x="3343310" y="4475555"/>
                  <a:chExt cx="127717" cy="316753"/>
                </a:xfrm>
              </p:grpSpPr>
              <p:sp>
                <p:nvSpPr>
                  <p:cNvPr id="176" name="Google Shape;939;p24">
                    <a:extLst>
                      <a:ext uri="{FF2B5EF4-FFF2-40B4-BE49-F238E27FC236}">
                        <a16:creationId xmlns:a16="http://schemas.microsoft.com/office/drawing/2014/main" id="{21E97B36-2B1E-45D1-B0C1-9544F64C9AAD}"/>
                      </a:ext>
                    </a:extLst>
                  </p:cNvPr>
                  <p:cNvSpPr/>
                  <p:nvPr/>
                </p:nvSpPr>
                <p:spPr>
                  <a:xfrm>
                    <a:off x="3343310" y="4535967"/>
                    <a:ext cx="127717" cy="256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995" h="156544" extrusionOk="0">
                        <a:moveTo>
                          <a:pt x="18496" y="1"/>
                        </a:moveTo>
                        <a:cubicBezTo>
                          <a:pt x="8514" y="1"/>
                          <a:pt x="359" y="8123"/>
                          <a:pt x="327" y="18105"/>
                        </a:cubicBezTo>
                        <a:lnTo>
                          <a:pt x="33" y="74537"/>
                        </a:lnTo>
                        <a:cubicBezTo>
                          <a:pt x="0" y="78778"/>
                          <a:pt x="3425" y="82235"/>
                          <a:pt x="7666" y="82268"/>
                        </a:cubicBezTo>
                        <a:lnTo>
                          <a:pt x="7731" y="82268"/>
                        </a:lnTo>
                        <a:cubicBezTo>
                          <a:pt x="11939" y="82268"/>
                          <a:pt x="15364" y="78843"/>
                          <a:pt x="15397" y="74635"/>
                        </a:cubicBezTo>
                        <a:lnTo>
                          <a:pt x="15691" y="18170"/>
                        </a:lnTo>
                        <a:cubicBezTo>
                          <a:pt x="15691" y="17341"/>
                          <a:pt x="16344" y="16668"/>
                          <a:pt x="17166" y="16668"/>
                        </a:cubicBezTo>
                        <a:cubicBezTo>
                          <a:pt x="17185" y="16668"/>
                          <a:pt x="17204" y="16669"/>
                          <a:pt x="17224" y="16669"/>
                        </a:cubicBezTo>
                        <a:cubicBezTo>
                          <a:pt x="18039" y="16669"/>
                          <a:pt x="18724" y="17355"/>
                          <a:pt x="18724" y="18170"/>
                        </a:cubicBezTo>
                        <a:lnTo>
                          <a:pt x="18724" y="147345"/>
                        </a:lnTo>
                        <a:cubicBezTo>
                          <a:pt x="18724" y="152433"/>
                          <a:pt x="22867" y="156543"/>
                          <a:pt x="27956" y="156543"/>
                        </a:cubicBezTo>
                        <a:cubicBezTo>
                          <a:pt x="33044" y="156543"/>
                          <a:pt x="37187" y="152433"/>
                          <a:pt x="37187" y="147345"/>
                        </a:cubicBezTo>
                        <a:lnTo>
                          <a:pt x="37187" y="73656"/>
                        </a:lnTo>
                        <a:lnTo>
                          <a:pt x="41167" y="73656"/>
                        </a:lnTo>
                        <a:lnTo>
                          <a:pt x="41167" y="147345"/>
                        </a:lnTo>
                        <a:cubicBezTo>
                          <a:pt x="41167" y="152433"/>
                          <a:pt x="45277" y="156543"/>
                          <a:pt x="50365" y="156543"/>
                        </a:cubicBezTo>
                        <a:cubicBezTo>
                          <a:pt x="55454" y="156543"/>
                          <a:pt x="59597" y="152433"/>
                          <a:pt x="59597" y="147345"/>
                        </a:cubicBezTo>
                        <a:cubicBezTo>
                          <a:pt x="59597" y="25477"/>
                          <a:pt x="59434" y="95153"/>
                          <a:pt x="59434" y="18300"/>
                        </a:cubicBezTo>
                        <a:cubicBezTo>
                          <a:pt x="59434" y="17420"/>
                          <a:pt x="60119" y="16702"/>
                          <a:pt x="60967" y="16669"/>
                        </a:cubicBezTo>
                        <a:cubicBezTo>
                          <a:pt x="60988" y="16669"/>
                          <a:pt x="61009" y="16668"/>
                          <a:pt x="61030" y="16668"/>
                        </a:cubicBezTo>
                        <a:cubicBezTo>
                          <a:pt x="61882" y="16668"/>
                          <a:pt x="62567" y="17310"/>
                          <a:pt x="62631" y="18170"/>
                        </a:cubicBezTo>
                        <a:lnTo>
                          <a:pt x="62598" y="74570"/>
                        </a:lnTo>
                        <a:cubicBezTo>
                          <a:pt x="62598" y="78810"/>
                          <a:pt x="66023" y="82268"/>
                          <a:pt x="70264" y="82268"/>
                        </a:cubicBezTo>
                        <a:cubicBezTo>
                          <a:pt x="74504" y="82268"/>
                          <a:pt x="77962" y="78843"/>
                          <a:pt x="77962" y="74602"/>
                        </a:cubicBezTo>
                        <a:lnTo>
                          <a:pt x="77994" y="18137"/>
                        </a:lnTo>
                        <a:cubicBezTo>
                          <a:pt x="77994" y="18137"/>
                          <a:pt x="77994" y="18105"/>
                          <a:pt x="77994" y="18105"/>
                        </a:cubicBezTo>
                        <a:cubicBezTo>
                          <a:pt x="77962" y="8123"/>
                          <a:pt x="69807" y="1"/>
                          <a:pt x="59825" y="1"/>
                        </a:cubicBezTo>
                        <a:close/>
                      </a:path>
                    </a:pathLst>
                  </a:custGeom>
                  <a:solidFill>
                    <a:srgbClr val="64A8B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940;p24">
                    <a:extLst>
                      <a:ext uri="{FF2B5EF4-FFF2-40B4-BE49-F238E27FC236}">
                        <a16:creationId xmlns:a16="http://schemas.microsoft.com/office/drawing/2014/main" id="{F894E14B-CECF-40A4-B433-E20C0B030225}"/>
                      </a:ext>
                    </a:extLst>
                  </p:cNvPr>
                  <p:cNvSpPr/>
                  <p:nvPr/>
                </p:nvSpPr>
                <p:spPr>
                  <a:xfrm>
                    <a:off x="3381341" y="4475555"/>
                    <a:ext cx="52189" cy="521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1" h="31838" extrusionOk="0">
                        <a:moveTo>
                          <a:pt x="15952" y="1"/>
                        </a:moveTo>
                        <a:cubicBezTo>
                          <a:pt x="7144" y="1"/>
                          <a:pt x="1" y="7112"/>
                          <a:pt x="1" y="15919"/>
                        </a:cubicBezTo>
                        <a:cubicBezTo>
                          <a:pt x="1" y="24694"/>
                          <a:pt x="7144" y="31838"/>
                          <a:pt x="15952" y="31838"/>
                        </a:cubicBezTo>
                        <a:cubicBezTo>
                          <a:pt x="24727" y="31838"/>
                          <a:pt x="31870" y="24694"/>
                          <a:pt x="31870" y="15919"/>
                        </a:cubicBezTo>
                        <a:cubicBezTo>
                          <a:pt x="31870" y="7112"/>
                          <a:pt x="24727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rgbClr val="64A8B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7" name="Google Shape;941;p24">
                  <a:extLst>
                    <a:ext uri="{FF2B5EF4-FFF2-40B4-BE49-F238E27FC236}">
                      <a16:creationId xmlns:a16="http://schemas.microsoft.com/office/drawing/2014/main" id="{94DC1608-BDB3-46FF-832B-C7C2656909FF}"/>
                    </a:ext>
                  </a:extLst>
                </p:cNvPr>
                <p:cNvGrpSpPr/>
                <p:nvPr/>
              </p:nvGrpSpPr>
              <p:grpSpPr>
                <a:xfrm>
                  <a:off x="1396442" y="2854425"/>
                  <a:ext cx="149748" cy="371393"/>
                  <a:chOff x="3343310" y="4475555"/>
                  <a:chExt cx="127717" cy="316753"/>
                </a:xfrm>
              </p:grpSpPr>
              <p:sp>
                <p:nvSpPr>
                  <p:cNvPr id="174" name="Google Shape;942;p24">
                    <a:extLst>
                      <a:ext uri="{FF2B5EF4-FFF2-40B4-BE49-F238E27FC236}">
                        <a16:creationId xmlns:a16="http://schemas.microsoft.com/office/drawing/2014/main" id="{37FBF763-BC3A-4C12-81A4-273C8310418E}"/>
                      </a:ext>
                    </a:extLst>
                  </p:cNvPr>
                  <p:cNvSpPr/>
                  <p:nvPr/>
                </p:nvSpPr>
                <p:spPr>
                  <a:xfrm>
                    <a:off x="3343310" y="4535967"/>
                    <a:ext cx="127717" cy="256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995" h="156544" extrusionOk="0">
                        <a:moveTo>
                          <a:pt x="18496" y="1"/>
                        </a:moveTo>
                        <a:cubicBezTo>
                          <a:pt x="8514" y="1"/>
                          <a:pt x="359" y="8123"/>
                          <a:pt x="327" y="18105"/>
                        </a:cubicBezTo>
                        <a:lnTo>
                          <a:pt x="33" y="74537"/>
                        </a:lnTo>
                        <a:cubicBezTo>
                          <a:pt x="0" y="78778"/>
                          <a:pt x="3425" y="82235"/>
                          <a:pt x="7666" y="82268"/>
                        </a:cubicBezTo>
                        <a:lnTo>
                          <a:pt x="7731" y="82268"/>
                        </a:lnTo>
                        <a:cubicBezTo>
                          <a:pt x="11939" y="82268"/>
                          <a:pt x="15364" y="78843"/>
                          <a:pt x="15397" y="74635"/>
                        </a:cubicBezTo>
                        <a:lnTo>
                          <a:pt x="15691" y="18170"/>
                        </a:lnTo>
                        <a:cubicBezTo>
                          <a:pt x="15691" y="17341"/>
                          <a:pt x="16344" y="16668"/>
                          <a:pt x="17166" y="16668"/>
                        </a:cubicBezTo>
                        <a:cubicBezTo>
                          <a:pt x="17185" y="16668"/>
                          <a:pt x="17204" y="16669"/>
                          <a:pt x="17224" y="16669"/>
                        </a:cubicBezTo>
                        <a:cubicBezTo>
                          <a:pt x="18039" y="16669"/>
                          <a:pt x="18724" y="17355"/>
                          <a:pt x="18724" y="18170"/>
                        </a:cubicBezTo>
                        <a:lnTo>
                          <a:pt x="18724" y="147345"/>
                        </a:lnTo>
                        <a:cubicBezTo>
                          <a:pt x="18724" y="152433"/>
                          <a:pt x="22867" y="156543"/>
                          <a:pt x="27956" y="156543"/>
                        </a:cubicBezTo>
                        <a:cubicBezTo>
                          <a:pt x="33044" y="156543"/>
                          <a:pt x="37187" y="152433"/>
                          <a:pt x="37187" y="147345"/>
                        </a:cubicBezTo>
                        <a:lnTo>
                          <a:pt x="37187" y="73656"/>
                        </a:lnTo>
                        <a:lnTo>
                          <a:pt x="41167" y="73656"/>
                        </a:lnTo>
                        <a:lnTo>
                          <a:pt x="41167" y="147345"/>
                        </a:lnTo>
                        <a:cubicBezTo>
                          <a:pt x="41167" y="152433"/>
                          <a:pt x="45277" y="156543"/>
                          <a:pt x="50365" y="156543"/>
                        </a:cubicBezTo>
                        <a:cubicBezTo>
                          <a:pt x="55454" y="156543"/>
                          <a:pt x="59597" y="152433"/>
                          <a:pt x="59597" y="147345"/>
                        </a:cubicBezTo>
                        <a:cubicBezTo>
                          <a:pt x="59597" y="25477"/>
                          <a:pt x="59434" y="95153"/>
                          <a:pt x="59434" y="18300"/>
                        </a:cubicBezTo>
                        <a:cubicBezTo>
                          <a:pt x="59434" y="17420"/>
                          <a:pt x="60119" y="16702"/>
                          <a:pt x="60967" y="16669"/>
                        </a:cubicBezTo>
                        <a:cubicBezTo>
                          <a:pt x="60988" y="16669"/>
                          <a:pt x="61009" y="16668"/>
                          <a:pt x="61030" y="16668"/>
                        </a:cubicBezTo>
                        <a:cubicBezTo>
                          <a:pt x="61882" y="16668"/>
                          <a:pt x="62567" y="17310"/>
                          <a:pt x="62631" y="18170"/>
                        </a:cubicBezTo>
                        <a:lnTo>
                          <a:pt x="62598" y="74570"/>
                        </a:lnTo>
                        <a:cubicBezTo>
                          <a:pt x="62598" y="78810"/>
                          <a:pt x="66023" y="82268"/>
                          <a:pt x="70264" y="82268"/>
                        </a:cubicBezTo>
                        <a:cubicBezTo>
                          <a:pt x="74504" y="82268"/>
                          <a:pt x="77962" y="78843"/>
                          <a:pt x="77962" y="74602"/>
                        </a:cubicBezTo>
                        <a:lnTo>
                          <a:pt x="77994" y="18137"/>
                        </a:lnTo>
                        <a:cubicBezTo>
                          <a:pt x="77994" y="18137"/>
                          <a:pt x="77994" y="18105"/>
                          <a:pt x="77994" y="18105"/>
                        </a:cubicBezTo>
                        <a:cubicBezTo>
                          <a:pt x="77962" y="8123"/>
                          <a:pt x="69807" y="1"/>
                          <a:pt x="5982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943;p24">
                    <a:extLst>
                      <a:ext uri="{FF2B5EF4-FFF2-40B4-BE49-F238E27FC236}">
                        <a16:creationId xmlns:a16="http://schemas.microsoft.com/office/drawing/2014/main" id="{3627D732-6FE1-4764-9E7E-F0A1E68138D8}"/>
                      </a:ext>
                    </a:extLst>
                  </p:cNvPr>
                  <p:cNvSpPr/>
                  <p:nvPr/>
                </p:nvSpPr>
                <p:spPr>
                  <a:xfrm>
                    <a:off x="3381341" y="4475555"/>
                    <a:ext cx="52189" cy="521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1" h="31838" extrusionOk="0">
                        <a:moveTo>
                          <a:pt x="15952" y="1"/>
                        </a:moveTo>
                        <a:cubicBezTo>
                          <a:pt x="7144" y="1"/>
                          <a:pt x="1" y="7112"/>
                          <a:pt x="1" y="15919"/>
                        </a:cubicBezTo>
                        <a:cubicBezTo>
                          <a:pt x="1" y="24694"/>
                          <a:pt x="7144" y="31838"/>
                          <a:pt x="15952" y="31838"/>
                        </a:cubicBezTo>
                        <a:cubicBezTo>
                          <a:pt x="24727" y="31838"/>
                          <a:pt x="31870" y="24694"/>
                          <a:pt x="31870" y="15919"/>
                        </a:cubicBezTo>
                        <a:cubicBezTo>
                          <a:pt x="31870" y="7112"/>
                          <a:pt x="24727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8" name="Google Shape;944;p24">
                  <a:extLst>
                    <a:ext uri="{FF2B5EF4-FFF2-40B4-BE49-F238E27FC236}">
                      <a16:creationId xmlns:a16="http://schemas.microsoft.com/office/drawing/2014/main" id="{B7A49DE5-0A38-49B5-8C1B-B919B6C49A5A}"/>
                    </a:ext>
                  </a:extLst>
                </p:cNvPr>
                <p:cNvGrpSpPr/>
                <p:nvPr/>
              </p:nvGrpSpPr>
              <p:grpSpPr>
                <a:xfrm>
                  <a:off x="1166417" y="2854425"/>
                  <a:ext cx="149748" cy="371393"/>
                  <a:chOff x="3343310" y="4475555"/>
                  <a:chExt cx="127717" cy="316753"/>
                </a:xfrm>
              </p:grpSpPr>
              <p:sp>
                <p:nvSpPr>
                  <p:cNvPr id="172" name="Google Shape;945;p24">
                    <a:extLst>
                      <a:ext uri="{FF2B5EF4-FFF2-40B4-BE49-F238E27FC236}">
                        <a16:creationId xmlns:a16="http://schemas.microsoft.com/office/drawing/2014/main" id="{932E7ABA-C489-48FA-A277-303A633FD076}"/>
                      </a:ext>
                    </a:extLst>
                  </p:cNvPr>
                  <p:cNvSpPr/>
                  <p:nvPr/>
                </p:nvSpPr>
                <p:spPr>
                  <a:xfrm>
                    <a:off x="3343310" y="4535967"/>
                    <a:ext cx="127717" cy="256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995" h="156544" extrusionOk="0">
                        <a:moveTo>
                          <a:pt x="18496" y="1"/>
                        </a:moveTo>
                        <a:cubicBezTo>
                          <a:pt x="8514" y="1"/>
                          <a:pt x="359" y="8123"/>
                          <a:pt x="327" y="18105"/>
                        </a:cubicBezTo>
                        <a:lnTo>
                          <a:pt x="33" y="74537"/>
                        </a:lnTo>
                        <a:cubicBezTo>
                          <a:pt x="0" y="78778"/>
                          <a:pt x="3425" y="82235"/>
                          <a:pt x="7666" y="82268"/>
                        </a:cubicBezTo>
                        <a:lnTo>
                          <a:pt x="7731" y="82268"/>
                        </a:lnTo>
                        <a:cubicBezTo>
                          <a:pt x="11939" y="82268"/>
                          <a:pt x="15364" y="78843"/>
                          <a:pt x="15397" y="74635"/>
                        </a:cubicBezTo>
                        <a:lnTo>
                          <a:pt x="15691" y="18170"/>
                        </a:lnTo>
                        <a:cubicBezTo>
                          <a:pt x="15691" y="17341"/>
                          <a:pt x="16344" y="16668"/>
                          <a:pt x="17166" y="16668"/>
                        </a:cubicBezTo>
                        <a:cubicBezTo>
                          <a:pt x="17185" y="16668"/>
                          <a:pt x="17204" y="16669"/>
                          <a:pt x="17224" y="16669"/>
                        </a:cubicBezTo>
                        <a:cubicBezTo>
                          <a:pt x="18039" y="16669"/>
                          <a:pt x="18724" y="17355"/>
                          <a:pt x="18724" y="18170"/>
                        </a:cubicBezTo>
                        <a:lnTo>
                          <a:pt x="18724" y="147345"/>
                        </a:lnTo>
                        <a:cubicBezTo>
                          <a:pt x="18724" y="152433"/>
                          <a:pt x="22867" y="156543"/>
                          <a:pt x="27956" y="156543"/>
                        </a:cubicBezTo>
                        <a:cubicBezTo>
                          <a:pt x="33044" y="156543"/>
                          <a:pt x="37187" y="152433"/>
                          <a:pt x="37187" y="147345"/>
                        </a:cubicBezTo>
                        <a:lnTo>
                          <a:pt x="37187" y="73656"/>
                        </a:lnTo>
                        <a:lnTo>
                          <a:pt x="41167" y="73656"/>
                        </a:lnTo>
                        <a:lnTo>
                          <a:pt x="41167" y="147345"/>
                        </a:lnTo>
                        <a:cubicBezTo>
                          <a:pt x="41167" y="152433"/>
                          <a:pt x="45277" y="156543"/>
                          <a:pt x="50365" y="156543"/>
                        </a:cubicBezTo>
                        <a:cubicBezTo>
                          <a:pt x="55454" y="156543"/>
                          <a:pt x="59597" y="152433"/>
                          <a:pt x="59597" y="147345"/>
                        </a:cubicBezTo>
                        <a:cubicBezTo>
                          <a:pt x="59597" y="25477"/>
                          <a:pt x="59434" y="95153"/>
                          <a:pt x="59434" y="18300"/>
                        </a:cubicBezTo>
                        <a:cubicBezTo>
                          <a:pt x="59434" y="17420"/>
                          <a:pt x="60119" y="16702"/>
                          <a:pt x="60967" y="16669"/>
                        </a:cubicBezTo>
                        <a:cubicBezTo>
                          <a:pt x="60988" y="16669"/>
                          <a:pt x="61009" y="16668"/>
                          <a:pt x="61030" y="16668"/>
                        </a:cubicBezTo>
                        <a:cubicBezTo>
                          <a:pt x="61882" y="16668"/>
                          <a:pt x="62567" y="17310"/>
                          <a:pt x="62631" y="18170"/>
                        </a:cubicBezTo>
                        <a:lnTo>
                          <a:pt x="62598" y="74570"/>
                        </a:lnTo>
                        <a:cubicBezTo>
                          <a:pt x="62598" y="78810"/>
                          <a:pt x="66023" y="82268"/>
                          <a:pt x="70264" y="82268"/>
                        </a:cubicBezTo>
                        <a:cubicBezTo>
                          <a:pt x="74504" y="82268"/>
                          <a:pt x="77962" y="78843"/>
                          <a:pt x="77962" y="74602"/>
                        </a:cubicBezTo>
                        <a:lnTo>
                          <a:pt x="77994" y="18137"/>
                        </a:lnTo>
                        <a:cubicBezTo>
                          <a:pt x="77994" y="18137"/>
                          <a:pt x="77994" y="18105"/>
                          <a:pt x="77994" y="18105"/>
                        </a:cubicBezTo>
                        <a:cubicBezTo>
                          <a:pt x="77962" y="8123"/>
                          <a:pt x="69807" y="1"/>
                          <a:pt x="5982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946;p24">
                    <a:extLst>
                      <a:ext uri="{FF2B5EF4-FFF2-40B4-BE49-F238E27FC236}">
                        <a16:creationId xmlns:a16="http://schemas.microsoft.com/office/drawing/2014/main" id="{7A079F35-D202-427C-AD99-0E75C94DFF57}"/>
                      </a:ext>
                    </a:extLst>
                  </p:cNvPr>
                  <p:cNvSpPr/>
                  <p:nvPr/>
                </p:nvSpPr>
                <p:spPr>
                  <a:xfrm>
                    <a:off x="3381341" y="4475555"/>
                    <a:ext cx="52189" cy="521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1" h="31838" extrusionOk="0">
                        <a:moveTo>
                          <a:pt x="15952" y="1"/>
                        </a:moveTo>
                        <a:cubicBezTo>
                          <a:pt x="7144" y="1"/>
                          <a:pt x="1" y="7112"/>
                          <a:pt x="1" y="15919"/>
                        </a:cubicBezTo>
                        <a:cubicBezTo>
                          <a:pt x="1" y="24694"/>
                          <a:pt x="7144" y="31838"/>
                          <a:pt x="15952" y="31838"/>
                        </a:cubicBezTo>
                        <a:cubicBezTo>
                          <a:pt x="24727" y="31838"/>
                          <a:pt x="31870" y="24694"/>
                          <a:pt x="31870" y="15919"/>
                        </a:cubicBezTo>
                        <a:cubicBezTo>
                          <a:pt x="31870" y="7112"/>
                          <a:pt x="24727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9" name="Google Shape;947;p24">
                  <a:extLst>
                    <a:ext uri="{FF2B5EF4-FFF2-40B4-BE49-F238E27FC236}">
                      <a16:creationId xmlns:a16="http://schemas.microsoft.com/office/drawing/2014/main" id="{0B9333F7-51BA-4733-8D95-DF96C334090D}"/>
                    </a:ext>
                  </a:extLst>
                </p:cNvPr>
                <p:cNvGrpSpPr/>
                <p:nvPr/>
              </p:nvGrpSpPr>
              <p:grpSpPr>
                <a:xfrm>
                  <a:off x="936392" y="2854425"/>
                  <a:ext cx="149748" cy="371393"/>
                  <a:chOff x="3343310" y="4475555"/>
                  <a:chExt cx="127717" cy="316753"/>
                </a:xfrm>
              </p:grpSpPr>
              <p:sp>
                <p:nvSpPr>
                  <p:cNvPr id="170" name="Google Shape;948;p24">
                    <a:extLst>
                      <a:ext uri="{FF2B5EF4-FFF2-40B4-BE49-F238E27FC236}">
                        <a16:creationId xmlns:a16="http://schemas.microsoft.com/office/drawing/2014/main" id="{AAE82FB2-C627-42E8-B4F6-2C311C64BDC7}"/>
                      </a:ext>
                    </a:extLst>
                  </p:cNvPr>
                  <p:cNvSpPr/>
                  <p:nvPr/>
                </p:nvSpPr>
                <p:spPr>
                  <a:xfrm>
                    <a:off x="3343310" y="4535967"/>
                    <a:ext cx="127717" cy="256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995" h="156544" extrusionOk="0">
                        <a:moveTo>
                          <a:pt x="18496" y="1"/>
                        </a:moveTo>
                        <a:cubicBezTo>
                          <a:pt x="8514" y="1"/>
                          <a:pt x="359" y="8123"/>
                          <a:pt x="327" y="18105"/>
                        </a:cubicBezTo>
                        <a:lnTo>
                          <a:pt x="33" y="74537"/>
                        </a:lnTo>
                        <a:cubicBezTo>
                          <a:pt x="0" y="78778"/>
                          <a:pt x="3425" y="82235"/>
                          <a:pt x="7666" y="82268"/>
                        </a:cubicBezTo>
                        <a:lnTo>
                          <a:pt x="7731" y="82268"/>
                        </a:lnTo>
                        <a:cubicBezTo>
                          <a:pt x="11939" y="82268"/>
                          <a:pt x="15364" y="78843"/>
                          <a:pt x="15397" y="74635"/>
                        </a:cubicBezTo>
                        <a:lnTo>
                          <a:pt x="15691" y="18170"/>
                        </a:lnTo>
                        <a:cubicBezTo>
                          <a:pt x="15691" y="17341"/>
                          <a:pt x="16344" y="16668"/>
                          <a:pt x="17166" y="16668"/>
                        </a:cubicBezTo>
                        <a:cubicBezTo>
                          <a:pt x="17185" y="16668"/>
                          <a:pt x="17204" y="16669"/>
                          <a:pt x="17224" y="16669"/>
                        </a:cubicBezTo>
                        <a:cubicBezTo>
                          <a:pt x="18039" y="16669"/>
                          <a:pt x="18724" y="17355"/>
                          <a:pt x="18724" y="18170"/>
                        </a:cubicBezTo>
                        <a:lnTo>
                          <a:pt x="18724" y="147345"/>
                        </a:lnTo>
                        <a:cubicBezTo>
                          <a:pt x="18724" y="152433"/>
                          <a:pt x="22867" y="156543"/>
                          <a:pt x="27956" y="156543"/>
                        </a:cubicBezTo>
                        <a:cubicBezTo>
                          <a:pt x="33044" y="156543"/>
                          <a:pt x="37187" y="152433"/>
                          <a:pt x="37187" y="147345"/>
                        </a:cubicBezTo>
                        <a:lnTo>
                          <a:pt x="37187" y="73656"/>
                        </a:lnTo>
                        <a:lnTo>
                          <a:pt x="41167" y="73656"/>
                        </a:lnTo>
                        <a:lnTo>
                          <a:pt x="41167" y="147345"/>
                        </a:lnTo>
                        <a:cubicBezTo>
                          <a:pt x="41167" y="152433"/>
                          <a:pt x="45277" y="156543"/>
                          <a:pt x="50365" y="156543"/>
                        </a:cubicBezTo>
                        <a:cubicBezTo>
                          <a:pt x="55454" y="156543"/>
                          <a:pt x="59597" y="152433"/>
                          <a:pt x="59597" y="147345"/>
                        </a:cubicBezTo>
                        <a:cubicBezTo>
                          <a:pt x="59597" y="25477"/>
                          <a:pt x="59434" y="95153"/>
                          <a:pt x="59434" y="18300"/>
                        </a:cubicBezTo>
                        <a:cubicBezTo>
                          <a:pt x="59434" y="17420"/>
                          <a:pt x="60119" y="16702"/>
                          <a:pt x="60967" y="16669"/>
                        </a:cubicBezTo>
                        <a:cubicBezTo>
                          <a:pt x="60988" y="16669"/>
                          <a:pt x="61009" y="16668"/>
                          <a:pt x="61030" y="16668"/>
                        </a:cubicBezTo>
                        <a:cubicBezTo>
                          <a:pt x="61882" y="16668"/>
                          <a:pt x="62567" y="17310"/>
                          <a:pt x="62631" y="18170"/>
                        </a:cubicBezTo>
                        <a:lnTo>
                          <a:pt x="62598" y="74570"/>
                        </a:lnTo>
                        <a:cubicBezTo>
                          <a:pt x="62598" y="78810"/>
                          <a:pt x="66023" y="82268"/>
                          <a:pt x="70264" y="82268"/>
                        </a:cubicBezTo>
                        <a:cubicBezTo>
                          <a:pt x="74504" y="82268"/>
                          <a:pt x="77962" y="78843"/>
                          <a:pt x="77962" y="74602"/>
                        </a:cubicBezTo>
                        <a:lnTo>
                          <a:pt x="77994" y="18137"/>
                        </a:lnTo>
                        <a:cubicBezTo>
                          <a:pt x="77994" y="18137"/>
                          <a:pt x="77994" y="18105"/>
                          <a:pt x="77994" y="18105"/>
                        </a:cubicBezTo>
                        <a:cubicBezTo>
                          <a:pt x="77962" y="8123"/>
                          <a:pt x="69807" y="1"/>
                          <a:pt x="5982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949;p24">
                    <a:extLst>
                      <a:ext uri="{FF2B5EF4-FFF2-40B4-BE49-F238E27FC236}">
                        <a16:creationId xmlns:a16="http://schemas.microsoft.com/office/drawing/2014/main" id="{8137D27D-1242-431A-8C4E-6E30D73EBFDD}"/>
                      </a:ext>
                    </a:extLst>
                  </p:cNvPr>
                  <p:cNvSpPr/>
                  <p:nvPr/>
                </p:nvSpPr>
                <p:spPr>
                  <a:xfrm>
                    <a:off x="3381341" y="4475555"/>
                    <a:ext cx="52189" cy="521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1" h="31838" extrusionOk="0">
                        <a:moveTo>
                          <a:pt x="15952" y="1"/>
                        </a:moveTo>
                        <a:cubicBezTo>
                          <a:pt x="7144" y="1"/>
                          <a:pt x="1" y="7112"/>
                          <a:pt x="1" y="15919"/>
                        </a:cubicBezTo>
                        <a:cubicBezTo>
                          <a:pt x="1" y="24694"/>
                          <a:pt x="7144" y="31838"/>
                          <a:pt x="15952" y="31838"/>
                        </a:cubicBezTo>
                        <a:cubicBezTo>
                          <a:pt x="24727" y="31838"/>
                          <a:pt x="31870" y="24694"/>
                          <a:pt x="31870" y="15919"/>
                        </a:cubicBezTo>
                        <a:cubicBezTo>
                          <a:pt x="31870" y="7112"/>
                          <a:pt x="24727" y="1"/>
                          <a:pt x="1595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90" name="Google Shape;881;p24">
            <a:extLst>
              <a:ext uri="{FF2B5EF4-FFF2-40B4-BE49-F238E27FC236}">
                <a16:creationId xmlns:a16="http://schemas.microsoft.com/office/drawing/2014/main" id="{F5651E34-42BD-4F5A-AD2F-FBE96F810768}"/>
              </a:ext>
            </a:extLst>
          </p:cNvPr>
          <p:cNvSpPr txBox="1"/>
          <p:nvPr/>
        </p:nvSpPr>
        <p:spPr>
          <a:xfrm>
            <a:off x="3566305" y="2238427"/>
            <a:ext cx="197062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Ecart = 9%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47A02DE0-CC48-4330-93F0-BFCA2B7971A2}"/>
              </a:ext>
            </a:extLst>
          </p:cNvPr>
          <p:cNvGrpSpPr/>
          <p:nvPr/>
        </p:nvGrpSpPr>
        <p:grpSpPr>
          <a:xfrm>
            <a:off x="5081622" y="2249978"/>
            <a:ext cx="3530343" cy="1791366"/>
            <a:chOff x="5081622" y="2249978"/>
            <a:chExt cx="3530343" cy="1791366"/>
          </a:xfrm>
        </p:grpSpPr>
        <p:cxnSp>
          <p:nvCxnSpPr>
            <p:cNvPr id="194" name="Google Shape;957;p24">
              <a:extLst>
                <a:ext uri="{FF2B5EF4-FFF2-40B4-BE49-F238E27FC236}">
                  <a16:creationId xmlns:a16="http://schemas.microsoft.com/office/drawing/2014/main" id="{A38FA7F6-3CA1-420B-A334-E9D51132C7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9427" y="2421585"/>
              <a:ext cx="2373938" cy="1093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grpSp>
          <p:nvGrpSpPr>
            <p:cNvPr id="108" name="Google Shape;919;p24">
              <a:extLst>
                <a:ext uri="{FF2B5EF4-FFF2-40B4-BE49-F238E27FC236}">
                  <a16:creationId xmlns:a16="http://schemas.microsoft.com/office/drawing/2014/main" id="{7E8835A3-B9C6-4B2A-A8B1-D7CCA0FBB7DF}"/>
                </a:ext>
              </a:extLst>
            </p:cNvPr>
            <p:cNvGrpSpPr/>
            <p:nvPr/>
          </p:nvGrpSpPr>
          <p:grpSpPr>
            <a:xfrm>
              <a:off x="6391992" y="3170223"/>
              <a:ext cx="2219973" cy="371393"/>
              <a:chOff x="476342" y="2854425"/>
              <a:chExt cx="2219973" cy="371393"/>
            </a:xfrm>
          </p:grpSpPr>
          <p:grpSp>
            <p:nvGrpSpPr>
              <p:cNvPr id="109" name="Google Shape;920;p24">
                <a:extLst>
                  <a:ext uri="{FF2B5EF4-FFF2-40B4-BE49-F238E27FC236}">
                    <a16:creationId xmlns:a16="http://schemas.microsoft.com/office/drawing/2014/main" id="{ADDA1099-030B-4D4A-95B2-35E1582A485B}"/>
                  </a:ext>
                </a:extLst>
              </p:cNvPr>
              <p:cNvGrpSpPr/>
              <p:nvPr/>
            </p:nvGrpSpPr>
            <p:grpSpPr>
              <a:xfrm>
                <a:off x="476342" y="2854425"/>
                <a:ext cx="149748" cy="371393"/>
                <a:chOff x="3343310" y="4475555"/>
                <a:chExt cx="127717" cy="316753"/>
              </a:xfrm>
            </p:grpSpPr>
            <p:sp>
              <p:nvSpPr>
                <p:cNvPr id="142" name="Google Shape;921;p24">
                  <a:extLst>
                    <a:ext uri="{FF2B5EF4-FFF2-40B4-BE49-F238E27FC236}">
                      <a16:creationId xmlns:a16="http://schemas.microsoft.com/office/drawing/2014/main" id="{11B4307C-97AA-479F-90A7-FD96332C265B}"/>
                    </a:ext>
                  </a:extLst>
                </p:cNvPr>
                <p:cNvSpPr/>
                <p:nvPr/>
              </p:nvSpPr>
              <p:spPr>
                <a:xfrm>
                  <a:off x="3343310" y="4535967"/>
                  <a:ext cx="127717" cy="256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995" h="156544" extrusionOk="0">
                      <a:moveTo>
                        <a:pt x="18496" y="1"/>
                      </a:moveTo>
                      <a:cubicBezTo>
                        <a:pt x="8514" y="1"/>
                        <a:pt x="359" y="8123"/>
                        <a:pt x="327" y="18105"/>
                      </a:cubicBezTo>
                      <a:lnTo>
                        <a:pt x="33" y="74537"/>
                      </a:lnTo>
                      <a:cubicBezTo>
                        <a:pt x="0" y="78778"/>
                        <a:pt x="3425" y="82235"/>
                        <a:pt x="7666" y="82268"/>
                      </a:cubicBezTo>
                      <a:lnTo>
                        <a:pt x="7731" y="82268"/>
                      </a:lnTo>
                      <a:cubicBezTo>
                        <a:pt x="11939" y="82268"/>
                        <a:pt x="15364" y="78843"/>
                        <a:pt x="15397" y="74635"/>
                      </a:cubicBezTo>
                      <a:lnTo>
                        <a:pt x="15691" y="18170"/>
                      </a:lnTo>
                      <a:cubicBezTo>
                        <a:pt x="15691" y="17341"/>
                        <a:pt x="16344" y="16668"/>
                        <a:pt x="17166" y="16668"/>
                      </a:cubicBezTo>
                      <a:cubicBezTo>
                        <a:pt x="17185" y="16668"/>
                        <a:pt x="17204" y="16669"/>
                        <a:pt x="17224" y="16669"/>
                      </a:cubicBezTo>
                      <a:cubicBezTo>
                        <a:pt x="18039" y="16669"/>
                        <a:pt x="18724" y="17355"/>
                        <a:pt x="18724" y="18170"/>
                      </a:cubicBezTo>
                      <a:lnTo>
                        <a:pt x="18724" y="147345"/>
                      </a:lnTo>
                      <a:cubicBezTo>
                        <a:pt x="18724" y="152433"/>
                        <a:pt x="22867" y="156543"/>
                        <a:pt x="27956" y="156543"/>
                      </a:cubicBezTo>
                      <a:cubicBezTo>
                        <a:pt x="33044" y="156543"/>
                        <a:pt x="37187" y="152433"/>
                        <a:pt x="37187" y="147345"/>
                      </a:cubicBezTo>
                      <a:lnTo>
                        <a:pt x="37187" y="73656"/>
                      </a:lnTo>
                      <a:lnTo>
                        <a:pt x="41167" y="73656"/>
                      </a:lnTo>
                      <a:lnTo>
                        <a:pt x="41167" y="147345"/>
                      </a:lnTo>
                      <a:cubicBezTo>
                        <a:pt x="41167" y="152433"/>
                        <a:pt x="45277" y="156543"/>
                        <a:pt x="50365" y="156543"/>
                      </a:cubicBezTo>
                      <a:cubicBezTo>
                        <a:pt x="55454" y="156543"/>
                        <a:pt x="59597" y="152433"/>
                        <a:pt x="59597" y="147345"/>
                      </a:cubicBezTo>
                      <a:cubicBezTo>
                        <a:pt x="59597" y="25477"/>
                        <a:pt x="59434" y="95153"/>
                        <a:pt x="59434" y="18300"/>
                      </a:cubicBezTo>
                      <a:cubicBezTo>
                        <a:pt x="59434" y="17420"/>
                        <a:pt x="60119" y="16702"/>
                        <a:pt x="60967" y="16669"/>
                      </a:cubicBezTo>
                      <a:cubicBezTo>
                        <a:pt x="60988" y="16669"/>
                        <a:pt x="61009" y="16668"/>
                        <a:pt x="61030" y="16668"/>
                      </a:cubicBezTo>
                      <a:cubicBezTo>
                        <a:pt x="61882" y="16668"/>
                        <a:pt x="62567" y="17310"/>
                        <a:pt x="62631" y="18170"/>
                      </a:cubicBezTo>
                      <a:lnTo>
                        <a:pt x="62598" y="74570"/>
                      </a:lnTo>
                      <a:cubicBezTo>
                        <a:pt x="62598" y="78810"/>
                        <a:pt x="66023" y="82268"/>
                        <a:pt x="70264" y="82268"/>
                      </a:cubicBezTo>
                      <a:cubicBezTo>
                        <a:pt x="74504" y="82268"/>
                        <a:pt x="77962" y="78843"/>
                        <a:pt x="77962" y="74602"/>
                      </a:cubicBezTo>
                      <a:lnTo>
                        <a:pt x="77994" y="18137"/>
                      </a:lnTo>
                      <a:cubicBezTo>
                        <a:pt x="77994" y="18137"/>
                        <a:pt x="77994" y="18105"/>
                        <a:pt x="77994" y="18105"/>
                      </a:cubicBezTo>
                      <a:cubicBezTo>
                        <a:pt x="77962" y="8123"/>
                        <a:pt x="69807" y="1"/>
                        <a:pt x="5982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922;p24">
                  <a:extLst>
                    <a:ext uri="{FF2B5EF4-FFF2-40B4-BE49-F238E27FC236}">
                      <a16:creationId xmlns:a16="http://schemas.microsoft.com/office/drawing/2014/main" id="{D38C7479-F86F-4DE8-80FA-834F1DB3337F}"/>
                    </a:ext>
                  </a:extLst>
                </p:cNvPr>
                <p:cNvSpPr/>
                <p:nvPr/>
              </p:nvSpPr>
              <p:spPr>
                <a:xfrm>
                  <a:off x="3381341" y="4475555"/>
                  <a:ext cx="52189" cy="52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1" h="31838" extrusionOk="0">
                      <a:moveTo>
                        <a:pt x="15952" y="1"/>
                      </a:moveTo>
                      <a:cubicBezTo>
                        <a:pt x="7144" y="1"/>
                        <a:pt x="1" y="7112"/>
                        <a:pt x="1" y="15919"/>
                      </a:cubicBezTo>
                      <a:cubicBezTo>
                        <a:pt x="1" y="24694"/>
                        <a:pt x="7144" y="31838"/>
                        <a:pt x="15952" y="31838"/>
                      </a:cubicBezTo>
                      <a:cubicBezTo>
                        <a:pt x="24727" y="31838"/>
                        <a:pt x="31870" y="24694"/>
                        <a:pt x="31870" y="15919"/>
                      </a:cubicBezTo>
                      <a:cubicBezTo>
                        <a:pt x="31870" y="7112"/>
                        <a:pt x="24727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0" name="Google Shape;923;p24">
                <a:extLst>
                  <a:ext uri="{FF2B5EF4-FFF2-40B4-BE49-F238E27FC236}">
                    <a16:creationId xmlns:a16="http://schemas.microsoft.com/office/drawing/2014/main" id="{DCC8472F-81DC-491E-B94E-40FC00ACB2BF}"/>
                  </a:ext>
                </a:extLst>
              </p:cNvPr>
              <p:cNvGrpSpPr/>
              <p:nvPr/>
            </p:nvGrpSpPr>
            <p:grpSpPr>
              <a:xfrm>
                <a:off x="706367" y="2854425"/>
                <a:ext cx="149748" cy="371393"/>
                <a:chOff x="3343310" y="4475555"/>
                <a:chExt cx="127717" cy="316753"/>
              </a:xfrm>
            </p:grpSpPr>
            <p:sp>
              <p:nvSpPr>
                <p:cNvPr id="136" name="Google Shape;924;p24">
                  <a:extLst>
                    <a:ext uri="{FF2B5EF4-FFF2-40B4-BE49-F238E27FC236}">
                      <a16:creationId xmlns:a16="http://schemas.microsoft.com/office/drawing/2014/main" id="{8C17B674-0E6D-4639-B091-6C0B660F4F5D}"/>
                    </a:ext>
                  </a:extLst>
                </p:cNvPr>
                <p:cNvSpPr/>
                <p:nvPr/>
              </p:nvSpPr>
              <p:spPr>
                <a:xfrm>
                  <a:off x="3343310" y="4535967"/>
                  <a:ext cx="127717" cy="256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995" h="156544" extrusionOk="0">
                      <a:moveTo>
                        <a:pt x="18496" y="1"/>
                      </a:moveTo>
                      <a:cubicBezTo>
                        <a:pt x="8514" y="1"/>
                        <a:pt x="359" y="8123"/>
                        <a:pt x="327" y="18105"/>
                      </a:cubicBezTo>
                      <a:lnTo>
                        <a:pt x="33" y="74537"/>
                      </a:lnTo>
                      <a:cubicBezTo>
                        <a:pt x="0" y="78778"/>
                        <a:pt x="3425" y="82235"/>
                        <a:pt x="7666" y="82268"/>
                      </a:cubicBezTo>
                      <a:lnTo>
                        <a:pt x="7731" y="82268"/>
                      </a:lnTo>
                      <a:cubicBezTo>
                        <a:pt x="11939" y="82268"/>
                        <a:pt x="15364" y="78843"/>
                        <a:pt x="15397" y="74635"/>
                      </a:cubicBezTo>
                      <a:lnTo>
                        <a:pt x="15691" y="18170"/>
                      </a:lnTo>
                      <a:cubicBezTo>
                        <a:pt x="15691" y="17341"/>
                        <a:pt x="16344" y="16668"/>
                        <a:pt x="17166" y="16668"/>
                      </a:cubicBezTo>
                      <a:cubicBezTo>
                        <a:pt x="17185" y="16668"/>
                        <a:pt x="17204" y="16669"/>
                        <a:pt x="17224" y="16669"/>
                      </a:cubicBezTo>
                      <a:cubicBezTo>
                        <a:pt x="18039" y="16669"/>
                        <a:pt x="18724" y="17355"/>
                        <a:pt x="18724" y="18170"/>
                      </a:cubicBezTo>
                      <a:lnTo>
                        <a:pt x="18724" y="147345"/>
                      </a:lnTo>
                      <a:cubicBezTo>
                        <a:pt x="18724" y="152433"/>
                        <a:pt x="22867" y="156543"/>
                        <a:pt x="27956" y="156543"/>
                      </a:cubicBezTo>
                      <a:cubicBezTo>
                        <a:pt x="33044" y="156543"/>
                        <a:pt x="37187" y="152433"/>
                        <a:pt x="37187" y="147345"/>
                      </a:cubicBezTo>
                      <a:lnTo>
                        <a:pt x="37187" y="73656"/>
                      </a:lnTo>
                      <a:lnTo>
                        <a:pt x="41167" y="73656"/>
                      </a:lnTo>
                      <a:lnTo>
                        <a:pt x="41167" y="147345"/>
                      </a:lnTo>
                      <a:cubicBezTo>
                        <a:pt x="41167" y="152433"/>
                        <a:pt x="45277" y="156543"/>
                        <a:pt x="50365" y="156543"/>
                      </a:cubicBezTo>
                      <a:cubicBezTo>
                        <a:pt x="55454" y="156543"/>
                        <a:pt x="59597" y="152433"/>
                        <a:pt x="59597" y="147345"/>
                      </a:cubicBezTo>
                      <a:cubicBezTo>
                        <a:pt x="59597" y="25477"/>
                        <a:pt x="59434" y="95153"/>
                        <a:pt x="59434" y="18300"/>
                      </a:cubicBezTo>
                      <a:cubicBezTo>
                        <a:pt x="59434" y="17420"/>
                        <a:pt x="60119" y="16702"/>
                        <a:pt x="60967" y="16669"/>
                      </a:cubicBezTo>
                      <a:cubicBezTo>
                        <a:pt x="60988" y="16669"/>
                        <a:pt x="61009" y="16668"/>
                        <a:pt x="61030" y="16668"/>
                      </a:cubicBezTo>
                      <a:cubicBezTo>
                        <a:pt x="61882" y="16668"/>
                        <a:pt x="62567" y="17310"/>
                        <a:pt x="62631" y="18170"/>
                      </a:cubicBezTo>
                      <a:lnTo>
                        <a:pt x="62598" y="74570"/>
                      </a:lnTo>
                      <a:cubicBezTo>
                        <a:pt x="62598" y="78810"/>
                        <a:pt x="66023" y="82268"/>
                        <a:pt x="70264" y="82268"/>
                      </a:cubicBezTo>
                      <a:cubicBezTo>
                        <a:pt x="74504" y="82268"/>
                        <a:pt x="77962" y="78843"/>
                        <a:pt x="77962" y="74602"/>
                      </a:cubicBezTo>
                      <a:lnTo>
                        <a:pt x="77994" y="18137"/>
                      </a:lnTo>
                      <a:cubicBezTo>
                        <a:pt x="77994" y="18137"/>
                        <a:pt x="77994" y="18105"/>
                        <a:pt x="77994" y="18105"/>
                      </a:cubicBezTo>
                      <a:cubicBezTo>
                        <a:pt x="77962" y="8123"/>
                        <a:pt x="69807" y="1"/>
                        <a:pt x="5982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925;p24">
                  <a:extLst>
                    <a:ext uri="{FF2B5EF4-FFF2-40B4-BE49-F238E27FC236}">
                      <a16:creationId xmlns:a16="http://schemas.microsoft.com/office/drawing/2014/main" id="{B65C2065-4AF0-4254-A9FB-749761C57500}"/>
                    </a:ext>
                  </a:extLst>
                </p:cNvPr>
                <p:cNvSpPr/>
                <p:nvPr/>
              </p:nvSpPr>
              <p:spPr>
                <a:xfrm>
                  <a:off x="3381341" y="4475555"/>
                  <a:ext cx="52189" cy="52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1" h="31838" extrusionOk="0">
                      <a:moveTo>
                        <a:pt x="15952" y="1"/>
                      </a:moveTo>
                      <a:cubicBezTo>
                        <a:pt x="7144" y="1"/>
                        <a:pt x="1" y="7112"/>
                        <a:pt x="1" y="15919"/>
                      </a:cubicBezTo>
                      <a:cubicBezTo>
                        <a:pt x="1" y="24694"/>
                        <a:pt x="7144" y="31838"/>
                        <a:pt x="15952" y="31838"/>
                      </a:cubicBezTo>
                      <a:cubicBezTo>
                        <a:pt x="24727" y="31838"/>
                        <a:pt x="31870" y="24694"/>
                        <a:pt x="31870" y="15919"/>
                      </a:cubicBezTo>
                      <a:cubicBezTo>
                        <a:pt x="31870" y="7112"/>
                        <a:pt x="24727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1" name="Google Shape;926;p24">
                <a:extLst>
                  <a:ext uri="{FF2B5EF4-FFF2-40B4-BE49-F238E27FC236}">
                    <a16:creationId xmlns:a16="http://schemas.microsoft.com/office/drawing/2014/main" id="{5FCB9CED-4829-46BE-8999-77896732C4F2}"/>
                  </a:ext>
                </a:extLst>
              </p:cNvPr>
              <p:cNvGrpSpPr/>
              <p:nvPr/>
            </p:nvGrpSpPr>
            <p:grpSpPr>
              <a:xfrm>
                <a:off x="2546567" y="2854425"/>
                <a:ext cx="149748" cy="371393"/>
                <a:chOff x="3343310" y="4475555"/>
                <a:chExt cx="127717" cy="316753"/>
              </a:xfrm>
            </p:grpSpPr>
            <p:sp>
              <p:nvSpPr>
                <p:cNvPr id="133" name="Google Shape;927;p24">
                  <a:extLst>
                    <a:ext uri="{FF2B5EF4-FFF2-40B4-BE49-F238E27FC236}">
                      <a16:creationId xmlns:a16="http://schemas.microsoft.com/office/drawing/2014/main" id="{B362F627-F4E7-4CB9-9FD8-033D0683BC37}"/>
                    </a:ext>
                  </a:extLst>
                </p:cNvPr>
                <p:cNvSpPr/>
                <p:nvPr/>
              </p:nvSpPr>
              <p:spPr>
                <a:xfrm>
                  <a:off x="3343310" y="4535967"/>
                  <a:ext cx="127717" cy="256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995" h="156544" extrusionOk="0">
                      <a:moveTo>
                        <a:pt x="18496" y="1"/>
                      </a:moveTo>
                      <a:cubicBezTo>
                        <a:pt x="8514" y="1"/>
                        <a:pt x="359" y="8123"/>
                        <a:pt x="327" y="18105"/>
                      </a:cubicBezTo>
                      <a:lnTo>
                        <a:pt x="33" y="74537"/>
                      </a:lnTo>
                      <a:cubicBezTo>
                        <a:pt x="0" y="78778"/>
                        <a:pt x="3425" y="82235"/>
                        <a:pt x="7666" y="82268"/>
                      </a:cubicBezTo>
                      <a:lnTo>
                        <a:pt x="7731" y="82268"/>
                      </a:lnTo>
                      <a:cubicBezTo>
                        <a:pt x="11939" y="82268"/>
                        <a:pt x="15364" y="78843"/>
                        <a:pt x="15397" y="74635"/>
                      </a:cubicBezTo>
                      <a:lnTo>
                        <a:pt x="15691" y="18170"/>
                      </a:lnTo>
                      <a:cubicBezTo>
                        <a:pt x="15691" y="17341"/>
                        <a:pt x="16344" y="16668"/>
                        <a:pt x="17166" y="16668"/>
                      </a:cubicBezTo>
                      <a:cubicBezTo>
                        <a:pt x="17185" y="16668"/>
                        <a:pt x="17204" y="16669"/>
                        <a:pt x="17224" y="16669"/>
                      </a:cubicBezTo>
                      <a:cubicBezTo>
                        <a:pt x="18039" y="16669"/>
                        <a:pt x="18724" y="17355"/>
                        <a:pt x="18724" y="18170"/>
                      </a:cubicBezTo>
                      <a:lnTo>
                        <a:pt x="18724" y="147345"/>
                      </a:lnTo>
                      <a:cubicBezTo>
                        <a:pt x="18724" y="152433"/>
                        <a:pt x="22867" y="156543"/>
                        <a:pt x="27956" y="156543"/>
                      </a:cubicBezTo>
                      <a:cubicBezTo>
                        <a:pt x="33044" y="156543"/>
                        <a:pt x="37187" y="152433"/>
                        <a:pt x="37187" y="147345"/>
                      </a:cubicBezTo>
                      <a:lnTo>
                        <a:pt x="37187" y="73656"/>
                      </a:lnTo>
                      <a:lnTo>
                        <a:pt x="41167" y="73656"/>
                      </a:lnTo>
                      <a:lnTo>
                        <a:pt x="41167" y="147345"/>
                      </a:lnTo>
                      <a:cubicBezTo>
                        <a:pt x="41167" y="152433"/>
                        <a:pt x="45277" y="156543"/>
                        <a:pt x="50365" y="156543"/>
                      </a:cubicBezTo>
                      <a:cubicBezTo>
                        <a:pt x="55454" y="156543"/>
                        <a:pt x="59597" y="152433"/>
                        <a:pt x="59597" y="147345"/>
                      </a:cubicBezTo>
                      <a:cubicBezTo>
                        <a:pt x="59597" y="25477"/>
                        <a:pt x="59434" y="95153"/>
                        <a:pt x="59434" y="18300"/>
                      </a:cubicBezTo>
                      <a:cubicBezTo>
                        <a:pt x="59434" y="17420"/>
                        <a:pt x="60119" y="16702"/>
                        <a:pt x="60967" y="16669"/>
                      </a:cubicBezTo>
                      <a:cubicBezTo>
                        <a:pt x="60988" y="16669"/>
                        <a:pt x="61009" y="16668"/>
                        <a:pt x="61030" y="16668"/>
                      </a:cubicBezTo>
                      <a:cubicBezTo>
                        <a:pt x="61882" y="16668"/>
                        <a:pt x="62567" y="17310"/>
                        <a:pt x="62631" y="18170"/>
                      </a:cubicBezTo>
                      <a:lnTo>
                        <a:pt x="62598" y="74570"/>
                      </a:lnTo>
                      <a:cubicBezTo>
                        <a:pt x="62598" y="78810"/>
                        <a:pt x="66023" y="82268"/>
                        <a:pt x="70264" y="82268"/>
                      </a:cubicBezTo>
                      <a:cubicBezTo>
                        <a:pt x="74504" y="82268"/>
                        <a:pt x="77962" y="78843"/>
                        <a:pt x="77962" y="74602"/>
                      </a:cubicBezTo>
                      <a:lnTo>
                        <a:pt x="77994" y="18137"/>
                      </a:lnTo>
                      <a:cubicBezTo>
                        <a:pt x="77994" y="18137"/>
                        <a:pt x="77994" y="18105"/>
                        <a:pt x="77994" y="18105"/>
                      </a:cubicBezTo>
                      <a:cubicBezTo>
                        <a:pt x="77962" y="8123"/>
                        <a:pt x="69807" y="1"/>
                        <a:pt x="59825" y="1"/>
                      </a:cubicBezTo>
                      <a:close/>
                    </a:path>
                  </a:pathLst>
                </a:custGeom>
                <a:solidFill>
                  <a:srgbClr val="64A8B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928;p24">
                  <a:extLst>
                    <a:ext uri="{FF2B5EF4-FFF2-40B4-BE49-F238E27FC236}">
                      <a16:creationId xmlns:a16="http://schemas.microsoft.com/office/drawing/2014/main" id="{3193139A-CA6C-4048-AA97-E620F70B797A}"/>
                    </a:ext>
                  </a:extLst>
                </p:cNvPr>
                <p:cNvSpPr/>
                <p:nvPr/>
              </p:nvSpPr>
              <p:spPr>
                <a:xfrm>
                  <a:off x="3381341" y="4475555"/>
                  <a:ext cx="52189" cy="52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1" h="31838" extrusionOk="0">
                      <a:moveTo>
                        <a:pt x="15952" y="1"/>
                      </a:moveTo>
                      <a:cubicBezTo>
                        <a:pt x="7144" y="1"/>
                        <a:pt x="1" y="7112"/>
                        <a:pt x="1" y="15919"/>
                      </a:cubicBezTo>
                      <a:cubicBezTo>
                        <a:pt x="1" y="24694"/>
                        <a:pt x="7144" y="31838"/>
                        <a:pt x="15952" y="31838"/>
                      </a:cubicBezTo>
                      <a:cubicBezTo>
                        <a:pt x="24727" y="31838"/>
                        <a:pt x="31870" y="24694"/>
                        <a:pt x="31870" y="15919"/>
                      </a:cubicBezTo>
                      <a:cubicBezTo>
                        <a:pt x="31870" y="7112"/>
                        <a:pt x="24727" y="1"/>
                        <a:pt x="15952" y="1"/>
                      </a:cubicBezTo>
                      <a:close/>
                    </a:path>
                  </a:pathLst>
                </a:custGeom>
                <a:solidFill>
                  <a:srgbClr val="64A8B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2" name="Google Shape;929;p24">
                <a:extLst>
                  <a:ext uri="{FF2B5EF4-FFF2-40B4-BE49-F238E27FC236}">
                    <a16:creationId xmlns:a16="http://schemas.microsoft.com/office/drawing/2014/main" id="{D70F4B00-2FFE-4A8B-8952-57A2F78B0F3C}"/>
                  </a:ext>
                </a:extLst>
              </p:cNvPr>
              <p:cNvGrpSpPr/>
              <p:nvPr/>
            </p:nvGrpSpPr>
            <p:grpSpPr>
              <a:xfrm>
                <a:off x="2316542" y="2854425"/>
                <a:ext cx="149748" cy="371393"/>
                <a:chOff x="3343310" y="4475555"/>
                <a:chExt cx="127717" cy="316753"/>
              </a:xfrm>
            </p:grpSpPr>
            <p:sp>
              <p:nvSpPr>
                <p:cNvPr id="131" name="Google Shape;930;p24">
                  <a:extLst>
                    <a:ext uri="{FF2B5EF4-FFF2-40B4-BE49-F238E27FC236}">
                      <a16:creationId xmlns:a16="http://schemas.microsoft.com/office/drawing/2014/main" id="{2D62FE4A-BDC1-4C28-9DC3-08404B1187CF}"/>
                    </a:ext>
                  </a:extLst>
                </p:cNvPr>
                <p:cNvSpPr/>
                <p:nvPr/>
              </p:nvSpPr>
              <p:spPr>
                <a:xfrm>
                  <a:off x="3343310" y="4535967"/>
                  <a:ext cx="127717" cy="256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995" h="156544" extrusionOk="0">
                      <a:moveTo>
                        <a:pt x="18496" y="1"/>
                      </a:moveTo>
                      <a:cubicBezTo>
                        <a:pt x="8514" y="1"/>
                        <a:pt x="359" y="8123"/>
                        <a:pt x="327" y="18105"/>
                      </a:cubicBezTo>
                      <a:lnTo>
                        <a:pt x="33" y="74537"/>
                      </a:lnTo>
                      <a:cubicBezTo>
                        <a:pt x="0" y="78778"/>
                        <a:pt x="3425" y="82235"/>
                        <a:pt x="7666" y="82268"/>
                      </a:cubicBezTo>
                      <a:lnTo>
                        <a:pt x="7731" y="82268"/>
                      </a:lnTo>
                      <a:cubicBezTo>
                        <a:pt x="11939" y="82268"/>
                        <a:pt x="15364" y="78843"/>
                        <a:pt x="15397" y="74635"/>
                      </a:cubicBezTo>
                      <a:lnTo>
                        <a:pt x="15691" y="18170"/>
                      </a:lnTo>
                      <a:cubicBezTo>
                        <a:pt x="15691" y="17341"/>
                        <a:pt x="16344" y="16668"/>
                        <a:pt x="17166" y="16668"/>
                      </a:cubicBezTo>
                      <a:cubicBezTo>
                        <a:pt x="17185" y="16668"/>
                        <a:pt x="17204" y="16669"/>
                        <a:pt x="17224" y="16669"/>
                      </a:cubicBezTo>
                      <a:cubicBezTo>
                        <a:pt x="18039" y="16669"/>
                        <a:pt x="18724" y="17355"/>
                        <a:pt x="18724" y="18170"/>
                      </a:cubicBezTo>
                      <a:lnTo>
                        <a:pt x="18724" y="147345"/>
                      </a:lnTo>
                      <a:cubicBezTo>
                        <a:pt x="18724" y="152433"/>
                        <a:pt x="22867" y="156543"/>
                        <a:pt x="27956" y="156543"/>
                      </a:cubicBezTo>
                      <a:cubicBezTo>
                        <a:pt x="33044" y="156543"/>
                        <a:pt x="37187" y="152433"/>
                        <a:pt x="37187" y="147345"/>
                      </a:cubicBezTo>
                      <a:lnTo>
                        <a:pt x="37187" y="73656"/>
                      </a:lnTo>
                      <a:lnTo>
                        <a:pt x="41167" y="73656"/>
                      </a:lnTo>
                      <a:lnTo>
                        <a:pt x="41167" y="147345"/>
                      </a:lnTo>
                      <a:cubicBezTo>
                        <a:pt x="41167" y="152433"/>
                        <a:pt x="45277" y="156543"/>
                        <a:pt x="50365" y="156543"/>
                      </a:cubicBezTo>
                      <a:cubicBezTo>
                        <a:pt x="55454" y="156543"/>
                        <a:pt x="59597" y="152433"/>
                        <a:pt x="59597" y="147345"/>
                      </a:cubicBezTo>
                      <a:cubicBezTo>
                        <a:pt x="59597" y="25477"/>
                        <a:pt x="59434" y="95153"/>
                        <a:pt x="59434" y="18300"/>
                      </a:cubicBezTo>
                      <a:cubicBezTo>
                        <a:pt x="59434" y="17420"/>
                        <a:pt x="60119" y="16702"/>
                        <a:pt x="60967" y="16669"/>
                      </a:cubicBezTo>
                      <a:cubicBezTo>
                        <a:pt x="60988" y="16669"/>
                        <a:pt x="61009" y="16668"/>
                        <a:pt x="61030" y="16668"/>
                      </a:cubicBezTo>
                      <a:cubicBezTo>
                        <a:pt x="61882" y="16668"/>
                        <a:pt x="62567" y="17310"/>
                        <a:pt x="62631" y="18170"/>
                      </a:cubicBezTo>
                      <a:lnTo>
                        <a:pt x="62598" y="74570"/>
                      </a:lnTo>
                      <a:cubicBezTo>
                        <a:pt x="62598" y="78810"/>
                        <a:pt x="66023" y="82268"/>
                        <a:pt x="70264" y="82268"/>
                      </a:cubicBezTo>
                      <a:cubicBezTo>
                        <a:pt x="74504" y="82268"/>
                        <a:pt x="77962" y="78843"/>
                        <a:pt x="77962" y="74602"/>
                      </a:cubicBezTo>
                      <a:lnTo>
                        <a:pt x="77994" y="18137"/>
                      </a:lnTo>
                      <a:cubicBezTo>
                        <a:pt x="77994" y="18137"/>
                        <a:pt x="77994" y="18105"/>
                        <a:pt x="77994" y="18105"/>
                      </a:cubicBezTo>
                      <a:cubicBezTo>
                        <a:pt x="77962" y="8123"/>
                        <a:pt x="69807" y="1"/>
                        <a:pt x="59825" y="1"/>
                      </a:cubicBezTo>
                      <a:close/>
                    </a:path>
                  </a:pathLst>
                </a:custGeom>
                <a:solidFill>
                  <a:srgbClr val="64A8B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931;p24">
                  <a:extLst>
                    <a:ext uri="{FF2B5EF4-FFF2-40B4-BE49-F238E27FC236}">
                      <a16:creationId xmlns:a16="http://schemas.microsoft.com/office/drawing/2014/main" id="{33AED877-2225-434F-B749-AAD9A8F74A66}"/>
                    </a:ext>
                  </a:extLst>
                </p:cNvPr>
                <p:cNvSpPr/>
                <p:nvPr/>
              </p:nvSpPr>
              <p:spPr>
                <a:xfrm>
                  <a:off x="3381341" y="4475555"/>
                  <a:ext cx="52189" cy="52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1" h="31838" extrusionOk="0">
                      <a:moveTo>
                        <a:pt x="15952" y="1"/>
                      </a:moveTo>
                      <a:cubicBezTo>
                        <a:pt x="7144" y="1"/>
                        <a:pt x="1" y="7112"/>
                        <a:pt x="1" y="15919"/>
                      </a:cubicBezTo>
                      <a:cubicBezTo>
                        <a:pt x="1" y="24694"/>
                        <a:pt x="7144" y="31838"/>
                        <a:pt x="15952" y="31838"/>
                      </a:cubicBezTo>
                      <a:cubicBezTo>
                        <a:pt x="24727" y="31838"/>
                        <a:pt x="31870" y="24694"/>
                        <a:pt x="31870" y="15919"/>
                      </a:cubicBezTo>
                      <a:cubicBezTo>
                        <a:pt x="31870" y="7112"/>
                        <a:pt x="24727" y="1"/>
                        <a:pt x="15952" y="1"/>
                      </a:cubicBezTo>
                      <a:close/>
                    </a:path>
                  </a:pathLst>
                </a:custGeom>
                <a:solidFill>
                  <a:srgbClr val="64A8B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" name="Google Shape;932;p24">
                <a:extLst>
                  <a:ext uri="{FF2B5EF4-FFF2-40B4-BE49-F238E27FC236}">
                    <a16:creationId xmlns:a16="http://schemas.microsoft.com/office/drawing/2014/main" id="{5E858A28-B438-445E-A164-2402696C2E04}"/>
                  </a:ext>
                </a:extLst>
              </p:cNvPr>
              <p:cNvGrpSpPr/>
              <p:nvPr/>
            </p:nvGrpSpPr>
            <p:grpSpPr>
              <a:xfrm>
                <a:off x="2086517" y="2854425"/>
                <a:ext cx="149748" cy="371393"/>
                <a:chOff x="3343310" y="4475555"/>
                <a:chExt cx="127717" cy="316753"/>
              </a:xfrm>
            </p:grpSpPr>
            <p:sp>
              <p:nvSpPr>
                <p:cNvPr id="129" name="Google Shape;933;p24">
                  <a:extLst>
                    <a:ext uri="{FF2B5EF4-FFF2-40B4-BE49-F238E27FC236}">
                      <a16:creationId xmlns:a16="http://schemas.microsoft.com/office/drawing/2014/main" id="{9E8DFC3A-51EB-4DDD-B9FF-CE5D7F031E3E}"/>
                    </a:ext>
                  </a:extLst>
                </p:cNvPr>
                <p:cNvSpPr/>
                <p:nvPr/>
              </p:nvSpPr>
              <p:spPr>
                <a:xfrm>
                  <a:off x="3343310" y="4535967"/>
                  <a:ext cx="127717" cy="256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995" h="156544" extrusionOk="0">
                      <a:moveTo>
                        <a:pt x="18496" y="1"/>
                      </a:moveTo>
                      <a:cubicBezTo>
                        <a:pt x="8514" y="1"/>
                        <a:pt x="359" y="8123"/>
                        <a:pt x="327" y="18105"/>
                      </a:cubicBezTo>
                      <a:lnTo>
                        <a:pt x="33" y="74537"/>
                      </a:lnTo>
                      <a:cubicBezTo>
                        <a:pt x="0" y="78778"/>
                        <a:pt x="3425" y="82235"/>
                        <a:pt x="7666" y="82268"/>
                      </a:cubicBezTo>
                      <a:lnTo>
                        <a:pt x="7731" y="82268"/>
                      </a:lnTo>
                      <a:cubicBezTo>
                        <a:pt x="11939" y="82268"/>
                        <a:pt x="15364" y="78843"/>
                        <a:pt x="15397" y="74635"/>
                      </a:cubicBezTo>
                      <a:lnTo>
                        <a:pt x="15691" y="18170"/>
                      </a:lnTo>
                      <a:cubicBezTo>
                        <a:pt x="15691" y="17341"/>
                        <a:pt x="16344" y="16668"/>
                        <a:pt x="17166" y="16668"/>
                      </a:cubicBezTo>
                      <a:cubicBezTo>
                        <a:pt x="17185" y="16668"/>
                        <a:pt x="17204" y="16669"/>
                        <a:pt x="17224" y="16669"/>
                      </a:cubicBezTo>
                      <a:cubicBezTo>
                        <a:pt x="18039" y="16669"/>
                        <a:pt x="18724" y="17355"/>
                        <a:pt x="18724" y="18170"/>
                      </a:cubicBezTo>
                      <a:lnTo>
                        <a:pt x="18724" y="147345"/>
                      </a:lnTo>
                      <a:cubicBezTo>
                        <a:pt x="18724" y="152433"/>
                        <a:pt x="22867" y="156543"/>
                        <a:pt x="27956" y="156543"/>
                      </a:cubicBezTo>
                      <a:cubicBezTo>
                        <a:pt x="33044" y="156543"/>
                        <a:pt x="37187" y="152433"/>
                        <a:pt x="37187" y="147345"/>
                      </a:cubicBezTo>
                      <a:lnTo>
                        <a:pt x="37187" y="73656"/>
                      </a:lnTo>
                      <a:lnTo>
                        <a:pt x="41167" y="73656"/>
                      </a:lnTo>
                      <a:lnTo>
                        <a:pt x="41167" y="147345"/>
                      </a:lnTo>
                      <a:cubicBezTo>
                        <a:pt x="41167" y="152433"/>
                        <a:pt x="45277" y="156543"/>
                        <a:pt x="50365" y="156543"/>
                      </a:cubicBezTo>
                      <a:cubicBezTo>
                        <a:pt x="55454" y="156543"/>
                        <a:pt x="59597" y="152433"/>
                        <a:pt x="59597" y="147345"/>
                      </a:cubicBezTo>
                      <a:cubicBezTo>
                        <a:pt x="59597" y="25477"/>
                        <a:pt x="59434" y="95153"/>
                        <a:pt x="59434" y="18300"/>
                      </a:cubicBezTo>
                      <a:cubicBezTo>
                        <a:pt x="59434" y="17420"/>
                        <a:pt x="60119" y="16702"/>
                        <a:pt x="60967" y="16669"/>
                      </a:cubicBezTo>
                      <a:cubicBezTo>
                        <a:pt x="60988" y="16669"/>
                        <a:pt x="61009" y="16668"/>
                        <a:pt x="61030" y="16668"/>
                      </a:cubicBezTo>
                      <a:cubicBezTo>
                        <a:pt x="61882" y="16668"/>
                        <a:pt x="62567" y="17310"/>
                        <a:pt x="62631" y="18170"/>
                      </a:cubicBezTo>
                      <a:lnTo>
                        <a:pt x="62598" y="74570"/>
                      </a:lnTo>
                      <a:cubicBezTo>
                        <a:pt x="62598" y="78810"/>
                        <a:pt x="66023" y="82268"/>
                        <a:pt x="70264" y="82268"/>
                      </a:cubicBezTo>
                      <a:cubicBezTo>
                        <a:pt x="74504" y="82268"/>
                        <a:pt x="77962" y="78843"/>
                        <a:pt x="77962" y="74602"/>
                      </a:cubicBezTo>
                      <a:lnTo>
                        <a:pt x="77994" y="18137"/>
                      </a:lnTo>
                      <a:cubicBezTo>
                        <a:pt x="77994" y="18137"/>
                        <a:pt x="77994" y="18105"/>
                        <a:pt x="77994" y="18105"/>
                      </a:cubicBezTo>
                      <a:cubicBezTo>
                        <a:pt x="77962" y="8123"/>
                        <a:pt x="69807" y="1"/>
                        <a:pt x="59825" y="1"/>
                      </a:cubicBezTo>
                      <a:close/>
                    </a:path>
                  </a:pathLst>
                </a:custGeom>
                <a:solidFill>
                  <a:srgbClr val="64A8B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934;p24">
                  <a:extLst>
                    <a:ext uri="{FF2B5EF4-FFF2-40B4-BE49-F238E27FC236}">
                      <a16:creationId xmlns:a16="http://schemas.microsoft.com/office/drawing/2014/main" id="{EACC02E5-66BA-4425-8B3D-5603C33822C3}"/>
                    </a:ext>
                  </a:extLst>
                </p:cNvPr>
                <p:cNvSpPr/>
                <p:nvPr/>
              </p:nvSpPr>
              <p:spPr>
                <a:xfrm>
                  <a:off x="3381341" y="4475555"/>
                  <a:ext cx="52189" cy="52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1" h="31838" extrusionOk="0">
                      <a:moveTo>
                        <a:pt x="15952" y="1"/>
                      </a:moveTo>
                      <a:cubicBezTo>
                        <a:pt x="7144" y="1"/>
                        <a:pt x="1" y="7112"/>
                        <a:pt x="1" y="15919"/>
                      </a:cubicBezTo>
                      <a:cubicBezTo>
                        <a:pt x="1" y="24694"/>
                        <a:pt x="7144" y="31838"/>
                        <a:pt x="15952" y="31838"/>
                      </a:cubicBezTo>
                      <a:cubicBezTo>
                        <a:pt x="24727" y="31838"/>
                        <a:pt x="31870" y="24694"/>
                        <a:pt x="31870" y="15919"/>
                      </a:cubicBezTo>
                      <a:cubicBezTo>
                        <a:pt x="31870" y="7112"/>
                        <a:pt x="24727" y="1"/>
                        <a:pt x="15952" y="1"/>
                      </a:cubicBezTo>
                      <a:close/>
                    </a:path>
                  </a:pathLst>
                </a:custGeom>
                <a:solidFill>
                  <a:srgbClr val="64A8B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14" name="Google Shape;935;p24">
                <a:extLst>
                  <a:ext uri="{FF2B5EF4-FFF2-40B4-BE49-F238E27FC236}">
                    <a16:creationId xmlns:a16="http://schemas.microsoft.com/office/drawing/2014/main" id="{3CFFB3C6-B3BD-42C2-AAB3-165C7140F660}"/>
                  </a:ext>
                </a:extLst>
              </p:cNvPr>
              <p:cNvGrpSpPr/>
              <p:nvPr/>
            </p:nvGrpSpPr>
            <p:grpSpPr>
              <a:xfrm>
                <a:off x="1856492" y="2854425"/>
                <a:ext cx="149748" cy="371393"/>
                <a:chOff x="3343310" y="4475555"/>
                <a:chExt cx="127717" cy="316753"/>
              </a:xfrm>
            </p:grpSpPr>
            <p:sp>
              <p:nvSpPr>
                <p:cNvPr id="127" name="Google Shape;936;p24">
                  <a:extLst>
                    <a:ext uri="{FF2B5EF4-FFF2-40B4-BE49-F238E27FC236}">
                      <a16:creationId xmlns:a16="http://schemas.microsoft.com/office/drawing/2014/main" id="{6FA3812D-0A7B-4500-870E-845A8E16EC1F}"/>
                    </a:ext>
                  </a:extLst>
                </p:cNvPr>
                <p:cNvSpPr/>
                <p:nvPr/>
              </p:nvSpPr>
              <p:spPr>
                <a:xfrm>
                  <a:off x="3343310" y="4535967"/>
                  <a:ext cx="127717" cy="256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995" h="156544" extrusionOk="0">
                      <a:moveTo>
                        <a:pt x="18496" y="1"/>
                      </a:moveTo>
                      <a:cubicBezTo>
                        <a:pt x="8514" y="1"/>
                        <a:pt x="359" y="8123"/>
                        <a:pt x="327" y="18105"/>
                      </a:cubicBezTo>
                      <a:lnTo>
                        <a:pt x="33" y="74537"/>
                      </a:lnTo>
                      <a:cubicBezTo>
                        <a:pt x="0" y="78778"/>
                        <a:pt x="3425" y="82235"/>
                        <a:pt x="7666" y="82268"/>
                      </a:cubicBezTo>
                      <a:lnTo>
                        <a:pt x="7731" y="82268"/>
                      </a:lnTo>
                      <a:cubicBezTo>
                        <a:pt x="11939" y="82268"/>
                        <a:pt x="15364" y="78843"/>
                        <a:pt x="15397" y="74635"/>
                      </a:cubicBezTo>
                      <a:lnTo>
                        <a:pt x="15691" y="18170"/>
                      </a:lnTo>
                      <a:cubicBezTo>
                        <a:pt x="15691" y="17341"/>
                        <a:pt x="16344" y="16668"/>
                        <a:pt x="17166" y="16668"/>
                      </a:cubicBezTo>
                      <a:cubicBezTo>
                        <a:pt x="17185" y="16668"/>
                        <a:pt x="17204" y="16669"/>
                        <a:pt x="17224" y="16669"/>
                      </a:cubicBezTo>
                      <a:cubicBezTo>
                        <a:pt x="18039" y="16669"/>
                        <a:pt x="18724" y="17355"/>
                        <a:pt x="18724" y="18170"/>
                      </a:cubicBezTo>
                      <a:lnTo>
                        <a:pt x="18724" y="147345"/>
                      </a:lnTo>
                      <a:cubicBezTo>
                        <a:pt x="18724" y="152433"/>
                        <a:pt x="22867" y="156543"/>
                        <a:pt x="27956" y="156543"/>
                      </a:cubicBezTo>
                      <a:cubicBezTo>
                        <a:pt x="33044" y="156543"/>
                        <a:pt x="37187" y="152433"/>
                        <a:pt x="37187" y="147345"/>
                      </a:cubicBezTo>
                      <a:lnTo>
                        <a:pt x="37187" y="73656"/>
                      </a:lnTo>
                      <a:lnTo>
                        <a:pt x="41167" y="73656"/>
                      </a:lnTo>
                      <a:lnTo>
                        <a:pt x="41167" y="147345"/>
                      </a:lnTo>
                      <a:cubicBezTo>
                        <a:pt x="41167" y="152433"/>
                        <a:pt x="45277" y="156543"/>
                        <a:pt x="50365" y="156543"/>
                      </a:cubicBezTo>
                      <a:cubicBezTo>
                        <a:pt x="55454" y="156543"/>
                        <a:pt x="59597" y="152433"/>
                        <a:pt x="59597" y="147345"/>
                      </a:cubicBezTo>
                      <a:cubicBezTo>
                        <a:pt x="59597" y="25477"/>
                        <a:pt x="59434" y="95153"/>
                        <a:pt x="59434" y="18300"/>
                      </a:cubicBezTo>
                      <a:cubicBezTo>
                        <a:pt x="59434" y="17420"/>
                        <a:pt x="60119" y="16702"/>
                        <a:pt x="60967" y="16669"/>
                      </a:cubicBezTo>
                      <a:cubicBezTo>
                        <a:pt x="60988" y="16669"/>
                        <a:pt x="61009" y="16668"/>
                        <a:pt x="61030" y="16668"/>
                      </a:cubicBezTo>
                      <a:cubicBezTo>
                        <a:pt x="61882" y="16668"/>
                        <a:pt x="62567" y="17310"/>
                        <a:pt x="62631" y="18170"/>
                      </a:cubicBezTo>
                      <a:lnTo>
                        <a:pt x="62598" y="74570"/>
                      </a:lnTo>
                      <a:cubicBezTo>
                        <a:pt x="62598" y="78810"/>
                        <a:pt x="66023" y="82268"/>
                        <a:pt x="70264" y="82268"/>
                      </a:cubicBezTo>
                      <a:cubicBezTo>
                        <a:pt x="74504" y="82268"/>
                        <a:pt x="77962" y="78843"/>
                        <a:pt x="77962" y="74602"/>
                      </a:cubicBezTo>
                      <a:lnTo>
                        <a:pt x="77994" y="18137"/>
                      </a:lnTo>
                      <a:cubicBezTo>
                        <a:pt x="77994" y="18137"/>
                        <a:pt x="77994" y="18105"/>
                        <a:pt x="77994" y="18105"/>
                      </a:cubicBezTo>
                      <a:cubicBezTo>
                        <a:pt x="77962" y="8123"/>
                        <a:pt x="69807" y="1"/>
                        <a:pt x="59825" y="1"/>
                      </a:cubicBezTo>
                      <a:close/>
                    </a:path>
                  </a:pathLst>
                </a:custGeom>
                <a:solidFill>
                  <a:srgbClr val="64A8B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8" name="Google Shape;937;p24">
                  <a:extLst>
                    <a:ext uri="{FF2B5EF4-FFF2-40B4-BE49-F238E27FC236}">
                      <a16:creationId xmlns:a16="http://schemas.microsoft.com/office/drawing/2014/main" id="{C5344BB6-5236-42BD-97A8-CFD0F40C8A0D}"/>
                    </a:ext>
                  </a:extLst>
                </p:cNvPr>
                <p:cNvSpPr/>
                <p:nvPr/>
              </p:nvSpPr>
              <p:spPr>
                <a:xfrm>
                  <a:off x="3381341" y="4475555"/>
                  <a:ext cx="52189" cy="52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1" h="31838" extrusionOk="0">
                      <a:moveTo>
                        <a:pt x="15952" y="1"/>
                      </a:moveTo>
                      <a:cubicBezTo>
                        <a:pt x="7144" y="1"/>
                        <a:pt x="1" y="7112"/>
                        <a:pt x="1" y="15919"/>
                      </a:cubicBezTo>
                      <a:cubicBezTo>
                        <a:pt x="1" y="24694"/>
                        <a:pt x="7144" y="31838"/>
                        <a:pt x="15952" y="31838"/>
                      </a:cubicBezTo>
                      <a:cubicBezTo>
                        <a:pt x="24727" y="31838"/>
                        <a:pt x="31870" y="24694"/>
                        <a:pt x="31870" y="15919"/>
                      </a:cubicBezTo>
                      <a:cubicBezTo>
                        <a:pt x="31870" y="7112"/>
                        <a:pt x="24727" y="1"/>
                        <a:pt x="15952" y="1"/>
                      </a:cubicBezTo>
                      <a:close/>
                    </a:path>
                  </a:pathLst>
                </a:custGeom>
                <a:solidFill>
                  <a:srgbClr val="64A8B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15" name="Google Shape;938;p24">
                <a:extLst>
                  <a:ext uri="{FF2B5EF4-FFF2-40B4-BE49-F238E27FC236}">
                    <a16:creationId xmlns:a16="http://schemas.microsoft.com/office/drawing/2014/main" id="{691E96CA-5071-4C9D-B811-5D9A7E289505}"/>
                  </a:ext>
                </a:extLst>
              </p:cNvPr>
              <p:cNvGrpSpPr/>
              <p:nvPr/>
            </p:nvGrpSpPr>
            <p:grpSpPr>
              <a:xfrm>
                <a:off x="1626467" y="2854425"/>
                <a:ext cx="149748" cy="371393"/>
                <a:chOff x="3343310" y="4475555"/>
                <a:chExt cx="127717" cy="316753"/>
              </a:xfrm>
            </p:grpSpPr>
            <p:sp>
              <p:nvSpPr>
                <p:cNvPr id="125" name="Google Shape;939;p24">
                  <a:extLst>
                    <a:ext uri="{FF2B5EF4-FFF2-40B4-BE49-F238E27FC236}">
                      <a16:creationId xmlns:a16="http://schemas.microsoft.com/office/drawing/2014/main" id="{98C69600-B9EF-48C3-88A8-CF9119C235C6}"/>
                    </a:ext>
                  </a:extLst>
                </p:cNvPr>
                <p:cNvSpPr/>
                <p:nvPr/>
              </p:nvSpPr>
              <p:spPr>
                <a:xfrm>
                  <a:off x="3343310" y="4535967"/>
                  <a:ext cx="127717" cy="256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995" h="156544" extrusionOk="0">
                      <a:moveTo>
                        <a:pt x="18496" y="1"/>
                      </a:moveTo>
                      <a:cubicBezTo>
                        <a:pt x="8514" y="1"/>
                        <a:pt x="359" y="8123"/>
                        <a:pt x="327" y="18105"/>
                      </a:cubicBezTo>
                      <a:lnTo>
                        <a:pt x="33" y="74537"/>
                      </a:lnTo>
                      <a:cubicBezTo>
                        <a:pt x="0" y="78778"/>
                        <a:pt x="3425" y="82235"/>
                        <a:pt x="7666" y="82268"/>
                      </a:cubicBezTo>
                      <a:lnTo>
                        <a:pt x="7731" y="82268"/>
                      </a:lnTo>
                      <a:cubicBezTo>
                        <a:pt x="11939" y="82268"/>
                        <a:pt x="15364" y="78843"/>
                        <a:pt x="15397" y="74635"/>
                      </a:cubicBezTo>
                      <a:lnTo>
                        <a:pt x="15691" y="18170"/>
                      </a:lnTo>
                      <a:cubicBezTo>
                        <a:pt x="15691" y="17341"/>
                        <a:pt x="16344" y="16668"/>
                        <a:pt x="17166" y="16668"/>
                      </a:cubicBezTo>
                      <a:cubicBezTo>
                        <a:pt x="17185" y="16668"/>
                        <a:pt x="17204" y="16669"/>
                        <a:pt x="17224" y="16669"/>
                      </a:cubicBezTo>
                      <a:cubicBezTo>
                        <a:pt x="18039" y="16669"/>
                        <a:pt x="18724" y="17355"/>
                        <a:pt x="18724" y="18170"/>
                      </a:cubicBezTo>
                      <a:lnTo>
                        <a:pt x="18724" y="147345"/>
                      </a:lnTo>
                      <a:cubicBezTo>
                        <a:pt x="18724" y="152433"/>
                        <a:pt x="22867" y="156543"/>
                        <a:pt x="27956" y="156543"/>
                      </a:cubicBezTo>
                      <a:cubicBezTo>
                        <a:pt x="33044" y="156543"/>
                        <a:pt x="37187" y="152433"/>
                        <a:pt x="37187" y="147345"/>
                      </a:cubicBezTo>
                      <a:lnTo>
                        <a:pt x="37187" y="73656"/>
                      </a:lnTo>
                      <a:lnTo>
                        <a:pt x="41167" y="73656"/>
                      </a:lnTo>
                      <a:lnTo>
                        <a:pt x="41167" y="147345"/>
                      </a:lnTo>
                      <a:cubicBezTo>
                        <a:pt x="41167" y="152433"/>
                        <a:pt x="45277" y="156543"/>
                        <a:pt x="50365" y="156543"/>
                      </a:cubicBezTo>
                      <a:cubicBezTo>
                        <a:pt x="55454" y="156543"/>
                        <a:pt x="59597" y="152433"/>
                        <a:pt x="59597" y="147345"/>
                      </a:cubicBezTo>
                      <a:cubicBezTo>
                        <a:pt x="59597" y="25477"/>
                        <a:pt x="59434" y="95153"/>
                        <a:pt x="59434" y="18300"/>
                      </a:cubicBezTo>
                      <a:cubicBezTo>
                        <a:pt x="59434" y="17420"/>
                        <a:pt x="60119" y="16702"/>
                        <a:pt x="60967" y="16669"/>
                      </a:cubicBezTo>
                      <a:cubicBezTo>
                        <a:pt x="60988" y="16669"/>
                        <a:pt x="61009" y="16668"/>
                        <a:pt x="61030" y="16668"/>
                      </a:cubicBezTo>
                      <a:cubicBezTo>
                        <a:pt x="61882" y="16668"/>
                        <a:pt x="62567" y="17310"/>
                        <a:pt x="62631" y="18170"/>
                      </a:cubicBezTo>
                      <a:lnTo>
                        <a:pt x="62598" y="74570"/>
                      </a:lnTo>
                      <a:cubicBezTo>
                        <a:pt x="62598" y="78810"/>
                        <a:pt x="66023" y="82268"/>
                        <a:pt x="70264" y="82268"/>
                      </a:cubicBezTo>
                      <a:cubicBezTo>
                        <a:pt x="74504" y="82268"/>
                        <a:pt x="77962" y="78843"/>
                        <a:pt x="77962" y="74602"/>
                      </a:cubicBezTo>
                      <a:lnTo>
                        <a:pt x="77994" y="18137"/>
                      </a:lnTo>
                      <a:cubicBezTo>
                        <a:pt x="77994" y="18137"/>
                        <a:pt x="77994" y="18105"/>
                        <a:pt x="77994" y="18105"/>
                      </a:cubicBezTo>
                      <a:cubicBezTo>
                        <a:pt x="77962" y="8123"/>
                        <a:pt x="69807" y="1"/>
                        <a:pt x="59825" y="1"/>
                      </a:cubicBezTo>
                      <a:close/>
                    </a:path>
                  </a:pathLst>
                </a:custGeom>
                <a:solidFill>
                  <a:srgbClr val="64A8B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940;p24">
                  <a:extLst>
                    <a:ext uri="{FF2B5EF4-FFF2-40B4-BE49-F238E27FC236}">
                      <a16:creationId xmlns:a16="http://schemas.microsoft.com/office/drawing/2014/main" id="{C14F560A-91D1-44DA-9DA0-AB659A039770}"/>
                    </a:ext>
                  </a:extLst>
                </p:cNvPr>
                <p:cNvSpPr/>
                <p:nvPr/>
              </p:nvSpPr>
              <p:spPr>
                <a:xfrm>
                  <a:off x="3381341" y="4475555"/>
                  <a:ext cx="52189" cy="52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1" h="31838" extrusionOk="0">
                      <a:moveTo>
                        <a:pt x="15952" y="1"/>
                      </a:moveTo>
                      <a:cubicBezTo>
                        <a:pt x="7144" y="1"/>
                        <a:pt x="1" y="7112"/>
                        <a:pt x="1" y="15919"/>
                      </a:cubicBezTo>
                      <a:cubicBezTo>
                        <a:pt x="1" y="24694"/>
                        <a:pt x="7144" y="31838"/>
                        <a:pt x="15952" y="31838"/>
                      </a:cubicBezTo>
                      <a:cubicBezTo>
                        <a:pt x="24727" y="31838"/>
                        <a:pt x="31870" y="24694"/>
                        <a:pt x="31870" y="15919"/>
                      </a:cubicBezTo>
                      <a:cubicBezTo>
                        <a:pt x="31870" y="7112"/>
                        <a:pt x="24727" y="1"/>
                        <a:pt x="15952" y="1"/>
                      </a:cubicBezTo>
                      <a:close/>
                    </a:path>
                  </a:pathLst>
                </a:custGeom>
                <a:solidFill>
                  <a:srgbClr val="64A8B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" name="Google Shape;941;p24">
                <a:extLst>
                  <a:ext uri="{FF2B5EF4-FFF2-40B4-BE49-F238E27FC236}">
                    <a16:creationId xmlns:a16="http://schemas.microsoft.com/office/drawing/2014/main" id="{3BF8F3D4-10F4-47E7-AA5A-CC0A73A96E49}"/>
                  </a:ext>
                </a:extLst>
              </p:cNvPr>
              <p:cNvGrpSpPr/>
              <p:nvPr/>
            </p:nvGrpSpPr>
            <p:grpSpPr>
              <a:xfrm>
                <a:off x="1396442" y="2854425"/>
                <a:ext cx="149748" cy="371393"/>
                <a:chOff x="3343310" y="4475555"/>
                <a:chExt cx="127717" cy="316753"/>
              </a:xfrm>
            </p:grpSpPr>
            <p:sp>
              <p:nvSpPr>
                <p:cNvPr id="123" name="Google Shape;942;p24">
                  <a:extLst>
                    <a:ext uri="{FF2B5EF4-FFF2-40B4-BE49-F238E27FC236}">
                      <a16:creationId xmlns:a16="http://schemas.microsoft.com/office/drawing/2014/main" id="{8212C59D-5BE7-4056-930B-514A711473B4}"/>
                    </a:ext>
                  </a:extLst>
                </p:cNvPr>
                <p:cNvSpPr/>
                <p:nvPr/>
              </p:nvSpPr>
              <p:spPr>
                <a:xfrm>
                  <a:off x="3343310" y="4535967"/>
                  <a:ext cx="127717" cy="256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995" h="156544" extrusionOk="0">
                      <a:moveTo>
                        <a:pt x="18496" y="1"/>
                      </a:moveTo>
                      <a:cubicBezTo>
                        <a:pt x="8514" y="1"/>
                        <a:pt x="359" y="8123"/>
                        <a:pt x="327" y="18105"/>
                      </a:cubicBezTo>
                      <a:lnTo>
                        <a:pt x="33" y="74537"/>
                      </a:lnTo>
                      <a:cubicBezTo>
                        <a:pt x="0" y="78778"/>
                        <a:pt x="3425" y="82235"/>
                        <a:pt x="7666" y="82268"/>
                      </a:cubicBezTo>
                      <a:lnTo>
                        <a:pt x="7731" y="82268"/>
                      </a:lnTo>
                      <a:cubicBezTo>
                        <a:pt x="11939" y="82268"/>
                        <a:pt x="15364" y="78843"/>
                        <a:pt x="15397" y="74635"/>
                      </a:cubicBezTo>
                      <a:lnTo>
                        <a:pt x="15691" y="18170"/>
                      </a:lnTo>
                      <a:cubicBezTo>
                        <a:pt x="15691" y="17341"/>
                        <a:pt x="16344" y="16668"/>
                        <a:pt x="17166" y="16668"/>
                      </a:cubicBezTo>
                      <a:cubicBezTo>
                        <a:pt x="17185" y="16668"/>
                        <a:pt x="17204" y="16669"/>
                        <a:pt x="17224" y="16669"/>
                      </a:cubicBezTo>
                      <a:cubicBezTo>
                        <a:pt x="18039" y="16669"/>
                        <a:pt x="18724" y="17355"/>
                        <a:pt x="18724" y="18170"/>
                      </a:cubicBezTo>
                      <a:lnTo>
                        <a:pt x="18724" y="147345"/>
                      </a:lnTo>
                      <a:cubicBezTo>
                        <a:pt x="18724" y="152433"/>
                        <a:pt x="22867" y="156543"/>
                        <a:pt x="27956" y="156543"/>
                      </a:cubicBezTo>
                      <a:cubicBezTo>
                        <a:pt x="33044" y="156543"/>
                        <a:pt x="37187" y="152433"/>
                        <a:pt x="37187" y="147345"/>
                      </a:cubicBezTo>
                      <a:lnTo>
                        <a:pt x="37187" y="73656"/>
                      </a:lnTo>
                      <a:lnTo>
                        <a:pt x="41167" y="73656"/>
                      </a:lnTo>
                      <a:lnTo>
                        <a:pt x="41167" y="147345"/>
                      </a:lnTo>
                      <a:cubicBezTo>
                        <a:pt x="41167" y="152433"/>
                        <a:pt x="45277" y="156543"/>
                        <a:pt x="50365" y="156543"/>
                      </a:cubicBezTo>
                      <a:cubicBezTo>
                        <a:pt x="55454" y="156543"/>
                        <a:pt x="59597" y="152433"/>
                        <a:pt x="59597" y="147345"/>
                      </a:cubicBezTo>
                      <a:cubicBezTo>
                        <a:pt x="59597" y="25477"/>
                        <a:pt x="59434" y="95153"/>
                        <a:pt x="59434" y="18300"/>
                      </a:cubicBezTo>
                      <a:cubicBezTo>
                        <a:pt x="59434" y="17420"/>
                        <a:pt x="60119" y="16702"/>
                        <a:pt x="60967" y="16669"/>
                      </a:cubicBezTo>
                      <a:cubicBezTo>
                        <a:pt x="60988" y="16669"/>
                        <a:pt x="61009" y="16668"/>
                        <a:pt x="61030" y="16668"/>
                      </a:cubicBezTo>
                      <a:cubicBezTo>
                        <a:pt x="61882" y="16668"/>
                        <a:pt x="62567" y="17310"/>
                        <a:pt x="62631" y="18170"/>
                      </a:cubicBezTo>
                      <a:lnTo>
                        <a:pt x="62598" y="74570"/>
                      </a:lnTo>
                      <a:cubicBezTo>
                        <a:pt x="62598" y="78810"/>
                        <a:pt x="66023" y="82268"/>
                        <a:pt x="70264" y="82268"/>
                      </a:cubicBezTo>
                      <a:cubicBezTo>
                        <a:pt x="74504" y="82268"/>
                        <a:pt x="77962" y="78843"/>
                        <a:pt x="77962" y="74602"/>
                      </a:cubicBezTo>
                      <a:lnTo>
                        <a:pt x="77994" y="18137"/>
                      </a:lnTo>
                      <a:cubicBezTo>
                        <a:pt x="77994" y="18137"/>
                        <a:pt x="77994" y="18105"/>
                        <a:pt x="77994" y="18105"/>
                      </a:cubicBezTo>
                      <a:cubicBezTo>
                        <a:pt x="77962" y="8123"/>
                        <a:pt x="69807" y="1"/>
                        <a:pt x="5982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943;p24">
                  <a:extLst>
                    <a:ext uri="{FF2B5EF4-FFF2-40B4-BE49-F238E27FC236}">
                      <a16:creationId xmlns:a16="http://schemas.microsoft.com/office/drawing/2014/main" id="{014441D0-D955-419E-9D39-2892E30CB9F4}"/>
                    </a:ext>
                  </a:extLst>
                </p:cNvPr>
                <p:cNvSpPr/>
                <p:nvPr/>
              </p:nvSpPr>
              <p:spPr>
                <a:xfrm>
                  <a:off x="3381341" y="4475555"/>
                  <a:ext cx="52189" cy="52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1" h="31838" extrusionOk="0">
                      <a:moveTo>
                        <a:pt x="15952" y="1"/>
                      </a:moveTo>
                      <a:cubicBezTo>
                        <a:pt x="7144" y="1"/>
                        <a:pt x="1" y="7112"/>
                        <a:pt x="1" y="15919"/>
                      </a:cubicBezTo>
                      <a:cubicBezTo>
                        <a:pt x="1" y="24694"/>
                        <a:pt x="7144" y="31838"/>
                        <a:pt x="15952" y="31838"/>
                      </a:cubicBezTo>
                      <a:cubicBezTo>
                        <a:pt x="24727" y="31838"/>
                        <a:pt x="31870" y="24694"/>
                        <a:pt x="31870" y="15919"/>
                      </a:cubicBezTo>
                      <a:cubicBezTo>
                        <a:pt x="31870" y="7112"/>
                        <a:pt x="24727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" name="Google Shape;944;p24">
                <a:extLst>
                  <a:ext uri="{FF2B5EF4-FFF2-40B4-BE49-F238E27FC236}">
                    <a16:creationId xmlns:a16="http://schemas.microsoft.com/office/drawing/2014/main" id="{29CFF1AE-50EA-4D98-83C1-5078B77B8FA4}"/>
                  </a:ext>
                </a:extLst>
              </p:cNvPr>
              <p:cNvGrpSpPr/>
              <p:nvPr/>
            </p:nvGrpSpPr>
            <p:grpSpPr>
              <a:xfrm>
                <a:off x="1166417" y="2854425"/>
                <a:ext cx="149748" cy="371393"/>
                <a:chOff x="3343310" y="4475555"/>
                <a:chExt cx="127717" cy="316753"/>
              </a:xfrm>
            </p:grpSpPr>
            <p:sp>
              <p:nvSpPr>
                <p:cNvPr id="121" name="Google Shape;945;p24">
                  <a:extLst>
                    <a:ext uri="{FF2B5EF4-FFF2-40B4-BE49-F238E27FC236}">
                      <a16:creationId xmlns:a16="http://schemas.microsoft.com/office/drawing/2014/main" id="{63895457-6E2C-48B2-B5E4-87CFCCC1C652}"/>
                    </a:ext>
                  </a:extLst>
                </p:cNvPr>
                <p:cNvSpPr/>
                <p:nvPr/>
              </p:nvSpPr>
              <p:spPr>
                <a:xfrm>
                  <a:off x="3343310" y="4535967"/>
                  <a:ext cx="127717" cy="256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995" h="156544" extrusionOk="0">
                      <a:moveTo>
                        <a:pt x="18496" y="1"/>
                      </a:moveTo>
                      <a:cubicBezTo>
                        <a:pt x="8514" y="1"/>
                        <a:pt x="359" y="8123"/>
                        <a:pt x="327" y="18105"/>
                      </a:cubicBezTo>
                      <a:lnTo>
                        <a:pt x="33" y="74537"/>
                      </a:lnTo>
                      <a:cubicBezTo>
                        <a:pt x="0" y="78778"/>
                        <a:pt x="3425" y="82235"/>
                        <a:pt x="7666" y="82268"/>
                      </a:cubicBezTo>
                      <a:lnTo>
                        <a:pt x="7731" y="82268"/>
                      </a:lnTo>
                      <a:cubicBezTo>
                        <a:pt x="11939" y="82268"/>
                        <a:pt x="15364" y="78843"/>
                        <a:pt x="15397" y="74635"/>
                      </a:cubicBezTo>
                      <a:lnTo>
                        <a:pt x="15691" y="18170"/>
                      </a:lnTo>
                      <a:cubicBezTo>
                        <a:pt x="15691" y="17341"/>
                        <a:pt x="16344" y="16668"/>
                        <a:pt x="17166" y="16668"/>
                      </a:cubicBezTo>
                      <a:cubicBezTo>
                        <a:pt x="17185" y="16668"/>
                        <a:pt x="17204" y="16669"/>
                        <a:pt x="17224" y="16669"/>
                      </a:cubicBezTo>
                      <a:cubicBezTo>
                        <a:pt x="18039" y="16669"/>
                        <a:pt x="18724" y="17355"/>
                        <a:pt x="18724" y="18170"/>
                      </a:cubicBezTo>
                      <a:lnTo>
                        <a:pt x="18724" y="147345"/>
                      </a:lnTo>
                      <a:cubicBezTo>
                        <a:pt x="18724" y="152433"/>
                        <a:pt x="22867" y="156543"/>
                        <a:pt x="27956" y="156543"/>
                      </a:cubicBezTo>
                      <a:cubicBezTo>
                        <a:pt x="33044" y="156543"/>
                        <a:pt x="37187" y="152433"/>
                        <a:pt x="37187" y="147345"/>
                      </a:cubicBezTo>
                      <a:lnTo>
                        <a:pt x="37187" y="73656"/>
                      </a:lnTo>
                      <a:lnTo>
                        <a:pt x="41167" y="73656"/>
                      </a:lnTo>
                      <a:lnTo>
                        <a:pt x="41167" y="147345"/>
                      </a:lnTo>
                      <a:cubicBezTo>
                        <a:pt x="41167" y="152433"/>
                        <a:pt x="45277" y="156543"/>
                        <a:pt x="50365" y="156543"/>
                      </a:cubicBezTo>
                      <a:cubicBezTo>
                        <a:pt x="55454" y="156543"/>
                        <a:pt x="59597" y="152433"/>
                        <a:pt x="59597" y="147345"/>
                      </a:cubicBezTo>
                      <a:cubicBezTo>
                        <a:pt x="59597" y="25477"/>
                        <a:pt x="59434" y="95153"/>
                        <a:pt x="59434" y="18300"/>
                      </a:cubicBezTo>
                      <a:cubicBezTo>
                        <a:pt x="59434" y="17420"/>
                        <a:pt x="60119" y="16702"/>
                        <a:pt x="60967" y="16669"/>
                      </a:cubicBezTo>
                      <a:cubicBezTo>
                        <a:pt x="60988" y="16669"/>
                        <a:pt x="61009" y="16668"/>
                        <a:pt x="61030" y="16668"/>
                      </a:cubicBezTo>
                      <a:cubicBezTo>
                        <a:pt x="61882" y="16668"/>
                        <a:pt x="62567" y="17310"/>
                        <a:pt x="62631" y="18170"/>
                      </a:cubicBezTo>
                      <a:lnTo>
                        <a:pt x="62598" y="74570"/>
                      </a:lnTo>
                      <a:cubicBezTo>
                        <a:pt x="62598" y="78810"/>
                        <a:pt x="66023" y="82268"/>
                        <a:pt x="70264" y="82268"/>
                      </a:cubicBezTo>
                      <a:cubicBezTo>
                        <a:pt x="74504" y="82268"/>
                        <a:pt x="77962" y="78843"/>
                        <a:pt x="77962" y="74602"/>
                      </a:cubicBezTo>
                      <a:lnTo>
                        <a:pt x="77994" y="18137"/>
                      </a:lnTo>
                      <a:cubicBezTo>
                        <a:pt x="77994" y="18137"/>
                        <a:pt x="77994" y="18105"/>
                        <a:pt x="77994" y="18105"/>
                      </a:cubicBezTo>
                      <a:cubicBezTo>
                        <a:pt x="77962" y="8123"/>
                        <a:pt x="69807" y="1"/>
                        <a:pt x="5982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946;p24">
                  <a:extLst>
                    <a:ext uri="{FF2B5EF4-FFF2-40B4-BE49-F238E27FC236}">
                      <a16:creationId xmlns:a16="http://schemas.microsoft.com/office/drawing/2014/main" id="{48B23EA6-7F15-43CF-B5CC-4452E6E094B7}"/>
                    </a:ext>
                  </a:extLst>
                </p:cNvPr>
                <p:cNvSpPr/>
                <p:nvPr/>
              </p:nvSpPr>
              <p:spPr>
                <a:xfrm>
                  <a:off x="3381341" y="4475555"/>
                  <a:ext cx="52189" cy="52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1" h="31838" extrusionOk="0">
                      <a:moveTo>
                        <a:pt x="15952" y="1"/>
                      </a:moveTo>
                      <a:cubicBezTo>
                        <a:pt x="7144" y="1"/>
                        <a:pt x="1" y="7112"/>
                        <a:pt x="1" y="15919"/>
                      </a:cubicBezTo>
                      <a:cubicBezTo>
                        <a:pt x="1" y="24694"/>
                        <a:pt x="7144" y="31838"/>
                        <a:pt x="15952" y="31838"/>
                      </a:cubicBezTo>
                      <a:cubicBezTo>
                        <a:pt x="24727" y="31838"/>
                        <a:pt x="31870" y="24694"/>
                        <a:pt x="31870" y="15919"/>
                      </a:cubicBezTo>
                      <a:cubicBezTo>
                        <a:pt x="31870" y="7112"/>
                        <a:pt x="24727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" name="Google Shape;947;p24">
                <a:extLst>
                  <a:ext uri="{FF2B5EF4-FFF2-40B4-BE49-F238E27FC236}">
                    <a16:creationId xmlns:a16="http://schemas.microsoft.com/office/drawing/2014/main" id="{CDB9741F-19F7-4C37-B4E8-DA62B2E310FA}"/>
                  </a:ext>
                </a:extLst>
              </p:cNvPr>
              <p:cNvGrpSpPr/>
              <p:nvPr/>
            </p:nvGrpSpPr>
            <p:grpSpPr>
              <a:xfrm>
                <a:off x="936392" y="2854425"/>
                <a:ext cx="149748" cy="371393"/>
                <a:chOff x="3343310" y="4475555"/>
                <a:chExt cx="127717" cy="316753"/>
              </a:xfrm>
            </p:grpSpPr>
            <p:sp>
              <p:nvSpPr>
                <p:cNvPr id="119" name="Google Shape;948;p24">
                  <a:extLst>
                    <a:ext uri="{FF2B5EF4-FFF2-40B4-BE49-F238E27FC236}">
                      <a16:creationId xmlns:a16="http://schemas.microsoft.com/office/drawing/2014/main" id="{98BC98A4-3998-464C-951C-57ECBBA705C7}"/>
                    </a:ext>
                  </a:extLst>
                </p:cNvPr>
                <p:cNvSpPr/>
                <p:nvPr/>
              </p:nvSpPr>
              <p:spPr>
                <a:xfrm>
                  <a:off x="3343310" y="4535967"/>
                  <a:ext cx="127717" cy="256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995" h="156544" extrusionOk="0">
                      <a:moveTo>
                        <a:pt x="18496" y="1"/>
                      </a:moveTo>
                      <a:cubicBezTo>
                        <a:pt x="8514" y="1"/>
                        <a:pt x="359" y="8123"/>
                        <a:pt x="327" y="18105"/>
                      </a:cubicBezTo>
                      <a:lnTo>
                        <a:pt x="33" y="74537"/>
                      </a:lnTo>
                      <a:cubicBezTo>
                        <a:pt x="0" y="78778"/>
                        <a:pt x="3425" y="82235"/>
                        <a:pt x="7666" y="82268"/>
                      </a:cubicBezTo>
                      <a:lnTo>
                        <a:pt x="7731" y="82268"/>
                      </a:lnTo>
                      <a:cubicBezTo>
                        <a:pt x="11939" y="82268"/>
                        <a:pt x="15364" y="78843"/>
                        <a:pt x="15397" y="74635"/>
                      </a:cubicBezTo>
                      <a:lnTo>
                        <a:pt x="15691" y="18170"/>
                      </a:lnTo>
                      <a:cubicBezTo>
                        <a:pt x="15691" y="17341"/>
                        <a:pt x="16344" y="16668"/>
                        <a:pt x="17166" y="16668"/>
                      </a:cubicBezTo>
                      <a:cubicBezTo>
                        <a:pt x="17185" y="16668"/>
                        <a:pt x="17204" y="16669"/>
                        <a:pt x="17224" y="16669"/>
                      </a:cubicBezTo>
                      <a:cubicBezTo>
                        <a:pt x="18039" y="16669"/>
                        <a:pt x="18724" y="17355"/>
                        <a:pt x="18724" y="18170"/>
                      </a:cubicBezTo>
                      <a:lnTo>
                        <a:pt x="18724" y="147345"/>
                      </a:lnTo>
                      <a:cubicBezTo>
                        <a:pt x="18724" y="152433"/>
                        <a:pt x="22867" y="156543"/>
                        <a:pt x="27956" y="156543"/>
                      </a:cubicBezTo>
                      <a:cubicBezTo>
                        <a:pt x="33044" y="156543"/>
                        <a:pt x="37187" y="152433"/>
                        <a:pt x="37187" y="147345"/>
                      </a:cubicBezTo>
                      <a:lnTo>
                        <a:pt x="37187" y="73656"/>
                      </a:lnTo>
                      <a:lnTo>
                        <a:pt x="41167" y="73656"/>
                      </a:lnTo>
                      <a:lnTo>
                        <a:pt x="41167" y="147345"/>
                      </a:lnTo>
                      <a:cubicBezTo>
                        <a:pt x="41167" y="152433"/>
                        <a:pt x="45277" y="156543"/>
                        <a:pt x="50365" y="156543"/>
                      </a:cubicBezTo>
                      <a:cubicBezTo>
                        <a:pt x="55454" y="156543"/>
                        <a:pt x="59597" y="152433"/>
                        <a:pt x="59597" y="147345"/>
                      </a:cubicBezTo>
                      <a:cubicBezTo>
                        <a:pt x="59597" y="25477"/>
                        <a:pt x="59434" y="95153"/>
                        <a:pt x="59434" y="18300"/>
                      </a:cubicBezTo>
                      <a:cubicBezTo>
                        <a:pt x="59434" y="17420"/>
                        <a:pt x="60119" y="16702"/>
                        <a:pt x="60967" y="16669"/>
                      </a:cubicBezTo>
                      <a:cubicBezTo>
                        <a:pt x="60988" y="16669"/>
                        <a:pt x="61009" y="16668"/>
                        <a:pt x="61030" y="16668"/>
                      </a:cubicBezTo>
                      <a:cubicBezTo>
                        <a:pt x="61882" y="16668"/>
                        <a:pt x="62567" y="17310"/>
                        <a:pt x="62631" y="18170"/>
                      </a:cubicBezTo>
                      <a:lnTo>
                        <a:pt x="62598" y="74570"/>
                      </a:lnTo>
                      <a:cubicBezTo>
                        <a:pt x="62598" y="78810"/>
                        <a:pt x="66023" y="82268"/>
                        <a:pt x="70264" y="82268"/>
                      </a:cubicBezTo>
                      <a:cubicBezTo>
                        <a:pt x="74504" y="82268"/>
                        <a:pt x="77962" y="78843"/>
                        <a:pt x="77962" y="74602"/>
                      </a:cubicBezTo>
                      <a:lnTo>
                        <a:pt x="77994" y="18137"/>
                      </a:lnTo>
                      <a:cubicBezTo>
                        <a:pt x="77994" y="18137"/>
                        <a:pt x="77994" y="18105"/>
                        <a:pt x="77994" y="18105"/>
                      </a:cubicBezTo>
                      <a:cubicBezTo>
                        <a:pt x="77962" y="8123"/>
                        <a:pt x="69807" y="1"/>
                        <a:pt x="5982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949;p24">
                  <a:extLst>
                    <a:ext uri="{FF2B5EF4-FFF2-40B4-BE49-F238E27FC236}">
                      <a16:creationId xmlns:a16="http://schemas.microsoft.com/office/drawing/2014/main" id="{6C7EAAFA-12EC-4528-8328-4F75BFAF4E5B}"/>
                    </a:ext>
                  </a:extLst>
                </p:cNvPr>
                <p:cNvSpPr/>
                <p:nvPr/>
              </p:nvSpPr>
              <p:spPr>
                <a:xfrm>
                  <a:off x="3381341" y="4475555"/>
                  <a:ext cx="52189" cy="52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1" h="31838" extrusionOk="0">
                      <a:moveTo>
                        <a:pt x="15952" y="1"/>
                      </a:moveTo>
                      <a:cubicBezTo>
                        <a:pt x="7144" y="1"/>
                        <a:pt x="1" y="7112"/>
                        <a:pt x="1" y="15919"/>
                      </a:cubicBezTo>
                      <a:cubicBezTo>
                        <a:pt x="1" y="24694"/>
                        <a:pt x="7144" y="31838"/>
                        <a:pt x="15952" y="31838"/>
                      </a:cubicBezTo>
                      <a:cubicBezTo>
                        <a:pt x="24727" y="31838"/>
                        <a:pt x="31870" y="24694"/>
                        <a:pt x="31870" y="15919"/>
                      </a:cubicBezTo>
                      <a:cubicBezTo>
                        <a:pt x="31870" y="7112"/>
                        <a:pt x="24727" y="1"/>
                        <a:pt x="159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3" name="Google Shape;954;p24">
              <a:extLst>
                <a:ext uri="{FF2B5EF4-FFF2-40B4-BE49-F238E27FC236}">
                  <a16:creationId xmlns:a16="http://schemas.microsoft.com/office/drawing/2014/main" id="{C15FB89F-8CDD-4CF7-8133-A15E390AF18A}"/>
                </a:ext>
              </a:extLst>
            </p:cNvPr>
            <p:cNvGrpSpPr/>
            <p:nvPr/>
          </p:nvGrpSpPr>
          <p:grpSpPr>
            <a:xfrm>
              <a:off x="5081622" y="2260756"/>
              <a:ext cx="467428" cy="319947"/>
              <a:chOff x="5156447" y="1537658"/>
              <a:chExt cx="467428" cy="319947"/>
            </a:xfrm>
          </p:grpSpPr>
          <p:sp>
            <p:nvSpPr>
              <p:cNvPr id="154" name="Google Shape;955;p24">
                <a:extLst>
                  <a:ext uri="{FF2B5EF4-FFF2-40B4-BE49-F238E27FC236}">
                    <a16:creationId xmlns:a16="http://schemas.microsoft.com/office/drawing/2014/main" id="{ED939449-962C-489B-998F-19C197A67B69}"/>
                  </a:ext>
                </a:extLst>
              </p:cNvPr>
              <p:cNvSpPr/>
              <p:nvPr/>
            </p:nvSpPr>
            <p:spPr>
              <a:xfrm>
                <a:off x="5156447" y="1537658"/>
                <a:ext cx="441426" cy="319947"/>
              </a:xfrm>
              <a:custGeom>
                <a:avLst/>
                <a:gdLst/>
                <a:ahLst/>
                <a:cxnLst/>
                <a:rect l="l" t="t" r="r" b="b"/>
                <a:pathLst>
                  <a:path w="151044" h="109477" extrusionOk="0">
                    <a:moveTo>
                      <a:pt x="47372" y="33679"/>
                    </a:moveTo>
                    <a:lnTo>
                      <a:pt x="48091" y="33695"/>
                    </a:lnTo>
                    <a:lnTo>
                      <a:pt x="48827" y="33725"/>
                    </a:lnTo>
                    <a:lnTo>
                      <a:pt x="49546" y="33771"/>
                    </a:lnTo>
                    <a:lnTo>
                      <a:pt x="50266" y="33832"/>
                    </a:lnTo>
                    <a:lnTo>
                      <a:pt x="50986" y="33909"/>
                    </a:lnTo>
                    <a:lnTo>
                      <a:pt x="51691" y="34016"/>
                    </a:lnTo>
                    <a:lnTo>
                      <a:pt x="52395" y="34123"/>
                    </a:lnTo>
                    <a:lnTo>
                      <a:pt x="53100" y="34261"/>
                    </a:lnTo>
                    <a:lnTo>
                      <a:pt x="53789" y="34414"/>
                    </a:lnTo>
                    <a:lnTo>
                      <a:pt x="54463" y="34583"/>
                    </a:lnTo>
                    <a:lnTo>
                      <a:pt x="55152" y="34767"/>
                    </a:lnTo>
                    <a:lnTo>
                      <a:pt x="55811" y="34966"/>
                    </a:lnTo>
                    <a:lnTo>
                      <a:pt x="56484" y="35180"/>
                    </a:lnTo>
                    <a:lnTo>
                      <a:pt x="57143" y="35410"/>
                    </a:lnTo>
                    <a:lnTo>
                      <a:pt x="57786" y="35655"/>
                    </a:lnTo>
                    <a:lnTo>
                      <a:pt x="58430" y="35915"/>
                    </a:lnTo>
                    <a:lnTo>
                      <a:pt x="59057" y="36191"/>
                    </a:lnTo>
                    <a:lnTo>
                      <a:pt x="59685" y="36482"/>
                    </a:lnTo>
                    <a:lnTo>
                      <a:pt x="60298" y="36788"/>
                    </a:lnTo>
                    <a:lnTo>
                      <a:pt x="60911" y="37110"/>
                    </a:lnTo>
                    <a:lnTo>
                      <a:pt x="61508" y="37447"/>
                    </a:lnTo>
                    <a:lnTo>
                      <a:pt x="62105" y="37799"/>
                    </a:lnTo>
                    <a:lnTo>
                      <a:pt x="62687" y="38167"/>
                    </a:lnTo>
                    <a:lnTo>
                      <a:pt x="63254" y="38534"/>
                    </a:lnTo>
                    <a:lnTo>
                      <a:pt x="63821" y="38933"/>
                    </a:lnTo>
                    <a:lnTo>
                      <a:pt x="64372" y="39331"/>
                    </a:lnTo>
                    <a:lnTo>
                      <a:pt x="64908" y="39744"/>
                    </a:lnTo>
                    <a:lnTo>
                      <a:pt x="65444" y="40173"/>
                    </a:lnTo>
                    <a:lnTo>
                      <a:pt x="65965" y="40617"/>
                    </a:lnTo>
                    <a:lnTo>
                      <a:pt x="66470" y="41062"/>
                    </a:lnTo>
                    <a:lnTo>
                      <a:pt x="66976" y="41536"/>
                    </a:lnTo>
                    <a:lnTo>
                      <a:pt x="67466" y="42011"/>
                    </a:lnTo>
                    <a:lnTo>
                      <a:pt x="67941" y="42501"/>
                    </a:lnTo>
                    <a:lnTo>
                      <a:pt x="68400" y="42991"/>
                    </a:lnTo>
                    <a:lnTo>
                      <a:pt x="68860" y="43512"/>
                    </a:lnTo>
                    <a:lnTo>
                      <a:pt x="69288" y="44033"/>
                    </a:lnTo>
                    <a:lnTo>
                      <a:pt x="69717" y="44553"/>
                    </a:lnTo>
                    <a:lnTo>
                      <a:pt x="70131" y="45105"/>
                    </a:lnTo>
                    <a:lnTo>
                      <a:pt x="70544" y="45656"/>
                    </a:lnTo>
                    <a:lnTo>
                      <a:pt x="70927" y="46208"/>
                    </a:lnTo>
                    <a:lnTo>
                      <a:pt x="71310" y="46790"/>
                    </a:lnTo>
                    <a:lnTo>
                      <a:pt x="71662" y="47372"/>
                    </a:lnTo>
                    <a:lnTo>
                      <a:pt x="72015" y="47954"/>
                    </a:lnTo>
                    <a:lnTo>
                      <a:pt x="72352" y="48551"/>
                    </a:lnTo>
                    <a:lnTo>
                      <a:pt x="72673" y="49164"/>
                    </a:lnTo>
                    <a:lnTo>
                      <a:pt x="72979" y="49776"/>
                    </a:lnTo>
                    <a:lnTo>
                      <a:pt x="73270" y="50404"/>
                    </a:lnTo>
                    <a:lnTo>
                      <a:pt x="73546" y="51047"/>
                    </a:lnTo>
                    <a:lnTo>
                      <a:pt x="73807" y="51691"/>
                    </a:lnTo>
                    <a:lnTo>
                      <a:pt x="74067" y="52334"/>
                    </a:lnTo>
                    <a:lnTo>
                      <a:pt x="74297" y="52992"/>
                    </a:lnTo>
                    <a:lnTo>
                      <a:pt x="74511" y="53651"/>
                    </a:lnTo>
                    <a:lnTo>
                      <a:pt x="74710" y="54325"/>
                    </a:lnTo>
                    <a:lnTo>
                      <a:pt x="74894" y="54999"/>
                    </a:lnTo>
                    <a:lnTo>
                      <a:pt x="75062" y="55688"/>
                    </a:lnTo>
                    <a:lnTo>
                      <a:pt x="75200" y="56377"/>
                    </a:lnTo>
                    <a:lnTo>
                      <a:pt x="75338" y="57066"/>
                    </a:lnTo>
                    <a:lnTo>
                      <a:pt x="75461" y="57771"/>
                    </a:lnTo>
                    <a:lnTo>
                      <a:pt x="75553" y="58491"/>
                    </a:lnTo>
                    <a:lnTo>
                      <a:pt x="75644" y="59195"/>
                    </a:lnTo>
                    <a:lnTo>
                      <a:pt x="75706" y="59915"/>
                    </a:lnTo>
                    <a:lnTo>
                      <a:pt x="75752" y="60635"/>
                    </a:lnTo>
                    <a:lnTo>
                      <a:pt x="75782" y="61370"/>
                    </a:lnTo>
                    <a:lnTo>
                      <a:pt x="75782" y="62105"/>
                    </a:lnTo>
                    <a:lnTo>
                      <a:pt x="75782" y="62840"/>
                    </a:lnTo>
                    <a:lnTo>
                      <a:pt x="75752" y="63560"/>
                    </a:lnTo>
                    <a:lnTo>
                      <a:pt x="75706" y="64295"/>
                    </a:lnTo>
                    <a:lnTo>
                      <a:pt x="75644" y="65015"/>
                    </a:lnTo>
                    <a:lnTo>
                      <a:pt x="75553" y="65720"/>
                    </a:lnTo>
                    <a:lnTo>
                      <a:pt x="75461" y="66440"/>
                    </a:lnTo>
                    <a:lnTo>
                      <a:pt x="75338" y="67129"/>
                    </a:lnTo>
                    <a:lnTo>
                      <a:pt x="75200" y="67833"/>
                    </a:lnTo>
                    <a:lnTo>
                      <a:pt x="75062" y="68523"/>
                    </a:lnTo>
                    <a:lnTo>
                      <a:pt x="74894" y="69212"/>
                    </a:lnTo>
                    <a:lnTo>
                      <a:pt x="74710" y="69886"/>
                    </a:lnTo>
                    <a:lnTo>
                      <a:pt x="74511" y="70560"/>
                    </a:lnTo>
                    <a:lnTo>
                      <a:pt x="74297" y="71218"/>
                    </a:lnTo>
                    <a:lnTo>
                      <a:pt x="74067" y="71877"/>
                    </a:lnTo>
                    <a:lnTo>
                      <a:pt x="73807" y="72520"/>
                    </a:lnTo>
                    <a:lnTo>
                      <a:pt x="73546" y="73163"/>
                    </a:lnTo>
                    <a:lnTo>
                      <a:pt x="73270" y="73807"/>
                    </a:lnTo>
                    <a:lnTo>
                      <a:pt x="72979" y="74419"/>
                    </a:lnTo>
                    <a:lnTo>
                      <a:pt x="72673" y="75047"/>
                    </a:lnTo>
                    <a:lnTo>
                      <a:pt x="72352" y="75644"/>
                    </a:lnTo>
                    <a:lnTo>
                      <a:pt x="72015" y="76257"/>
                    </a:lnTo>
                    <a:lnTo>
                      <a:pt x="71662" y="76839"/>
                    </a:lnTo>
                    <a:lnTo>
                      <a:pt x="71310" y="77421"/>
                    </a:lnTo>
                    <a:lnTo>
                      <a:pt x="70927" y="77988"/>
                    </a:lnTo>
                    <a:lnTo>
                      <a:pt x="70544" y="78554"/>
                    </a:lnTo>
                    <a:lnTo>
                      <a:pt x="70131" y="79106"/>
                    </a:lnTo>
                    <a:lnTo>
                      <a:pt x="69717" y="79657"/>
                    </a:lnTo>
                    <a:lnTo>
                      <a:pt x="69288" y="80178"/>
                    </a:lnTo>
                    <a:lnTo>
                      <a:pt x="68860" y="80699"/>
                    </a:lnTo>
                    <a:lnTo>
                      <a:pt x="68400" y="81219"/>
                    </a:lnTo>
                    <a:lnTo>
                      <a:pt x="67941" y="81709"/>
                    </a:lnTo>
                    <a:lnTo>
                      <a:pt x="67466" y="82200"/>
                    </a:lnTo>
                    <a:lnTo>
                      <a:pt x="66976" y="82674"/>
                    </a:lnTo>
                    <a:lnTo>
                      <a:pt x="66470" y="83134"/>
                    </a:lnTo>
                    <a:lnTo>
                      <a:pt x="65965" y="83593"/>
                    </a:lnTo>
                    <a:lnTo>
                      <a:pt x="65444" y="84037"/>
                    </a:lnTo>
                    <a:lnTo>
                      <a:pt x="64908" y="84466"/>
                    </a:lnTo>
                    <a:lnTo>
                      <a:pt x="64372" y="84880"/>
                    </a:lnTo>
                    <a:lnTo>
                      <a:pt x="63821" y="85278"/>
                    </a:lnTo>
                    <a:lnTo>
                      <a:pt x="63254" y="85676"/>
                    </a:lnTo>
                    <a:lnTo>
                      <a:pt x="62687" y="86044"/>
                    </a:lnTo>
                    <a:lnTo>
                      <a:pt x="62105" y="86411"/>
                    </a:lnTo>
                    <a:lnTo>
                      <a:pt x="61508" y="86764"/>
                    </a:lnTo>
                    <a:lnTo>
                      <a:pt x="60911" y="87101"/>
                    </a:lnTo>
                    <a:lnTo>
                      <a:pt x="60298" y="87422"/>
                    </a:lnTo>
                    <a:lnTo>
                      <a:pt x="59685" y="87729"/>
                    </a:lnTo>
                    <a:lnTo>
                      <a:pt x="59057" y="88020"/>
                    </a:lnTo>
                    <a:lnTo>
                      <a:pt x="58430" y="88295"/>
                    </a:lnTo>
                    <a:lnTo>
                      <a:pt x="57786" y="88556"/>
                    </a:lnTo>
                    <a:lnTo>
                      <a:pt x="57143" y="88801"/>
                    </a:lnTo>
                    <a:lnTo>
                      <a:pt x="56484" y="89030"/>
                    </a:lnTo>
                    <a:lnTo>
                      <a:pt x="55811" y="89245"/>
                    </a:lnTo>
                    <a:lnTo>
                      <a:pt x="55152" y="89444"/>
                    </a:lnTo>
                    <a:lnTo>
                      <a:pt x="54463" y="89628"/>
                    </a:lnTo>
                    <a:lnTo>
                      <a:pt x="53789" y="89796"/>
                    </a:lnTo>
                    <a:lnTo>
                      <a:pt x="53100" y="89949"/>
                    </a:lnTo>
                    <a:lnTo>
                      <a:pt x="52395" y="90087"/>
                    </a:lnTo>
                    <a:lnTo>
                      <a:pt x="51691" y="90194"/>
                    </a:lnTo>
                    <a:lnTo>
                      <a:pt x="50986" y="90302"/>
                    </a:lnTo>
                    <a:lnTo>
                      <a:pt x="50266" y="90378"/>
                    </a:lnTo>
                    <a:lnTo>
                      <a:pt x="49546" y="90439"/>
                    </a:lnTo>
                    <a:lnTo>
                      <a:pt x="48827" y="90485"/>
                    </a:lnTo>
                    <a:lnTo>
                      <a:pt x="48091" y="90516"/>
                    </a:lnTo>
                    <a:lnTo>
                      <a:pt x="47372" y="90531"/>
                    </a:lnTo>
                    <a:lnTo>
                      <a:pt x="46636" y="90516"/>
                    </a:lnTo>
                    <a:lnTo>
                      <a:pt x="45901" y="90485"/>
                    </a:lnTo>
                    <a:lnTo>
                      <a:pt x="45181" y="90439"/>
                    </a:lnTo>
                    <a:lnTo>
                      <a:pt x="44462" y="90378"/>
                    </a:lnTo>
                    <a:lnTo>
                      <a:pt x="43742" y="90302"/>
                    </a:lnTo>
                    <a:lnTo>
                      <a:pt x="43037" y="90194"/>
                    </a:lnTo>
                    <a:lnTo>
                      <a:pt x="42333" y="90087"/>
                    </a:lnTo>
                    <a:lnTo>
                      <a:pt x="41643" y="89949"/>
                    </a:lnTo>
                    <a:lnTo>
                      <a:pt x="40939" y="89796"/>
                    </a:lnTo>
                    <a:lnTo>
                      <a:pt x="40265" y="89628"/>
                    </a:lnTo>
                    <a:lnTo>
                      <a:pt x="39591" y="89444"/>
                    </a:lnTo>
                    <a:lnTo>
                      <a:pt x="38917" y="89245"/>
                    </a:lnTo>
                    <a:lnTo>
                      <a:pt x="38243" y="89030"/>
                    </a:lnTo>
                    <a:lnTo>
                      <a:pt x="37600" y="88801"/>
                    </a:lnTo>
                    <a:lnTo>
                      <a:pt x="36942" y="88556"/>
                    </a:lnTo>
                    <a:lnTo>
                      <a:pt x="36298" y="88295"/>
                    </a:lnTo>
                    <a:lnTo>
                      <a:pt x="35670" y="88020"/>
                    </a:lnTo>
                    <a:lnTo>
                      <a:pt x="35042" y="87729"/>
                    </a:lnTo>
                    <a:lnTo>
                      <a:pt x="34430" y="87422"/>
                    </a:lnTo>
                    <a:lnTo>
                      <a:pt x="33817" y="87101"/>
                    </a:lnTo>
                    <a:lnTo>
                      <a:pt x="33220" y="86764"/>
                    </a:lnTo>
                    <a:lnTo>
                      <a:pt x="32623" y="86411"/>
                    </a:lnTo>
                    <a:lnTo>
                      <a:pt x="32041" y="86044"/>
                    </a:lnTo>
                    <a:lnTo>
                      <a:pt x="31474" y="85676"/>
                    </a:lnTo>
                    <a:lnTo>
                      <a:pt x="30907" y="85278"/>
                    </a:lnTo>
                    <a:lnTo>
                      <a:pt x="30356" y="84880"/>
                    </a:lnTo>
                    <a:lnTo>
                      <a:pt x="29820" y="84466"/>
                    </a:lnTo>
                    <a:lnTo>
                      <a:pt x="29284" y="84037"/>
                    </a:lnTo>
                    <a:lnTo>
                      <a:pt x="28763" y="83593"/>
                    </a:lnTo>
                    <a:lnTo>
                      <a:pt x="28258" y="83134"/>
                    </a:lnTo>
                    <a:lnTo>
                      <a:pt x="27752" y="82674"/>
                    </a:lnTo>
                    <a:lnTo>
                      <a:pt x="27262" y="82200"/>
                    </a:lnTo>
                    <a:lnTo>
                      <a:pt x="26787" y="81709"/>
                    </a:lnTo>
                    <a:lnTo>
                      <a:pt x="26328" y="81219"/>
                    </a:lnTo>
                    <a:lnTo>
                      <a:pt x="25868" y="80699"/>
                    </a:lnTo>
                    <a:lnTo>
                      <a:pt x="25439" y="80178"/>
                    </a:lnTo>
                    <a:lnTo>
                      <a:pt x="25011" y="79657"/>
                    </a:lnTo>
                    <a:lnTo>
                      <a:pt x="24597" y="79106"/>
                    </a:lnTo>
                    <a:lnTo>
                      <a:pt x="24184" y="78554"/>
                    </a:lnTo>
                    <a:lnTo>
                      <a:pt x="23801" y="77988"/>
                    </a:lnTo>
                    <a:lnTo>
                      <a:pt x="23418" y="77421"/>
                    </a:lnTo>
                    <a:lnTo>
                      <a:pt x="23065" y="76839"/>
                    </a:lnTo>
                    <a:lnTo>
                      <a:pt x="22713" y="76257"/>
                    </a:lnTo>
                    <a:lnTo>
                      <a:pt x="22376" y="75644"/>
                    </a:lnTo>
                    <a:lnTo>
                      <a:pt x="22055" y="75047"/>
                    </a:lnTo>
                    <a:lnTo>
                      <a:pt x="21748" y="74419"/>
                    </a:lnTo>
                    <a:lnTo>
                      <a:pt x="21457" y="73807"/>
                    </a:lnTo>
                    <a:lnTo>
                      <a:pt x="21182" y="73163"/>
                    </a:lnTo>
                    <a:lnTo>
                      <a:pt x="20921" y="72520"/>
                    </a:lnTo>
                    <a:lnTo>
                      <a:pt x="20676" y="71877"/>
                    </a:lnTo>
                    <a:lnTo>
                      <a:pt x="20431" y="71218"/>
                    </a:lnTo>
                    <a:lnTo>
                      <a:pt x="20217" y="70560"/>
                    </a:lnTo>
                    <a:lnTo>
                      <a:pt x="20018" y="69886"/>
                    </a:lnTo>
                    <a:lnTo>
                      <a:pt x="19834" y="69212"/>
                    </a:lnTo>
                    <a:lnTo>
                      <a:pt x="19681" y="68523"/>
                    </a:lnTo>
                    <a:lnTo>
                      <a:pt x="19528" y="67833"/>
                    </a:lnTo>
                    <a:lnTo>
                      <a:pt x="19390" y="67129"/>
                    </a:lnTo>
                    <a:lnTo>
                      <a:pt x="19267" y="66440"/>
                    </a:lnTo>
                    <a:lnTo>
                      <a:pt x="19175" y="65720"/>
                    </a:lnTo>
                    <a:lnTo>
                      <a:pt x="19099" y="65015"/>
                    </a:lnTo>
                    <a:lnTo>
                      <a:pt x="19022" y="64295"/>
                    </a:lnTo>
                    <a:lnTo>
                      <a:pt x="18976" y="63560"/>
                    </a:lnTo>
                    <a:lnTo>
                      <a:pt x="18961" y="62840"/>
                    </a:lnTo>
                    <a:lnTo>
                      <a:pt x="18946" y="62105"/>
                    </a:lnTo>
                    <a:lnTo>
                      <a:pt x="18961" y="61370"/>
                    </a:lnTo>
                    <a:lnTo>
                      <a:pt x="18976" y="60635"/>
                    </a:lnTo>
                    <a:lnTo>
                      <a:pt x="19022" y="59915"/>
                    </a:lnTo>
                    <a:lnTo>
                      <a:pt x="19099" y="59195"/>
                    </a:lnTo>
                    <a:lnTo>
                      <a:pt x="19175" y="58491"/>
                    </a:lnTo>
                    <a:lnTo>
                      <a:pt x="19267" y="57771"/>
                    </a:lnTo>
                    <a:lnTo>
                      <a:pt x="19390" y="57066"/>
                    </a:lnTo>
                    <a:lnTo>
                      <a:pt x="19528" y="56377"/>
                    </a:lnTo>
                    <a:lnTo>
                      <a:pt x="19681" y="55688"/>
                    </a:lnTo>
                    <a:lnTo>
                      <a:pt x="19834" y="54999"/>
                    </a:lnTo>
                    <a:lnTo>
                      <a:pt x="20018" y="54325"/>
                    </a:lnTo>
                    <a:lnTo>
                      <a:pt x="20217" y="53651"/>
                    </a:lnTo>
                    <a:lnTo>
                      <a:pt x="20431" y="52992"/>
                    </a:lnTo>
                    <a:lnTo>
                      <a:pt x="20676" y="52334"/>
                    </a:lnTo>
                    <a:lnTo>
                      <a:pt x="20921" y="51691"/>
                    </a:lnTo>
                    <a:lnTo>
                      <a:pt x="21182" y="51047"/>
                    </a:lnTo>
                    <a:lnTo>
                      <a:pt x="21457" y="50404"/>
                    </a:lnTo>
                    <a:lnTo>
                      <a:pt x="21748" y="49776"/>
                    </a:lnTo>
                    <a:lnTo>
                      <a:pt x="22055" y="49164"/>
                    </a:lnTo>
                    <a:lnTo>
                      <a:pt x="22376" y="48551"/>
                    </a:lnTo>
                    <a:lnTo>
                      <a:pt x="22713" y="47954"/>
                    </a:lnTo>
                    <a:lnTo>
                      <a:pt x="23065" y="47372"/>
                    </a:lnTo>
                    <a:lnTo>
                      <a:pt x="23418" y="46790"/>
                    </a:lnTo>
                    <a:lnTo>
                      <a:pt x="23801" y="46208"/>
                    </a:lnTo>
                    <a:lnTo>
                      <a:pt x="24184" y="45656"/>
                    </a:lnTo>
                    <a:lnTo>
                      <a:pt x="24597" y="45105"/>
                    </a:lnTo>
                    <a:lnTo>
                      <a:pt x="25011" y="44553"/>
                    </a:lnTo>
                    <a:lnTo>
                      <a:pt x="25439" y="44033"/>
                    </a:lnTo>
                    <a:lnTo>
                      <a:pt x="25868" y="43512"/>
                    </a:lnTo>
                    <a:lnTo>
                      <a:pt x="26328" y="42991"/>
                    </a:lnTo>
                    <a:lnTo>
                      <a:pt x="26787" y="42501"/>
                    </a:lnTo>
                    <a:lnTo>
                      <a:pt x="27262" y="42011"/>
                    </a:lnTo>
                    <a:lnTo>
                      <a:pt x="27752" y="41536"/>
                    </a:lnTo>
                    <a:lnTo>
                      <a:pt x="28258" y="41062"/>
                    </a:lnTo>
                    <a:lnTo>
                      <a:pt x="28763" y="40617"/>
                    </a:lnTo>
                    <a:lnTo>
                      <a:pt x="29284" y="40173"/>
                    </a:lnTo>
                    <a:lnTo>
                      <a:pt x="29820" y="39744"/>
                    </a:lnTo>
                    <a:lnTo>
                      <a:pt x="30356" y="39331"/>
                    </a:lnTo>
                    <a:lnTo>
                      <a:pt x="30907" y="38933"/>
                    </a:lnTo>
                    <a:lnTo>
                      <a:pt x="31474" y="38534"/>
                    </a:lnTo>
                    <a:lnTo>
                      <a:pt x="32041" y="38167"/>
                    </a:lnTo>
                    <a:lnTo>
                      <a:pt x="32623" y="37799"/>
                    </a:lnTo>
                    <a:lnTo>
                      <a:pt x="33220" y="37447"/>
                    </a:lnTo>
                    <a:lnTo>
                      <a:pt x="33817" y="37110"/>
                    </a:lnTo>
                    <a:lnTo>
                      <a:pt x="34430" y="36788"/>
                    </a:lnTo>
                    <a:lnTo>
                      <a:pt x="35042" y="36482"/>
                    </a:lnTo>
                    <a:lnTo>
                      <a:pt x="35670" y="36191"/>
                    </a:lnTo>
                    <a:lnTo>
                      <a:pt x="36298" y="35915"/>
                    </a:lnTo>
                    <a:lnTo>
                      <a:pt x="36942" y="35655"/>
                    </a:lnTo>
                    <a:lnTo>
                      <a:pt x="37600" y="35410"/>
                    </a:lnTo>
                    <a:lnTo>
                      <a:pt x="38243" y="35180"/>
                    </a:lnTo>
                    <a:lnTo>
                      <a:pt x="38917" y="34966"/>
                    </a:lnTo>
                    <a:lnTo>
                      <a:pt x="39591" y="34767"/>
                    </a:lnTo>
                    <a:lnTo>
                      <a:pt x="40265" y="34583"/>
                    </a:lnTo>
                    <a:lnTo>
                      <a:pt x="40939" y="34414"/>
                    </a:lnTo>
                    <a:lnTo>
                      <a:pt x="41643" y="34261"/>
                    </a:lnTo>
                    <a:lnTo>
                      <a:pt x="42333" y="34123"/>
                    </a:lnTo>
                    <a:lnTo>
                      <a:pt x="43037" y="34016"/>
                    </a:lnTo>
                    <a:lnTo>
                      <a:pt x="43742" y="33909"/>
                    </a:lnTo>
                    <a:lnTo>
                      <a:pt x="44462" y="33832"/>
                    </a:lnTo>
                    <a:lnTo>
                      <a:pt x="45181" y="33771"/>
                    </a:lnTo>
                    <a:lnTo>
                      <a:pt x="45901" y="33725"/>
                    </a:lnTo>
                    <a:lnTo>
                      <a:pt x="46636" y="33695"/>
                    </a:lnTo>
                    <a:lnTo>
                      <a:pt x="47372" y="33679"/>
                    </a:lnTo>
                    <a:close/>
                    <a:moveTo>
                      <a:pt x="117073" y="0"/>
                    </a:moveTo>
                    <a:lnTo>
                      <a:pt x="116905" y="15"/>
                    </a:lnTo>
                    <a:lnTo>
                      <a:pt x="116752" y="31"/>
                    </a:lnTo>
                    <a:lnTo>
                      <a:pt x="116599" y="61"/>
                    </a:lnTo>
                    <a:lnTo>
                      <a:pt x="116461" y="107"/>
                    </a:lnTo>
                    <a:lnTo>
                      <a:pt x="116323" y="153"/>
                    </a:lnTo>
                    <a:lnTo>
                      <a:pt x="116200" y="214"/>
                    </a:lnTo>
                    <a:lnTo>
                      <a:pt x="116093" y="291"/>
                    </a:lnTo>
                    <a:lnTo>
                      <a:pt x="115986" y="368"/>
                    </a:lnTo>
                    <a:lnTo>
                      <a:pt x="115894" y="444"/>
                    </a:lnTo>
                    <a:lnTo>
                      <a:pt x="115818" y="536"/>
                    </a:lnTo>
                    <a:lnTo>
                      <a:pt x="115741" y="643"/>
                    </a:lnTo>
                    <a:lnTo>
                      <a:pt x="115680" y="750"/>
                    </a:lnTo>
                    <a:lnTo>
                      <a:pt x="115634" y="873"/>
                    </a:lnTo>
                    <a:lnTo>
                      <a:pt x="115588" y="996"/>
                    </a:lnTo>
                    <a:lnTo>
                      <a:pt x="115557" y="1118"/>
                    </a:lnTo>
                    <a:lnTo>
                      <a:pt x="115542" y="1256"/>
                    </a:lnTo>
                    <a:lnTo>
                      <a:pt x="115527" y="1409"/>
                    </a:lnTo>
                    <a:lnTo>
                      <a:pt x="115527" y="1562"/>
                    </a:lnTo>
                    <a:lnTo>
                      <a:pt x="115542" y="1715"/>
                    </a:lnTo>
                    <a:lnTo>
                      <a:pt x="115573" y="1884"/>
                    </a:lnTo>
                    <a:lnTo>
                      <a:pt x="115603" y="2052"/>
                    </a:lnTo>
                    <a:lnTo>
                      <a:pt x="115649" y="2236"/>
                    </a:lnTo>
                    <a:lnTo>
                      <a:pt x="115710" y="2420"/>
                    </a:lnTo>
                    <a:lnTo>
                      <a:pt x="115787" y="2604"/>
                    </a:lnTo>
                    <a:lnTo>
                      <a:pt x="115971" y="3002"/>
                    </a:lnTo>
                    <a:lnTo>
                      <a:pt x="121607" y="14106"/>
                    </a:lnTo>
                    <a:lnTo>
                      <a:pt x="84987" y="33342"/>
                    </a:lnTo>
                    <a:lnTo>
                      <a:pt x="84589" y="32822"/>
                    </a:lnTo>
                    <a:lnTo>
                      <a:pt x="84160" y="32301"/>
                    </a:lnTo>
                    <a:lnTo>
                      <a:pt x="83746" y="31780"/>
                    </a:lnTo>
                    <a:lnTo>
                      <a:pt x="83318" y="31275"/>
                    </a:lnTo>
                    <a:lnTo>
                      <a:pt x="82873" y="30769"/>
                    </a:lnTo>
                    <a:lnTo>
                      <a:pt x="82429" y="30279"/>
                    </a:lnTo>
                    <a:lnTo>
                      <a:pt x="81985" y="29789"/>
                    </a:lnTo>
                    <a:lnTo>
                      <a:pt x="81526" y="29299"/>
                    </a:lnTo>
                    <a:lnTo>
                      <a:pt x="81051" y="28824"/>
                    </a:lnTo>
                    <a:lnTo>
                      <a:pt x="80591" y="28349"/>
                    </a:lnTo>
                    <a:lnTo>
                      <a:pt x="80101" y="27890"/>
                    </a:lnTo>
                    <a:lnTo>
                      <a:pt x="79626" y="27430"/>
                    </a:lnTo>
                    <a:lnTo>
                      <a:pt x="79136" y="26986"/>
                    </a:lnTo>
                    <a:lnTo>
                      <a:pt x="78631" y="26542"/>
                    </a:lnTo>
                    <a:lnTo>
                      <a:pt x="78126" y="26098"/>
                    </a:lnTo>
                    <a:lnTo>
                      <a:pt x="77620" y="25669"/>
                    </a:lnTo>
                    <a:lnTo>
                      <a:pt x="77099" y="25240"/>
                    </a:lnTo>
                    <a:lnTo>
                      <a:pt x="76579" y="24827"/>
                    </a:lnTo>
                    <a:lnTo>
                      <a:pt x="76058" y="24429"/>
                    </a:lnTo>
                    <a:lnTo>
                      <a:pt x="75522" y="24015"/>
                    </a:lnTo>
                    <a:lnTo>
                      <a:pt x="74986" y="23632"/>
                    </a:lnTo>
                    <a:lnTo>
                      <a:pt x="74434" y="23234"/>
                    </a:lnTo>
                    <a:lnTo>
                      <a:pt x="73883" y="22866"/>
                    </a:lnTo>
                    <a:lnTo>
                      <a:pt x="73332" y="22484"/>
                    </a:lnTo>
                    <a:lnTo>
                      <a:pt x="72765" y="22131"/>
                    </a:lnTo>
                    <a:lnTo>
                      <a:pt x="72198" y="21764"/>
                    </a:lnTo>
                    <a:lnTo>
                      <a:pt x="71632" y="21427"/>
                    </a:lnTo>
                    <a:lnTo>
                      <a:pt x="71050" y="21074"/>
                    </a:lnTo>
                    <a:lnTo>
                      <a:pt x="70468" y="20753"/>
                    </a:lnTo>
                    <a:lnTo>
                      <a:pt x="69870" y="20431"/>
                    </a:lnTo>
                    <a:lnTo>
                      <a:pt x="69288" y="20110"/>
                    </a:lnTo>
                    <a:lnTo>
                      <a:pt x="68691" y="19803"/>
                    </a:lnTo>
                    <a:lnTo>
                      <a:pt x="68078" y="19497"/>
                    </a:lnTo>
                    <a:lnTo>
                      <a:pt x="67481" y="19206"/>
                    </a:lnTo>
                    <a:lnTo>
                      <a:pt x="66868" y="18930"/>
                    </a:lnTo>
                    <a:lnTo>
                      <a:pt x="66241" y="18655"/>
                    </a:lnTo>
                    <a:lnTo>
                      <a:pt x="65628" y="18394"/>
                    </a:lnTo>
                    <a:lnTo>
                      <a:pt x="65000" y="18134"/>
                    </a:lnTo>
                    <a:lnTo>
                      <a:pt x="64372" y="17889"/>
                    </a:lnTo>
                    <a:lnTo>
                      <a:pt x="63729" y="17644"/>
                    </a:lnTo>
                    <a:lnTo>
                      <a:pt x="63086" y="17414"/>
                    </a:lnTo>
                    <a:lnTo>
                      <a:pt x="62442" y="17200"/>
                    </a:lnTo>
                    <a:lnTo>
                      <a:pt x="61799" y="16985"/>
                    </a:lnTo>
                    <a:lnTo>
                      <a:pt x="61140" y="16771"/>
                    </a:lnTo>
                    <a:lnTo>
                      <a:pt x="60497" y="16587"/>
                    </a:lnTo>
                    <a:lnTo>
                      <a:pt x="59823" y="16403"/>
                    </a:lnTo>
                    <a:lnTo>
                      <a:pt x="59165" y="16219"/>
                    </a:lnTo>
                    <a:lnTo>
                      <a:pt x="58506" y="16051"/>
                    </a:lnTo>
                    <a:lnTo>
                      <a:pt x="57832" y="15898"/>
                    </a:lnTo>
                    <a:lnTo>
                      <a:pt x="57158" y="15745"/>
                    </a:lnTo>
                    <a:lnTo>
                      <a:pt x="56469" y="15607"/>
                    </a:lnTo>
                    <a:lnTo>
                      <a:pt x="55795" y="15484"/>
                    </a:lnTo>
                    <a:lnTo>
                      <a:pt x="55106" y="15362"/>
                    </a:lnTo>
                    <a:lnTo>
                      <a:pt x="54417" y="15254"/>
                    </a:lnTo>
                    <a:lnTo>
                      <a:pt x="53728" y="15163"/>
                    </a:lnTo>
                    <a:lnTo>
                      <a:pt x="53038" y="15071"/>
                    </a:lnTo>
                    <a:lnTo>
                      <a:pt x="52334" y="14994"/>
                    </a:lnTo>
                    <a:lnTo>
                      <a:pt x="51629" y="14933"/>
                    </a:lnTo>
                    <a:lnTo>
                      <a:pt x="50925" y="14872"/>
                    </a:lnTo>
                    <a:lnTo>
                      <a:pt x="50220" y="14826"/>
                    </a:lnTo>
                    <a:lnTo>
                      <a:pt x="49516" y="14780"/>
                    </a:lnTo>
                    <a:lnTo>
                      <a:pt x="48796" y="14764"/>
                    </a:lnTo>
                    <a:lnTo>
                      <a:pt x="48076" y="14749"/>
                    </a:lnTo>
                    <a:lnTo>
                      <a:pt x="47372" y="14734"/>
                    </a:lnTo>
                    <a:lnTo>
                      <a:pt x="46146" y="14749"/>
                    </a:lnTo>
                    <a:lnTo>
                      <a:pt x="44921" y="14795"/>
                    </a:lnTo>
                    <a:lnTo>
                      <a:pt x="43726" y="14872"/>
                    </a:lnTo>
                    <a:lnTo>
                      <a:pt x="42516" y="14979"/>
                    </a:lnTo>
                    <a:lnTo>
                      <a:pt x="41337" y="15117"/>
                    </a:lnTo>
                    <a:lnTo>
                      <a:pt x="40158" y="15285"/>
                    </a:lnTo>
                    <a:lnTo>
                      <a:pt x="38979" y="15484"/>
                    </a:lnTo>
                    <a:lnTo>
                      <a:pt x="37815" y="15699"/>
                    </a:lnTo>
                    <a:lnTo>
                      <a:pt x="36666" y="15944"/>
                    </a:lnTo>
                    <a:lnTo>
                      <a:pt x="35533" y="16235"/>
                    </a:lnTo>
                    <a:lnTo>
                      <a:pt x="34399" y="16541"/>
                    </a:lnTo>
                    <a:lnTo>
                      <a:pt x="33281" y="16863"/>
                    </a:lnTo>
                    <a:lnTo>
                      <a:pt x="32178" y="17230"/>
                    </a:lnTo>
                    <a:lnTo>
                      <a:pt x="31076" y="17613"/>
                    </a:lnTo>
                    <a:lnTo>
                      <a:pt x="30004" y="18027"/>
                    </a:lnTo>
                    <a:lnTo>
                      <a:pt x="28931" y="18455"/>
                    </a:lnTo>
                    <a:lnTo>
                      <a:pt x="27875" y="18915"/>
                    </a:lnTo>
                    <a:lnTo>
                      <a:pt x="26833" y="19405"/>
                    </a:lnTo>
                    <a:lnTo>
                      <a:pt x="25807" y="19926"/>
                    </a:lnTo>
                    <a:lnTo>
                      <a:pt x="24781" y="20462"/>
                    </a:lnTo>
                    <a:lnTo>
                      <a:pt x="23785" y="21013"/>
                    </a:lnTo>
                    <a:lnTo>
                      <a:pt x="22805" y="21595"/>
                    </a:lnTo>
                    <a:lnTo>
                      <a:pt x="21840" y="22208"/>
                    </a:lnTo>
                    <a:lnTo>
                      <a:pt x="20875" y="22820"/>
                    </a:lnTo>
                    <a:lnTo>
                      <a:pt x="19941" y="23479"/>
                    </a:lnTo>
                    <a:lnTo>
                      <a:pt x="19022" y="24153"/>
                    </a:lnTo>
                    <a:lnTo>
                      <a:pt x="18119" y="24842"/>
                    </a:lnTo>
                    <a:lnTo>
                      <a:pt x="17230" y="25562"/>
                    </a:lnTo>
                    <a:lnTo>
                      <a:pt x="16373" y="26282"/>
                    </a:lnTo>
                    <a:lnTo>
                      <a:pt x="15515" y="27048"/>
                    </a:lnTo>
                    <a:lnTo>
                      <a:pt x="14688" y="27813"/>
                    </a:lnTo>
                    <a:lnTo>
                      <a:pt x="13876" y="28610"/>
                    </a:lnTo>
                    <a:lnTo>
                      <a:pt x="13080" y="29422"/>
                    </a:lnTo>
                    <a:lnTo>
                      <a:pt x="12299" y="30264"/>
                    </a:lnTo>
                    <a:lnTo>
                      <a:pt x="11548" y="31106"/>
                    </a:lnTo>
                    <a:lnTo>
                      <a:pt x="10813" y="31979"/>
                    </a:lnTo>
                    <a:lnTo>
                      <a:pt x="10108" y="32868"/>
                    </a:lnTo>
                    <a:lnTo>
                      <a:pt x="9404" y="33771"/>
                    </a:lnTo>
                    <a:lnTo>
                      <a:pt x="8745" y="34690"/>
                    </a:lnTo>
                    <a:lnTo>
                      <a:pt x="8087" y="35624"/>
                    </a:lnTo>
                    <a:lnTo>
                      <a:pt x="7459" y="36574"/>
                    </a:lnTo>
                    <a:lnTo>
                      <a:pt x="6861" y="37539"/>
                    </a:lnTo>
                    <a:lnTo>
                      <a:pt x="6279" y="38534"/>
                    </a:lnTo>
                    <a:lnTo>
                      <a:pt x="5713" y="39530"/>
                    </a:lnTo>
                    <a:lnTo>
                      <a:pt x="5177" y="40541"/>
                    </a:lnTo>
                    <a:lnTo>
                      <a:pt x="4671" y="41567"/>
                    </a:lnTo>
                    <a:lnTo>
                      <a:pt x="4181" y="42608"/>
                    </a:lnTo>
                    <a:lnTo>
                      <a:pt x="3722" y="43665"/>
                    </a:lnTo>
                    <a:lnTo>
                      <a:pt x="3278" y="44737"/>
                    </a:lnTo>
                    <a:lnTo>
                      <a:pt x="2879" y="45825"/>
                    </a:lnTo>
                    <a:lnTo>
                      <a:pt x="2481" y="46912"/>
                    </a:lnTo>
                    <a:lnTo>
                      <a:pt x="2129" y="48015"/>
                    </a:lnTo>
                    <a:lnTo>
                      <a:pt x="1792" y="49133"/>
                    </a:lnTo>
                    <a:lnTo>
                      <a:pt x="1486" y="50266"/>
                    </a:lnTo>
                    <a:lnTo>
                      <a:pt x="1210" y="51400"/>
                    </a:lnTo>
                    <a:lnTo>
                      <a:pt x="965" y="52564"/>
                    </a:lnTo>
                    <a:lnTo>
                      <a:pt x="735" y="53712"/>
                    </a:lnTo>
                    <a:lnTo>
                      <a:pt x="551" y="54892"/>
                    </a:lnTo>
                    <a:lnTo>
                      <a:pt x="383" y="56071"/>
                    </a:lnTo>
                    <a:lnTo>
                      <a:pt x="245" y="57266"/>
                    </a:lnTo>
                    <a:lnTo>
                      <a:pt x="138" y="58460"/>
                    </a:lnTo>
                    <a:lnTo>
                      <a:pt x="61" y="59670"/>
                    </a:lnTo>
                    <a:lnTo>
                      <a:pt x="15" y="60880"/>
                    </a:lnTo>
                    <a:lnTo>
                      <a:pt x="0" y="62105"/>
                    </a:lnTo>
                    <a:lnTo>
                      <a:pt x="15" y="63331"/>
                    </a:lnTo>
                    <a:lnTo>
                      <a:pt x="61" y="64541"/>
                    </a:lnTo>
                    <a:lnTo>
                      <a:pt x="138" y="65750"/>
                    </a:lnTo>
                    <a:lnTo>
                      <a:pt x="245" y="66945"/>
                    </a:lnTo>
                    <a:lnTo>
                      <a:pt x="383" y="68140"/>
                    </a:lnTo>
                    <a:lnTo>
                      <a:pt x="551" y="69319"/>
                    </a:lnTo>
                    <a:lnTo>
                      <a:pt x="735" y="70483"/>
                    </a:lnTo>
                    <a:lnTo>
                      <a:pt x="965" y="71647"/>
                    </a:lnTo>
                    <a:lnTo>
                      <a:pt x="1210" y="72796"/>
                    </a:lnTo>
                    <a:lnTo>
                      <a:pt x="1486" y="73944"/>
                    </a:lnTo>
                    <a:lnTo>
                      <a:pt x="1792" y="75078"/>
                    </a:lnTo>
                    <a:lnTo>
                      <a:pt x="2129" y="76196"/>
                    </a:lnTo>
                    <a:lnTo>
                      <a:pt x="2481" y="77299"/>
                    </a:lnTo>
                    <a:lnTo>
                      <a:pt x="2879" y="78386"/>
                    </a:lnTo>
                    <a:lnTo>
                      <a:pt x="3278" y="79473"/>
                    </a:lnTo>
                    <a:lnTo>
                      <a:pt x="3722" y="80545"/>
                    </a:lnTo>
                    <a:lnTo>
                      <a:pt x="4181" y="81602"/>
                    </a:lnTo>
                    <a:lnTo>
                      <a:pt x="4671" y="82644"/>
                    </a:lnTo>
                    <a:lnTo>
                      <a:pt x="5177" y="83670"/>
                    </a:lnTo>
                    <a:lnTo>
                      <a:pt x="5713" y="84681"/>
                    </a:lnTo>
                    <a:lnTo>
                      <a:pt x="6279" y="85676"/>
                    </a:lnTo>
                    <a:lnTo>
                      <a:pt x="6861" y="86672"/>
                    </a:lnTo>
                    <a:lnTo>
                      <a:pt x="7459" y="87637"/>
                    </a:lnTo>
                    <a:lnTo>
                      <a:pt x="8087" y="88586"/>
                    </a:lnTo>
                    <a:lnTo>
                      <a:pt x="8745" y="89521"/>
                    </a:lnTo>
                    <a:lnTo>
                      <a:pt x="9404" y="90439"/>
                    </a:lnTo>
                    <a:lnTo>
                      <a:pt x="10108" y="91343"/>
                    </a:lnTo>
                    <a:lnTo>
                      <a:pt x="10813" y="92231"/>
                    </a:lnTo>
                    <a:lnTo>
                      <a:pt x="11548" y="93104"/>
                    </a:lnTo>
                    <a:lnTo>
                      <a:pt x="12299" y="93947"/>
                    </a:lnTo>
                    <a:lnTo>
                      <a:pt x="13080" y="94789"/>
                    </a:lnTo>
                    <a:lnTo>
                      <a:pt x="13876" y="95601"/>
                    </a:lnTo>
                    <a:lnTo>
                      <a:pt x="14688" y="96397"/>
                    </a:lnTo>
                    <a:lnTo>
                      <a:pt x="15515" y="97163"/>
                    </a:lnTo>
                    <a:lnTo>
                      <a:pt x="16373" y="97914"/>
                    </a:lnTo>
                    <a:lnTo>
                      <a:pt x="17230" y="98649"/>
                    </a:lnTo>
                    <a:lnTo>
                      <a:pt x="18119" y="99369"/>
                    </a:lnTo>
                    <a:lnTo>
                      <a:pt x="19022" y="100058"/>
                    </a:lnTo>
                    <a:lnTo>
                      <a:pt x="19941" y="100732"/>
                    </a:lnTo>
                    <a:lnTo>
                      <a:pt x="20875" y="101375"/>
                    </a:lnTo>
                    <a:lnTo>
                      <a:pt x="21840" y="102003"/>
                    </a:lnTo>
                    <a:lnTo>
                      <a:pt x="22805" y="102615"/>
                    </a:lnTo>
                    <a:lnTo>
                      <a:pt x="23785" y="103197"/>
                    </a:lnTo>
                    <a:lnTo>
                      <a:pt x="24781" y="103749"/>
                    </a:lnTo>
                    <a:lnTo>
                      <a:pt x="25807" y="104285"/>
                    </a:lnTo>
                    <a:lnTo>
                      <a:pt x="26833" y="104806"/>
                    </a:lnTo>
                    <a:lnTo>
                      <a:pt x="27875" y="105280"/>
                    </a:lnTo>
                    <a:lnTo>
                      <a:pt x="28931" y="105755"/>
                    </a:lnTo>
                    <a:lnTo>
                      <a:pt x="30004" y="106184"/>
                    </a:lnTo>
                    <a:lnTo>
                      <a:pt x="31076" y="106598"/>
                    </a:lnTo>
                    <a:lnTo>
                      <a:pt x="32178" y="106980"/>
                    </a:lnTo>
                    <a:lnTo>
                      <a:pt x="33281" y="107348"/>
                    </a:lnTo>
                    <a:lnTo>
                      <a:pt x="34399" y="107670"/>
                    </a:lnTo>
                    <a:lnTo>
                      <a:pt x="35533" y="107976"/>
                    </a:lnTo>
                    <a:lnTo>
                      <a:pt x="36666" y="108252"/>
                    </a:lnTo>
                    <a:lnTo>
                      <a:pt x="37815" y="108512"/>
                    </a:lnTo>
                    <a:lnTo>
                      <a:pt x="38979" y="108726"/>
                    </a:lnTo>
                    <a:lnTo>
                      <a:pt x="40158" y="108926"/>
                    </a:lnTo>
                    <a:lnTo>
                      <a:pt x="41337" y="109094"/>
                    </a:lnTo>
                    <a:lnTo>
                      <a:pt x="42516" y="109232"/>
                    </a:lnTo>
                    <a:lnTo>
                      <a:pt x="43726" y="109339"/>
                    </a:lnTo>
                    <a:lnTo>
                      <a:pt x="44921" y="109416"/>
                    </a:lnTo>
                    <a:lnTo>
                      <a:pt x="46146" y="109462"/>
                    </a:lnTo>
                    <a:lnTo>
                      <a:pt x="47372" y="109477"/>
                    </a:lnTo>
                    <a:lnTo>
                      <a:pt x="48582" y="109462"/>
                    </a:lnTo>
                    <a:lnTo>
                      <a:pt x="49807" y="109416"/>
                    </a:lnTo>
                    <a:lnTo>
                      <a:pt x="51017" y="109339"/>
                    </a:lnTo>
                    <a:lnTo>
                      <a:pt x="52211" y="109232"/>
                    </a:lnTo>
                    <a:lnTo>
                      <a:pt x="53391" y="109094"/>
                    </a:lnTo>
                    <a:lnTo>
                      <a:pt x="54585" y="108926"/>
                    </a:lnTo>
                    <a:lnTo>
                      <a:pt x="55749" y="108726"/>
                    </a:lnTo>
                    <a:lnTo>
                      <a:pt x="56913" y="108512"/>
                    </a:lnTo>
                    <a:lnTo>
                      <a:pt x="58062" y="108252"/>
                    </a:lnTo>
                    <a:lnTo>
                      <a:pt x="59195" y="107976"/>
                    </a:lnTo>
                    <a:lnTo>
                      <a:pt x="60329" y="107670"/>
                    </a:lnTo>
                    <a:lnTo>
                      <a:pt x="61447" y="107348"/>
                    </a:lnTo>
                    <a:lnTo>
                      <a:pt x="62549" y="106980"/>
                    </a:lnTo>
                    <a:lnTo>
                      <a:pt x="63652" y="106598"/>
                    </a:lnTo>
                    <a:lnTo>
                      <a:pt x="64740" y="106184"/>
                    </a:lnTo>
                    <a:lnTo>
                      <a:pt x="65796" y="105755"/>
                    </a:lnTo>
                    <a:lnTo>
                      <a:pt x="66853" y="105280"/>
                    </a:lnTo>
                    <a:lnTo>
                      <a:pt x="67895" y="104806"/>
                    </a:lnTo>
                    <a:lnTo>
                      <a:pt x="68921" y="104285"/>
                    </a:lnTo>
                    <a:lnTo>
                      <a:pt x="69947" y="103749"/>
                    </a:lnTo>
                    <a:lnTo>
                      <a:pt x="70942" y="103197"/>
                    </a:lnTo>
                    <a:lnTo>
                      <a:pt x="71923" y="102615"/>
                    </a:lnTo>
                    <a:lnTo>
                      <a:pt x="72888" y="102003"/>
                    </a:lnTo>
                    <a:lnTo>
                      <a:pt x="73852" y="101375"/>
                    </a:lnTo>
                    <a:lnTo>
                      <a:pt x="74787" y="100732"/>
                    </a:lnTo>
                    <a:lnTo>
                      <a:pt x="75706" y="100058"/>
                    </a:lnTo>
                    <a:lnTo>
                      <a:pt x="76609" y="99369"/>
                    </a:lnTo>
                    <a:lnTo>
                      <a:pt x="77498" y="98649"/>
                    </a:lnTo>
                    <a:lnTo>
                      <a:pt x="78355" y="97914"/>
                    </a:lnTo>
                    <a:lnTo>
                      <a:pt x="79213" y="97163"/>
                    </a:lnTo>
                    <a:lnTo>
                      <a:pt x="80040" y="96397"/>
                    </a:lnTo>
                    <a:lnTo>
                      <a:pt x="80852" y="95601"/>
                    </a:lnTo>
                    <a:lnTo>
                      <a:pt x="81648" y="94789"/>
                    </a:lnTo>
                    <a:lnTo>
                      <a:pt x="82429" y="93947"/>
                    </a:lnTo>
                    <a:lnTo>
                      <a:pt x="83180" y="93104"/>
                    </a:lnTo>
                    <a:lnTo>
                      <a:pt x="83915" y="92231"/>
                    </a:lnTo>
                    <a:lnTo>
                      <a:pt x="84635" y="91343"/>
                    </a:lnTo>
                    <a:lnTo>
                      <a:pt x="85324" y="90439"/>
                    </a:lnTo>
                    <a:lnTo>
                      <a:pt x="85998" y="89521"/>
                    </a:lnTo>
                    <a:lnTo>
                      <a:pt x="86641" y="88586"/>
                    </a:lnTo>
                    <a:lnTo>
                      <a:pt x="87269" y="87637"/>
                    </a:lnTo>
                    <a:lnTo>
                      <a:pt x="87866" y="86672"/>
                    </a:lnTo>
                    <a:lnTo>
                      <a:pt x="88448" y="85676"/>
                    </a:lnTo>
                    <a:lnTo>
                      <a:pt x="89015" y="84681"/>
                    </a:lnTo>
                    <a:lnTo>
                      <a:pt x="89551" y="83670"/>
                    </a:lnTo>
                    <a:lnTo>
                      <a:pt x="90057" y="82644"/>
                    </a:lnTo>
                    <a:lnTo>
                      <a:pt x="90547" y="81602"/>
                    </a:lnTo>
                    <a:lnTo>
                      <a:pt x="91006" y="80545"/>
                    </a:lnTo>
                    <a:lnTo>
                      <a:pt x="91450" y="79473"/>
                    </a:lnTo>
                    <a:lnTo>
                      <a:pt x="91864" y="78386"/>
                    </a:lnTo>
                    <a:lnTo>
                      <a:pt x="92247" y="77299"/>
                    </a:lnTo>
                    <a:lnTo>
                      <a:pt x="92599" y="76196"/>
                    </a:lnTo>
                    <a:lnTo>
                      <a:pt x="92936" y="75078"/>
                    </a:lnTo>
                    <a:lnTo>
                      <a:pt x="93242" y="73944"/>
                    </a:lnTo>
                    <a:lnTo>
                      <a:pt x="93518" y="72796"/>
                    </a:lnTo>
                    <a:lnTo>
                      <a:pt x="93763" y="71647"/>
                    </a:lnTo>
                    <a:lnTo>
                      <a:pt x="93993" y="70483"/>
                    </a:lnTo>
                    <a:lnTo>
                      <a:pt x="94192" y="69319"/>
                    </a:lnTo>
                    <a:lnTo>
                      <a:pt x="94345" y="68140"/>
                    </a:lnTo>
                    <a:lnTo>
                      <a:pt x="94483" y="66945"/>
                    </a:lnTo>
                    <a:lnTo>
                      <a:pt x="94590" y="65750"/>
                    </a:lnTo>
                    <a:lnTo>
                      <a:pt x="94667" y="64541"/>
                    </a:lnTo>
                    <a:lnTo>
                      <a:pt x="94712" y="63331"/>
                    </a:lnTo>
                    <a:lnTo>
                      <a:pt x="94728" y="62105"/>
                    </a:lnTo>
                    <a:lnTo>
                      <a:pt x="94728" y="61340"/>
                    </a:lnTo>
                    <a:lnTo>
                      <a:pt x="94712" y="60589"/>
                    </a:lnTo>
                    <a:lnTo>
                      <a:pt x="94682" y="59839"/>
                    </a:lnTo>
                    <a:lnTo>
                      <a:pt x="94636" y="59073"/>
                    </a:lnTo>
                    <a:lnTo>
                      <a:pt x="94575" y="58338"/>
                    </a:lnTo>
                    <a:lnTo>
                      <a:pt x="94513" y="57587"/>
                    </a:lnTo>
                    <a:lnTo>
                      <a:pt x="94437" y="56852"/>
                    </a:lnTo>
                    <a:lnTo>
                      <a:pt x="94360" y="56102"/>
                    </a:lnTo>
                    <a:lnTo>
                      <a:pt x="94253" y="55366"/>
                    </a:lnTo>
                    <a:lnTo>
                      <a:pt x="94146" y="54647"/>
                    </a:lnTo>
                    <a:lnTo>
                      <a:pt x="94023" y="53911"/>
                    </a:lnTo>
                    <a:lnTo>
                      <a:pt x="93885" y="53192"/>
                    </a:lnTo>
                    <a:lnTo>
                      <a:pt x="93748" y="52472"/>
                    </a:lnTo>
                    <a:lnTo>
                      <a:pt x="93594" y="51752"/>
                    </a:lnTo>
                    <a:lnTo>
                      <a:pt x="93426" y="51047"/>
                    </a:lnTo>
                    <a:lnTo>
                      <a:pt x="93257" y="50328"/>
                    </a:lnTo>
                    <a:lnTo>
                      <a:pt x="130168" y="30938"/>
                    </a:lnTo>
                    <a:lnTo>
                      <a:pt x="135881" y="42180"/>
                    </a:lnTo>
                    <a:lnTo>
                      <a:pt x="136096" y="42562"/>
                    </a:lnTo>
                    <a:lnTo>
                      <a:pt x="136203" y="42731"/>
                    </a:lnTo>
                    <a:lnTo>
                      <a:pt x="136310" y="42884"/>
                    </a:lnTo>
                    <a:lnTo>
                      <a:pt x="136433" y="43037"/>
                    </a:lnTo>
                    <a:lnTo>
                      <a:pt x="136555" y="43160"/>
                    </a:lnTo>
                    <a:lnTo>
                      <a:pt x="136662" y="43282"/>
                    </a:lnTo>
                    <a:lnTo>
                      <a:pt x="136785" y="43390"/>
                    </a:lnTo>
                    <a:lnTo>
                      <a:pt x="136907" y="43481"/>
                    </a:lnTo>
                    <a:lnTo>
                      <a:pt x="137030" y="43558"/>
                    </a:lnTo>
                    <a:lnTo>
                      <a:pt x="137152" y="43619"/>
                    </a:lnTo>
                    <a:lnTo>
                      <a:pt x="137275" y="43665"/>
                    </a:lnTo>
                    <a:lnTo>
                      <a:pt x="137397" y="43711"/>
                    </a:lnTo>
                    <a:lnTo>
                      <a:pt x="137520" y="43742"/>
                    </a:lnTo>
                    <a:lnTo>
                      <a:pt x="137642" y="43742"/>
                    </a:lnTo>
                    <a:lnTo>
                      <a:pt x="137765" y="43757"/>
                    </a:lnTo>
                    <a:lnTo>
                      <a:pt x="137888" y="43742"/>
                    </a:lnTo>
                    <a:lnTo>
                      <a:pt x="138010" y="43711"/>
                    </a:lnTo>
                    <a:lnTo>
                      <a:pt x="138133" y="43665"/>
                    </a:lnTo>
                    <a:lnTo>
                      <a:pt x="138240" y="43619"/>
                    </a:lnTo>
                    <a:lnTo>
                      <a:pt x="138362" y="43558"/>
                    </a:lnTo>
                    <a:lnTo>
                      <a:pt x="138470" y="43481"/>
                    </a:lnTo>
                    <a:lnTo>
                      <a:pt x="138592" y="43390"/>
                    </a:lnTo>
                    <a:lnTo>
                      <a:pt x="138699" y="43282"/>
                    </a:lnTo>
                    <a:lnTo>
                      <a:pt x="138806" y="43175"/>
                    </a:lnTo>
                    <a:lnTo>
                      <a:pt x="138914" y="43037"/>
                    </a:lnTo>
                    <a:lnTo>
                      <a:pt x="139021" y="42899"/>
                    </a:lnTo>
                    <a:lnTo>
                      <a:pt x="139113" y="42746"/>
                    </a:lnTo>
                    <a:lnTo>
                      <a:pt x="139205" y="42578"/>
                    </a:lnTo>
                    <a:lnTo>
                      <a:pt x="139312" y="42394"/>
                    </a:lnTo>
                    <a:lnTo>
                      <a:pt x="139480" y="41996"/>
                    </a:lnTo>
                    <a:lnTo>
                      <a:pt x="150753" y="12819"/>
                    </a:lnTo>
                    <a:lnTo>
                      <a:pt x="150829" y="12620"/>
                    </a:lnTo>
                    <a:lnTo>
                      <a:pt x="150906" y="12406"/>
                    </a:lnTo>
                    <a:lnTo>
                      <a:pt x="150952" y="12191"/>
                    </a:lnTo>
                    <a:lnTo>
                      <a:pt x="150998" y="11977"/>
                    </a:lnTo>
                    <a:lnTo>
                      <a:pt x="151013" y="11762"/>
                    </a:lnTo>
                    <a:lnTo>
                      <a:pt x="151044" y="11563"/>
                    </a:lnTo>
                    <a:lnTo>
                      <a:pt x="151044" y="11349"/>
                    </a:lnTo>
                    <a:lnTo>
                      <a:pt x="151044" y="11135"/>
                    </a:lnTo>
                    <a:lnTo>
                      <a:pt x="151028" y="10935"/>
                    </a:lnTo>
                    <a:lnTo>
                      <a:pt x="150998" y="10736"/>
                    </a:lnTo>
                    <a:lnTo>
                      <a:pt x="150967" y="10537"/>
                    </a:lnTo>
                    <a:lnTo>
                      <a:pt x="150921" y="10338"/>
                    </a:lnTo>
                    <a:lnTo>
                      <a:pt x="150860" y="10154"/>
                    </a:lnTo>
                    <a:lnTo>
                      <a:pt x="150783" y="9971"/>
                    </a:lnTo>
                    <a:lnTo>
                      <a:pt x="150707" y="9787"/>
                    </a:lnTo>
                    <a:lnTo>
                      <a:pt x="150630" y="9603"/>
                    </a:lnTo>
                    <a:lnTo>
                      <a:pt x="150523" y="9434"/>
                    </a:lnTo>
                    <a:lnTo>
                      <a:pt x="150431" y="9251"/>
                    </a:lnTo>
                    <a:lnTo>
                      <a:pt x="150309" y="9098"/>
                    </a:lnTo>
                    <a:lnTo>
                      <a:pt x="150186" y="8944"/>
                    </a:lnTo>
                    <a:lnTo>
                      <a:pt x="150048" y="8791"/>
                    </a:lnTo>
                    <a:lnTo>
                      <a:pt x="149910" y="8638"/>
                    </a:lnTo>
                    <a:lnTo>
                      <a:pt x="149757" y="8500"/>
                    </a:lnTo>
                    <a:lnTo>
                      <a:pt x="149604" y="8378"/>
                    </a:lnTo>
                    <a:lnTo>
                      <a:pt x="149436" y="8255"/>
                    </a:lnTo>
                    <a:lnTo>
                      <a:pt x="149267" y="8133"/>
                    </a:lnTo>
                    <a:lnTo>
                      <a:pt x="149083" y="8025"/>
                    </a:lnTo>
                    <a:lnTo>
                      <a:pt x="148900" y="7934"/>
                    </a:lnTo>
                    <a:lnTo>
                      <a:pt x="148700" y="7842"/>
                    </a:lnTo>
                    <a:lnTo>
                      <a:pt x="148501" y="7765"/>
                    </a:lnTo>
                    <a:lnTo>
                      <a:pt x="148287" y="7689"/>
                    </a:lnTo>
                    <a:lnTo>
                      <a:pt x="148073" y="7627"/>
                    </a:lnTo>
                    <a:lnTo>
                      <a:pt x="118253" y="138"/>
                    </a:lnTo>
                    <a:lnTo>
                      <a:pt x="117824" y="61"/>
                    </a:lnTo>
                    <a:lnTo>
                      <a:pt x="117625" y="31"/>
                    </a:lnTo>
                    <a:lnTo>
                      <a:pt x="117426" y="15"/>
                    </a:lnTo>
                    <a:lnTo>
                      <a:pt x="1172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956;p24">
                <a:extLst>
                  <a:ext uri="{FF2B5EF4-FFF2-40B4-BE49-F238E27FC236}">
                    <a16:creationId xmlns:a16="http://schemas.microsoft.com/office/drawing/2014/main" id="{318E5429-4190-44B6-88C5-818EAB025D80}"/>
                  </a:ext>
                </a:extLst>
              </p:cNvPr>
              <p:cNvSpPr/>
              <p:nvPr/>
            </p:nvSpPr>
            <p:spPr>
              <a:xfrm>
                <a:off x="5518875" y="1732650"/>
                <a:ext cx="105000" cy="1050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" name="Google Shape;883;p24">
              <a:extLst>
                <a:ext uri="{FF2B5EF4-FFF2-40B4-BE49-F238E27FC236}">
                  <a16:creationId xmlns:a16="http://schemas.microsoft.com/office/drawing/2014/main" id="{DC5DCCCD-41A8-4A4E-A5D3-4D496F0B952E}"/>
                </a:ext>
              </a:extLst>
            </p:cNvPr>
            <p:cNvGrpSpPr/>
            <p:nvPr/>
          </p:nvGrpSpPr>
          <p:grpSpPr>
            <a:xfrm>
              <a:off x="6401655" y="2249978"/>
              <a:ext cx="2083454" cy="1791366"/>
              <a:chOff x="5625430" y="1515945"/>
              <a:chExt cx="2083454" cy="1791366"/>
            </a:xfrm>
          </p:grpSpPr>
          <p:sp>
            <p:nvSpPr>
              <p:cNvPr id="192" name="Google Shape;884;p24">
                <a:extLst>
                  <a:ext uri="{FF2B5EF4-FFF2-40B4-BE49-F238E27FC236}">
                    <a16:creationId xmlns:a16="http://schemas.microsoft.com/office/drawing/2014/main" id="{E3940CFA-1168-4404-9EC0-7E3E2AA35955}"/>
                  </a:ext>
                </a:extLst>
              </p:cNvPr>
              <p:cNvSpPr txBox="1"/>
              <p:nvPr/>
            </p:nvSpPr>
            <p:spPr>
              <a:xfrm>
                <a:off x="6848784" y="1515945"/>
                <a:ext cx="860100" cy="371400"/>
              </a:xfrm>
              <a:prstGeom prst="rect">
                <a:avLst/>
              </a:prstGeom>
              <a:solidFill>
                <a:srgbClr val="64A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49%</a:t>
                </a:r>
                <a:endParaRPr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3" name="Google Shape;886;p24">
                <a:extLst>
                  <a:ext uri="{FF2B5EF4-FFF2-40B4-BE49-F238E27FC236}">
                    <a16:creationId xmlns:a16="http://schemas.microsoft.com/office/drawing/2014/main" id="{DB2AA913-2ADD-46D3-A6A7-987D0AB66961}"/>
                  </a:ext>
                </a:extLst>
              </p:cNvPr>
              <p:cNvSpPr txBox="1"/>
              <p:nvPr/>
            </p:nvSpPr>
            <p:spPr>
              <a:xfrm>
                <a:off x="5625430" y="2975511"/>
                <a:ext cx="1970622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Homme</a:t>
                </a:r>
                <a:endParaRPr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aphicFrame>
        <p:nvGraphicFramePr>
          <p:cNvPr id="196" name="Diagramme 195">
            <a:extLst>
              <a:ext uri="{FF2B5EF4-FFF2-40B4-BE49-F238E27FC236}">
                <a16:creationId xmlns:a16="http://schemas.microsoft.com/office/drawing/2014/main" id="{4EDD3ACF-BC90-4260-947E-7822400C0A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7333008"/>
              </p:ext>
            </p:extLst>
          </p:nvPr>
        </p:nvGraphicFramePr>
        <p:xfrm>
          <a:off x="0" y="0"/>
          <a:ext cx="9144000" cy="839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5" name="ZoneTexte 134">
            <a:extLst>
              <a:ext uri="{FF2B5EF4-FFF2-40B4-BE49-F238E27FC236}">
                <a16:creationId xmlns:a16="http://schemas.microsoft.com/office/drawing/2014/main" id="{BBDFEA07-C40C-4BA1-BDF9-96F206CDE039}"/>
              </a:ext>
            </a:extLst>
          </p:cNvPr>
          <p:cNvSpPr txBox="1"/>
          <p:nvPr/>
        </p:nvSpPr>
        <p:spPr>
          <a:xfrm>
            <a:off x="8778919" y="4835723"/>
            <a:ext cx="36508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854806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9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E5AB6B73-DA9C-435C-8A96-0D2A9E31C35C}"/>
              </a:ext>
            </a:extLst>
          </p:cNvPr>
          <p:cNvGrpSpPr/>
          <p:nvPr/>
        </p:nvGrpSpPr>
        <p:grpSpPr>
          <a:xfrm>
            <a:off x="-259533" y="1904816"/>
            <a:ext cx="1564866" cy="3539728"/>
            <a:chOff x="-259533" y="1904816"/>
            <a:chExt cx="1564866" cy="3539728"/>
          </a:xfrm>
        </p:grpSpPr>
        <p:sp>
          <p:nvSpPr>
            <p:cNvPr id="144" name="Google Shape;614;p20">
              <a:extLst>
                <a:ext uri="{FF2B5EF4-FFF2-40B4-BE49-F238E27FC236}">
                  <a16:creationId xmlns:a16="http://schemas.microsoft.com/office/drawing/2014/main" id="{61071D4A-1244-4E1D-B8DB-C86FCF4F37C3}"/>
                </a:ext>
              </a:extLst>
            </p:cNvPr>
            <p:cNvSpPr txBox="1"/>
            <p:nvPr/>
          </p:nvSpPr>
          <p:spPr>
            <a:xfrm>
              <a:off x="432331" y="4425953"/>
              <a:ext cx="6822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16%</a:t>
              </a:r>
              <a:endParaRPr sz="18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AFC06BBF-E709-4B29-9B93-B6B125F826EF}"/>
                </a:ext>
              </a:extLst>
            </p:cNvPr>
            <p:cNvGrpSpPr/>
            <p:nvPr/>
          </p:nvGrpSpPr>
          <p:grpSpPr>
            <a:xfrm>
              <a:off x="-259533" y="1904816"/>
              <a:ext cx="1564866" cy="3539728"/>
              <a:chOff x="-282386" y="1922931"/>
              <a:chExt cx="1564866" cy="3539728"/>
            </a:xfrm>
          </p:grpSpPr>
          <p:grpSp>
            <p:nvGrpSpPr>
              <p:cNvPr id="69" name="Google Shape;531;p20">
                <a:extLst>
                  <a:ext uri="{FF2B5EF4-FFF2-40B4-BE49-F238E27FC236}">
                    <a16:creationId xmlns:a16="http://schemas.microsoft.com/office/drawing/2014/main" id="{F957F4FD-5DD4-4550-B56C-FC9E60C72054}"/>
                  </a:ext>
                </a:extLst>
              </p:cNvPr>
              <p:cNvGrpSpPr/>
              <p:nvPr/>
            </p:nvGrpSpPr>
            <p:grpSpPr>
              <a:xfrm>
                <a:off x="134006" y="2758269"/>
                <a:ext cx="790335" cy="1625974"/>
                <a:chOff x="6827783" y="2097589"/>
                <a:chExt cx="1099074" cy="1710246"/>
              </a:xfrm>
            </p:grpSpPr>
            <p:grpSp>
              <p:nvGrpSpPr>
                <p:cNvPr id="70" name="Google Shape;532;p20">
                  <a:extLst>
                    <a:ext uri="{FF2B5EF4-FFF2-40B4-BE49-F238E27FC236}">
                      <a16:creationId xmlns:a16="http://schemas.microsoft.com/office/drawing/2014/main" id="{6CEB6D31-85AC-475F-AEE2-42617D10DB2E}"/>
                    </a:ext>
                  </a:extLst>
                </p:cNvPr>
                <p:cNvGrpSpPr/>
                <p:nvPr/>
              </p:nvGrpSpPr>
              <p:grpSpPr>
                <a:xfrm>
                  <a:off x="6966398" y="3636814"/>
                  <a:ext cx="960458" cy="171021"/>
                  <a:chOff x="1656475" y="3931825"/>
                  <a:chExt cx="792000" cy="141025"/>
                </a:xfrm>
              </p:grpSpPr>
              <p:sp>
                <p:nvSpPr>
                  <p:cNvPr id="125" name="Google Shape;533;p20">
                    <a:extLst>
                      <a:ext uri="{FF2B5EF4-FFF2-40B4-BE49-F238E27FC236}">
                        <a16:creationId xmlns:a16="http://schemas.microsoft.com/office/drawing/2014/main" id="{DDBA5E0F-87A6-45B1-8B30-A1986391844A}"/>
                      </a:ext>
                    </a:extLst>
                  </p:cNvPr>
                  <p:cNvSpPr/>
                  <p:nvPr/>
                </p:nvSpPr>
                <p:spPr>
                  <a:xfrm>
                    <a:off x="1656475" y="3931825"/>
                    <a:ext cx="792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80" h="5641" extrusionOk="0">
                        <a:moveTo>
                          <a:pt x="1449" y="0"/>
                        </a:moveTo>
                        <a:lnTo>
                          <a:pt x="1294" y="13"/>
                        </a:lnTo>
                        <a:lnTo>
                          <a:pt x="1151" y="26"/>
                        </a:lnTo>
                        <a:lnTo>
                          <a:pt x="1022" y="65"/>
                        </a:lnTo>
                        <a:lnTo>
                          <a:pt x="880" y="116"/>
                        </a:lnTo>
                        <a:lnTo>
                          <a:pt x="763" y="168"/>
                        </a:lnTo>
                        <a:lnTo>
                          <a:pt x="634" y="246"/>
                        </a:lnTo>
                        <a:lnTo>
                          <a:pt x="530" y="323"/>
                        </a:lnTo>
                        <a:lnTo>
                          <a:pt x="427" y="427"/>
                        </a:lnTo>
                        <a:lnTo>
                          <a:pt x="336" y="517"/>
                        </a:lnTo>
                        <a:lnTo>
                          <a:pt x="246" y="634"/>
                        </a:lnTo>
                        <a:lnTo>
                          <a:pt x="181" y="750"/>
                        </a:lnTo>
                        <a:lnTo>
                          <a:pt x="117" y="880"/>
                        </a:lnTo>
                        <a:lnTo>
                          <a:pt x="65" y="1009"/>
                        </a:lnTo>
                        <a:lnTo>
                          <a:pt x="39" y="1151"/>
                        </a:lnTo>
                        <a:lnTo>
                          <a:pt x="13" y="1294"/>
                        </a:lnTo>
                        <a:lnTo>
                          <a:pt x="0" y="1436"/>
                        </a:lnTo>
                        <a:lnTo>
                          <a:pt x="0" y="4204"/>
                        </a:lnTo>
                        <a:lnTo>
                          <a:pt x="13" y="4346"/>
                        </a:lnTo>
                        <a:lnTo>
                          <a:pt x="39" y="4489"/>
                        </a:lnTo>
                        <a:lnTo>
                          <a:pt x="65" y="4631"/>
                        </a:lnTo>
                        <a:lnTo>
                          <a:pt x="117" y="4760"/>
                        </a:lnTo>
                        <a:lnTo>
                          <a:pt x="181" y="4890"/>
                        </a:lnTo>
                        <a:lnTo>
                          <a:pt x="246" y="5006"/>
                        </a:lnTo>
                        <a:lnTo>
                          <a:pt x="336" y="5123"/>
                        </a:lnTo>
                        <a:lnTo>
                          <a:pt x="427" y="5226"/>
                        </a:lnTo>
                        <a:lnTo>
                          <a:pt x="530" y="5317"/>
                        </a:lnTo>
                        <a:lnTo>
                          <a:pt x="634" y="5394"/>
                        </a:lnTo>
                        <a:lnTo>
                          <a:pt x="763" y="5472"/>
                        </a:lnTo>
                        <a:lnTo>
                          <a:pt x="880" y="5524"/>
                        </a:lnTo>
                        <a:lnTo>
                          <a:pt x="1022" y="5575"/>
                        </a:lnTo>
                        <a:lnTo>
                          <a:pt x="1151" y="5614"/>
                        </a:lnTo>
                        <a:lnTo>
                          <a:pt x="1294" y="5640"/>
                        </a:lnTo>
                        <a:lnTo>
                          <a:pt x="30386" y="5640"/>
                        </a:lnTo>
                        <a:lnTo>
                          <a:pt x="30541" y="5614"/>
                        </a:lnTo>
                        <a:lnTo>
                          <a:pt x="30671" y="5575"/>
                        </a:lnTo>
                        <a:lnTo>
                          <a:pt x="30800" y="5524"/>
                        </a:lnTo>
                        <a:lnTo>
                          <a:pt x="30929" y="5472"/>
                        </a:lnTo>
                        <a:lnTo>
                          <a:pt x="31046" y="5394"/>
                        </a:lnTo>
                        <a:lnTo>
                          <a:pt x="31162" y="5317"/>
                        </a:lnTo>
                        <a:lnTo>
                          <a:pt x="31266" y="5226"/>
                        </a:lnTo>
                        <a:lnTo>
                          <a:pt x="31356" y="5123"/>
                        </a:lnTo>
                        <a:lnTo>
                          <a:pt x="31434" y="5006"/>
                        </a:lnTo>
                        <a:lnTo>
                          <a:pt x="31512" y="4890"/>
                        </a:lnTo>
                        <a:lnTo>
                          <a:pt x="31576" y="4760"/>
                        </a:lnTo>
                        <a:lnTo>
                          <a:pt x="31615" y="4631"/>
                        </a:lnTo>
                        <a:lnTo>
                          <a:pt x="31654" y="4489"/>
                        </a:lnTo>
                        <a:lnTo>
                          <a:pt x="31680" y="4346"/>
                        </a:lnTo>
                        <a:lnTo>
                          <a:pt x="31680" y="4204"/>
                        </a:lnTo>
                        <a:lnTo>
                          <a:pt x="31680" y="1436"/>
                        </a:lnTo>
                        <a:lnTo>
                          <a:pt x="31680" y="1294"/>
                        </a:lnTo>
                        <a:lnTo>
                          <a:pt x="31654" y="1151"/>
                        </a:lnTo>
                        <a:lnTo>
                          <a:pt x="31615" y="1009"/>
                        </a:lnTo>
                        <a:lnTo>
                          <a:pt x="31576" y="880"/>
                        </a:lnTo>
                        <a:lnTo>
                          <a:pt x="31512" y="750"/>
                        </a:lnTo>
                        <a:lnTo>
                          <a:pt x="31434" y="634"/>
                        </a:lnTo>
                        <a:lnTo>
                          <a:pt x="31356" y="517"/>
                        </a:lnTo>
                        <a:lnTo>
                          <a:pt x="31266" y="427"/>
                        </a:lnTo>
                        <a:lnTo>
                          <a:pt x="31162" y="323"/>
                        </a:lnTo>
                        <a:lnTo>
                          <a:pt x="31046" y="246"/>
                        </a:lnTo>
                        <a:lnTo>
                          <a:pt x="30929" y="168"/>
                        </a:lnTo>
                        <a:lnTo>
                          <a:pt x="30800" y="116"/>
                        </a:lnTo>
                        <a:lnTo>
                          <a:pt x="30671" y="65"/>
                        </a:lnTo>
                        <a:lnTo>
                          <a:pt x="30541" y="26"/>
                        </a:lnTo>
                        <a:lnTo>
                          <a:pt x="30386" y="13"/>
                        </a:lnTo>
                        <a:lnTo>
                          <a:pt x="30244" y="0"/>
                        </a:ln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534;p20">
                    <a:extLst>
                      <a:ext uri="{FF2B5EF4-FFF2-40B4-BE49-F238E27FC236}">
                        <a16:creationId xmlns:a16="http://schemas.microsoft.com/office/drawing/2014/main" id="{BAB61939-F835-44A0-AA18-206DA6C52844}"/>
                      </a:ext>
                    </a:extLst>
                  </p:cNvPr>
                  <p:cNvSpPr/>
                  <p:nvPr/>
                </p:nvSpPr>
                <p:spPr>
                  <a:xfrm>
                    <a:off x="2285475" y="3931825"/>
                    <a:ext cx="163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0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5446" y="5640"/>
                        </a:lnTo>
                        <a:lnTo>
                          <a:pt x="5575" y="5614"/>
                        </a:lnTo>
                        <a:lnTo>
                          <a:pt x="5679" y="5588"/>
                        </a:lnTo>
                        <a:lnTo>
                          <a:pt x="5795" y="5549"/>
                        </a:lnTo>
                        <a:lnTo>
                          <a:pt x="5899" y="5498"/>
                        </a:lnTo>
                        <a:lnTo>
                          <a:pt x="6002" y="5433"/>
                        </a:lnTo>
                        <a:lnTo>
                          <a:pt x="6093" y="5368"/>
                        </a:lnTo>
                        <a:lnTo>
                          <a:pt x="6170" y="5291"/>
                        </a:lnTo>
                        <a:lnTo>
                          <a:pt x="6248" y="5213"/>
                        </a:lnTo>
                        <a:lnTo>
                          <a:pt x="6326" y="5110"/>
                        </a:lnTo>
                        <a:lnTo>
                          <a:pt x="6377" y="5019"/>
                        </a:lnTo>
                        <a:lnTo>
                          <a:pt x="6429" y="4916"/>
                        </a:lnTo>
                        <a:lnTo>
                          <a:pt x="6468" y="4799"/>
                        </a:lnTo>
                        <a:lnTo>
                          <a:pt x="6507" y="4683"/>
                        </a:lnTo>
                        <a:lnTo>
                          <a:pt x="6520" y="4566"/>
                        </a:lnTo>
                        <a:lnTo>
                          <a:pt x="6520" y="4450"/>
                        </a:lnTo>
                        <a:lnTo>
                          <a:pt x="6520" y="1203"/>
                        </a:lnTo>
                        <a:lnTo>
                          <a:pt x="6520" y="1074"/>
                        </a:lnTo>
                        <a:lnTo>
                          <a:pt x="6507" y="957"/>
                        </a:lnTo>
                        <a:lnTo>
                          <a:pt x="6468" y="841"/>
                        </a:lnTo>
                        <a:lnTo>
                          <a:pt x="6429" y="724"/>
                        </a:lnTo>
                        <a:lnTo>
                          <a:pt x="6377" y="621"/>
                        </a:lnTo>
                        <a:lnTo>
                          <a:pt x="6326" y="530"/>
                        </a:lnTo>
                        <a:lnTo>
                          <a:pt x="6248" y="440"/>
                        </a:lnTo>
                        <a:lnTo>
                          <a:pt x="6170" y="349"/>
                        </a:lnTo>
                        <a:lnTo>
                          <a:pt x="6093" y="272"/>
                        </a:lnTo>
                        <a:lnTo>
                          <a:pt x="6002" y="207"/>
                        </a:lnTo>
                        <a:lnTo>
                          <a:pt x="5899" y="142"/>
                        </a:lnTo>
                        <a:lnTo>
                          <a:pt x="5795" y="91"/>
                        </a:lnTo>
                        <a:lnTo>
                          <a:pt x="5679" y="52"/>
                        </a:lnTo>
                        <a:lnTo>
                          <a:pt x="5575" y="26"/>
                        </a:lnTo>
                        <a:lnTo>
                          <a:pt x="5446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535;p20">
                    <a:extLst>
                      <a:ext uri="{FF2B5EF4-FFF2-40B4-BE49-F238E27FC236}">
                        <a16:creationId xmlns:a16="http://schemas.microsoft.com/office/drawing/2014/main" id="{3CD399D9-0524-44BB-8445-63F41F5625DA}"/>
                      </a:ext>
                    </a:extLst>
                  </p:cNvPr>
                  <p:cNvSpPr/>
                  <p:nvPr/>
                </p:nvSpPr>
                <p:spPr>
                  <a:xfrm>
                    <a:off x="1787775" y="3931825"/>
                    <a:ext cx="3732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28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14928" y="5640"/>
                        </a:lnTo>
                        <a:lnTo>
                          <a:pt x="14928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536;p20">
                    <a:extLst>
                      <a:ext uri="{FF2B5EF4-FFF2-40B4-BE49-F238E27FC236}">
                        <a16:creationId xmlns:a16="http://schemas.microsoft.com/office/drawing/2014/main" id="{CB4467F9-C065-4655-9E73-D9A4D77D5518}"/>
                      </a:ext>
                    </a:extLst>
                  </p:cNvPr>
                  <p:cNvSpPr/>
                  <p:nvPr/>
                </p:nvSpPr>
                <p:spPr>
                  <a:xfrm>
                    <a:off x="1661325" y="3931825"/>
                    <a:ext cx="782625" cy="1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7" extrusionOk="0">
                        <a:moveTo>
                          <a:pt x="1009" y="0"/>
                        </a:moveTo>
                        <a:lnTo>
                          <a:pt x="854" y="13"/>
                        </a:lnTo>
                        <a:lnTo>
                          <a:pt x="699" y="39"/>
                        </a:lnTo>
                        <a:lnTo>
                          <a:pt x="556" y="91"/>
                        </a:lnTo>
                        <a:lnTo>
                          <a:pt x="427" y="155"/>
                        </a:lnTo>
                        <a:lnTo>
                          <a:pt x="298" y="233"/>
                        </a:lnTo>
                        <a:lnTo>
                          <a:pt x="194" y="323"/>
                        </a:lnTo>
                        <a:lnTo>
                          <a:pt x="91" y="427"/>
                        </a:lnTo>
                        <a:lnTo>
                          <a:pt x="0" y="556"/>
                        </a:lnTo>
                        <a:lnTo>
                          <a:pt x="31305" y="556"/>
                        </a:lnTo>
                        <a:lnTo>
                          <a:pt x="31214" y="427"/>
                        </a:lnTo>
                        <a:lnTo>
                          <a:pt x="31111" y="323"/>
                        </a:lnTo>
                        <a:lnTo>
                          <a:pt x="30994" y="233"/>
                        </a:lnTo>
                        <a:lnTo>
                          <a:pt x="30878" y="155"/>
                        </a:lnTo>
                        <a:lnTo>
                          <a:pt x="30748" y="91"/>
                        </a:lnTo>
                        <a:lnTo>
                          <a:pt x="30606" y="39"/>
                        </a:lnTo>
                        <a:lnTo>
                          <a:pt x="30451" y="13"/>
                        </a:lnTo>
                        <a:lnTo>
                          <a:pt x="30296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537;p20">
                    <a:extLst>
                      <a:ext uri="{FF2B5EF4-FFF2-40B4-BE49-F238E27FC236}">
                        <a16:creationId xmlns:a16="http://schemas.microsoft.com/office/drawing/2014/main" id="{68FF9A1A-5274-4183-883F-15E1F2B35559}"/>
                      </a:ext>
                    </a:extLst>
                  </p:cNvPr>
                  <p:cNvSpPr/>
                  <p:nvPr/>
                </p:nvSpPr>
                <p:spPr>
                  <a:xfrm>
                    <a:off x="1661325" y="4058900"/>
                    <a:ext cx="782625" cy="1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8" extrusionOk="0">
                        <a:moveTo>
                          <a:pt x="0" y="1"/>
                        </a:moveTo>
                        <a:lnTo>
                          <a:pt x="91" y="117"/>
                        </a:lnTo>
                        <a:lnTo>
                          <a:pt x="194" y="221"/>
                        </a:lnTo>
                        <a:lnTo>
                          <a:pt x="298" y="324"/>
                        </a:lnTo>
                        <a:lnTo>
                          <a:pt x="427" y="402"/>
                        </a:lnTo>
                        <a:lnTo>
                          <a:pt x="556" y="466"/>
                        </a:lnTo>
                        <a:lnTo>
                          <a:pt x="699" y="518"/>
                        </a:lnTo>
                        <a:lnTo>
                          <a:pt x="854" y="544"/>
                        </a:lnTo>
                        <a:lnTo>
                          <a:pt x="1009" y="557"/>
                        </a:lnTo>
                        <a:lnTo>
                          <a:pt x="30296" y="557"/>
                        </a:lnTo>
                        <a:lnTo>
                          <a:pt x="30451" y="544"/>
                        </a:lnTo>
                        <a:lnTo>
                          <a:pt x="30606" y="518"/>
                        </a:lnTo>
                        <a:lnTo>
                          <a:pt x="30748" y="466"/>
                        </a:lnTo>
                        <a:lnTo>
                          <a:pt x="30878" y="402"/>
                        </a:lnTo>
                        <a:lnTo>
                          <a:pt x="31007" y="324"/>
                        </a:lnTo>
                        <a:lnTo>
                          <a:pt x="31111" y="221"/>
                        </a:lnTo>
                        <a:lnTo>
                          <a:pt x="31214" y="117"/>
                        </a:lnTo>
                        <a:lnTo>
                          <a:pt x="31305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1" name="Google Shape;538;p20">
                  <a:extLst>
                    <a:ext uri="{FF2B5EF4-FFF2-40B4-BE49-F238E27FC236}">
                      <a16:creationId xmlns:a16="http://schemas.microsoft.com/office/drawing/2014/main" id="{E03E0D35-B289-4417-9EAE-0246806E489F}"/>
                    </a:ext>
                  </a:extLst>
                </p:cNvPr>
                <p:cNvGrpSpPr/>
                <p:nvPr/>
              </p:nvGrpSpPr>
              <p:grpSpPr>
                <a:xfrm>
                  <a:off x="6873988" y="3465789"/>
                  <a:ext cx="960458" cy="171021"/>
                  <a:chOff x="1656475" y="3931825"/>
                  <a:chExt cx="792000" cy="141025"/>
                </a:xfrm>
              </p:grpSpPr>
              <p:sp>
                <p:nvSpPr>
                  <p:cNvPr id="120" name="Google Shape;539;p20">
                    <a:extLst>
                      <a:ext uri="{FF2B5EF4-FFF2-40B4-BE49-F238E27FC236}">
                        <a16:creationId xmlns:a16="http://schemas.microsoft.com/office/drawing/2014/main" id="{26CAF2B0-8E59-4291-97E5-324115498777}"/>
                      </a:ext>
                    </a:extLst>
                  </p:cNvPr>
                  <p:cNvSpPr/>
                  <p:nvPr/>
                </p:nvSpPr>
                <p:spPr>
                  <a:xfrm>
                    <a:off x="1656475" y="3931825"/>
                    <a:ext cx="792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80" h="5641" extrusionOk="0">
                        <a:moveTo>
                          <a:pt x="1449" y="0"/>
                        </a:moveTo>
                        <a:lnTo>
                          <a:pt x="1294" y="13"/>
                        </a:lnTo>
                        <a:lnTo>
                          <a:pt x="1151" y="26"/>
                        </a:lnTo>
                        <a:lnTo>
                          <a:pt x="1022" y="65"/>
                        </a:lnTo>
                        <a:lnTo>
                          <a:pt x="880" y="116"/>
                        </a:lnTo>
                        <a:lnTo>
                          <a:pt x="763" y="168"/>
                        </a:lnTo>
                        <a:lnTo>
                          <a:pt x="634" y="246"/>
                        </a:lnTo>
                        <a:lnTo>
                          <a:pt x="530" y="323"/>
                        </a:lnTo>
                        <a:lnTo>
                          <a:pt x="427" y="427"/>
                        </a:lnTo>
                        <a:lnTo>
                          <a:pt x="336" y="517"/>
                        </a:lnTo>
                        <a:lnTo>
                          <a:pt x="246" y="634"/>
                        </a:lnTo>
                        <a:lnTo>
                          <a:pt x="181" y="750"/>
                        </a:lnTo>
                        <a:lnTo>
                          <a:pt x="117" y="880"/>
                        </a:lnTo>
                        <a:lnTo>
                          <a:pt x="65" y="1009"/>
                        </a:lnTo>
                        <a:lnTo>
                          <a:pt x="39" y="1151"/>
                        </a:lnTo>
                        <a:lnTo>
                          <a:pt x="13" y="1294"/>
                        </a:lnTo>
                        <a:lnTo>
                          <a:pt x="0" y="1436"/>
                        </a:lnTo>
                        <a:lnTo>
                          <a:pt x="0" y="4204"/>
                        </a:lnTo>
                        <a:lnTo>
                          <a:pt x="13" y="4346"/>
                        </a:lnTo>
                        <a:lnTo>
                          <a:pt x="39" y="4489"/>
                        </a:lnTo>
                        <a:lnTo>
                          <a:pt x="65" y="4631"/>
                        </a:lnTo>
                        <a:lnTo>
                          <a:pt x="117" y="4760"/>
                        </a:lnTo>
                        <a:lnTo>
                          <a:pt x="181" y="4890"/>
                        </a:lnTo>
                        <a:lnTo>
                          <a:pt x="246" y="5006"/>
                        </a:lnTo>
                        <a:lnTo>
                          <a:pt x="336" y="5123"/>
                        </a:lnTo>
                        <a:lnTo>
                          <a:pt x="427" y="5226"/>
                        </a:lnTo>
                        <a:lnTo>
                          <a:pt x="530" y="5317"/>
                        </a:lnTo>
                        <a:lnTo>
                          <a:pt x="634" y="5394"/>
                        </a:lnTo>
                        <a:lnTo>
                          <a:pt x="763" y="5472"/>
                        </a:lnTo>
                        <a:lnTo>
                          <a:pt x="880" y="5524"/>
                        </a:lnTo>
                        <a:lnTo>
                          <a:pt x="1022" y="5575"/>
                        </a:lnTo>
                        <a:lnTo>
                          <a:pt x="1151" y="5614"/>
                        </a:lnTo>
                        <a:lnTo>
                          <a:pt x="1294" y="5640"/>
                        </a:lnTo>
                        <a:lnTo>
                          <a:pt x="30386" y="5640"/>
                        </a:lnTo>
                        <a:lnTo>
                          <a:pt x="30541" y="5614"/>
                        </a:lnTo>
                        <a:lnTo>
                          <a:pt x="30671" y="5575"/>
                        </a:lnTo>
                        <a:lnTo>
                          <a:pt x="30800" y="5524"/>
                        </a:lnTo>
                        <a:lnTo>
                          <a:pt x="30929" y="5472"/>
                        </a:lnTo>
                        <a:lnTo>
                          <a:pt x="31046" y="5394"/>
                        </a:lnTo>
                        <a:lnTo>
                          <a:pt x="31162" y="5317"/>
                        </a:lnTo>
                        <a:lnTo>
                          <a:pt x="31266" y="5226"/>
                        </a:lnTo>
                        <a:lnTo>
                          <a:pt x="31356" y="5123"/>
                        </a:lnTo>
                        <a:lnTo>
                          <a:pt x="31434" y="5006"/>
                        </a:lnTo>
                        <a:lnTo>
                          <a:pt x="31512" y="4890"/>
                        </a:lnTo>
                        <a:lnTo>
                          <a:pt x="31576" y="4760"/>
                        </a:lnTo>
                        <a:lnTo>
                          <a:pt x="31615" y="4631"/>
                        </a:lnTo>
                        <a:lnTo>
                          <a:pt x="31654" y="4489"/>
                        </a:lnTo>
                        <a:lnTo>
                          <a:pt x="31680" y="4346"/>
                        </a:lnTo>
                        <a:lnTo>
                          <a:pt x="31680" y="4204"/>
                        </a:lnTo>
                        <a:lnTo>
                          <a:pt x="31680" y="1436"/>
                        </a:lnTo>
                        <a:lnTo>
                          <a:pt x="31680" y="1294"/>
                        </a:lnTo>
                        <a:lnTo>
                          <a:pt x="31654" y="1151"/>
                        </a:lnTo>
                        <a:lnTo>
                          <a:pt x="31615" y="1009"/>
                        </a:lnTo>
                        <a:lnTo>
                          <a:pt x="31576" y="880"/>
                        </a:lnTo>
                        <a:lnTo>
                          <a:pt x="31512" y="750"/>
                        </a:lnTo>
                        <a:lnTo>
                          <a:pt x="31434" y="634"/>
                        </a:lnTo>
                        <a:lnTo>
                          <a:pt x="31356" y="517"/>
                        </a:lnTo>
                        <a:lnTo>
                          <a:pt x="31266" y="427"/>
                        </a:lnTo>
                        <a:lnTo>
                          <a:pt x="31162" y="323"/>
                        </a:lnTo>
                        <a:lnTo>
                          <a:pt x="31046" y="246"/>
                        </a:lnTo>
                        <a:lnTo>
                          <a:pt x="30929" y="168"/>
                        </a:lnTo>
                        <a:lnTo>
                          <a:pt x="30800" y="116"/>
                        </a:lnTo>
                        <a:lnTo>
                          <a:pt x="30671" y="65"/>
                        </a:lnTo>
                        <a:lnTo>
                          <a:pt x="30541" y="26"/>
                        </a:lnTo>
                        <a:lnTo>
                          <a:pt x="30386" y="13"/>
                        </a:lnTo>
                        <a:lnTo>
                          <a:pt x="30244" y="0"/>
                        </a:ln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540;p20">
                    <a:extLst>
                      <a:ext uri="{FF2B5EF4-FFF2-40B4-BE49-F238E27FC236}">
                        <a16:creationId xmlns:a16="http://schemas.microsoft.com/office/drawing/2014/main" id="{28A70B37-9BC5-46FC-BD5B-C9C487F47337}"/>
                      </a:ext>
                    </a:extLst>
                  </p:cNvPr>
                  <p:cNvSpPr/>
                  <p:nvPr/>
                </p:nvSpPr>
                <p:spPr>
                  <a:xfrm>
                    <a:off x="2285475" y="3931825"/>
                    <a:ext cx="163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0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5446" y="5640"/>
                        </a:lnTo>
                        <a:lnTo>
                          <a:pt x="5575" y="5614"/>
                        </a:lnTo>
                        <a:lnTo>
                          <a:pt x="5679" y="5588"/>
                        </a:lnTo>
                        <a:lnTo>
                          <a:pt x="5795" y="5549"/>
                        </a:lnTo>
                        <a:lnTo>
                          <a:pt x="5899" y="5498"/>
                        </a:lnTo>
                        <a:lnTo>
                          <a:pt x="6002" y="5433"/>
                        </a:lnTo>
                        <a:lnTo>
                          <a:pt x="6093" y="5368"/>
                        </a:lnTo>
                        <a:lnTo>
                          <a:pt x="6170" y="5291"/>
                        </a:lnTo>
                        <a:lnTo>
                          <a:pt x="6248" y="5213"/>
                        </a:lnTo>
                        <a:lnTo>
                          <a:pt x="6326" y="5110"/>
                        </a:lnTo>
                        <a:lnTo>
                          <a:pt x="6377" y="5019"/>
                        </a:lnTo>
                        <a:lnTo>
                          <a:pt x="6429" y="4916"/>
                        </a:lnTo>
                        <a:lnTo>
                          <a:pt x="6468" y="4799"/>
                        </a:lnTo>
                        <a:lnTo>
                          <a:pt x="6507" y="4683"/>
                        </a:lnTo>
                        <a:lnTo>
                          <a:pt x="6520" y="4566"/>
                        </a:lnTo>
                        <a:lnTo>
                          <a:pt x="6520" y="4450"/>
                        </a:lnTo>
                        <a:lnTo>
                          <a:pt x="6520" y="1203"/>
                        </a:lnTo>
                        <a:lnTo>
                          <a:pt x="6520" y="1074"/>
                        </a:lnTo>
                        <a:lnTo>
                          <a:pt x="6507" y="957"/>
                        </a:lnTo>
                        <a:lnTo>
                          <a:pt x="6468" y="841"/>
                        </a:lnTo>
                        <a:lnTo>
                          <a:pt x="6429" y="724"/>
                        </a:lnTo>
                        <a:lnTo>
                          <a:pt x="6377" y="621"/>
                        </a:lnTo>
                        <a:lnTo>
                          <a:pt x="6326" y="530"/>
                        </a:lnTo>
                        <a:lnTo>
                          <a:pt x="6248" y="440"/>
                        </a:lnTo>
                        <a:lnTo>
                          <a:pt x="6170" y="349"/>
                        </a:lnTo>
                        <a:lnTo>
                          <a:pt x="6093" y="272"/>
                        </a:lnTo>
                        <a:lnTo>
                          <a:pt x="6002" y="207"/>
                        </a:lnTo>
                        <a:lnTo>
                          <a:pt x="5899" y="142"/>
                        </a:lnTo>
                        <a:lnTo>
                          <a:pt x="5795" y="91"/>
                        </a:lnTo>
                        <a:lnTo>
                          <a:pt x="5679" y="52"/>
                        </a:lnTo>
                        <a:lnTo>
                          <a:pt x="5575" y="26"/>
                        </a:lnTo>
                        <a:lnTo>
                          <a:pt x="5446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541;p20">
                    <a:extLst>
                      <a:ext uri="{FF2B5EF4-FFF2-40B4-BE49-F238E27FC236}">
                        <a16:creationId xmlns:a16="http://schemas.microsoft.com/office/drawing/2014/main" id="{C05277A7-DDF8-4063-8E6C-76D4520E888D}"/>
                      </a:ext>
                    </a:extLst>
                  </p:cNvPr>
                  <p:cNvSpPr/>
                  <p:nvPr/>
                </p:nvSpPr>
                <p:spPr>
                  <a:xfrm>
                    <a:off x="1787775" y="3931825"/>
                    <a:ext cx="3732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28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14928" y="5640"/>
                        </a:lnTo>
                        <a:lnTo>
                          <a:pt x="14928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542;p20">
                    <a:extLst>
                      <a:ext uri="{FF2B5EF4-FFF2-40B4-BE49-F238E27FC236}">
                        <a16:creationId xmlns:a16="http://schemas.microsoft.com/office/drawing/2014/main" id="{6F21F08F-5777-428C-BC22-067103EF25F9}"/>
                      </a:ext>
                    </a:extLst>
                  </p:cNvPr>
                  <p:cNvSpPr/>
                  <p:nvPr/>
                </p:nvSpPr>
                <p:spPr>
                  <a:xfrm>
                    <a:off x="1661325" y="3931825"/>
                    <a:ext cx="782625" cy="1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7" extrusionOk="0">
                        <a:moveTo>
                          <a:pt x="1009" y="0"/>
                        </a:moveTo>
                        <a:lnTo>
                          <a:pt x="854" y="13"/>
                        </a:lnTo>
                        <a:lnTo>
                          <a:pt x="699" y="39"/>
                        </a:lnTo>
                        <a:lnTo>
                          <a:pt x="556" y="91"/>
                        </a:lnTo>
                        <a:lnTo>
                          <a:pt x="427" y="155"/>
                        </a:lnTo>
                        <a:lnTo>
                          <a:pt x="298" y="233"/>
                        </a:lnTo>
                        <a:lnTo>
                          <a:pt x="194" y="323"/>
                        </a:lnTo>
                        <a:lnTo>
                          <a:pt x="91" y="427"/>
                        </a:lnTo>
                        <a:lnTo>
                          <a:pt x="0" y="556"/>
                        </a:lnTo>
                        <a:lnTo>
                          <a:pt x="31305" y="556"/>
                        </a:lnTo>
                        <a:lnTo>
                          <a:pt x="31214" y="427"/>
                        </a:lnTo>
                        <a:lnTo>
                          <a:pt x="31111" y="323"/>
                        </a:lnTo>
                        <a:lnTo>
                          <a:pt x="30994" y="233"/>
                        </a:lnTo>
                        <a:lnTo>
                          <a:pt x="30878" y="155"/>
                        </a:lnTo>
                        <a:lnTo>
                          <a:pt x="30748" y="91"/>
                        </a:lnTo>
                        <a:lnTo>
                          <a:pt x="30606" y="39"/>
                        </a:lnTo>
                        <a:lnTo>
                          <a:pt x="30451" y="13"/>
                        </a:lnTo>
                        <a:lnTo>
                          <a:pt x="30296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543;p20">
                    <a:extLst>
                      <a:ext uri="{FF2B5EF4-FFF2-40B4-BE49-F238E27FC236}">
                        <a16:creationId xmlns:a16="http://schemas.microsoft.com/office/drawing/2014/main" id="{85C0DE44-96E7-4553-B482-DF112B09BA5C}"/>
                      </a:ext>
                    </a:extLst>
                  </p:cNvPr>
                  <p:cNvSpPr/>
                  <p:nvPr/>
                </p:nvSpPr>
                <p:spPr>
                  <a:xfrm>
                    <a:off x="1661325" y="4058900"/>
                    <a:ext cx="782625" cy="1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8" extrusionOk="0">
                        <a:moveTo>
                          <a:pt x="0" y="1"/>
                        </a:moveTo>
                        <a:lnTo>
                          <a:pt x="91" y="117"/>
                        </a:lnTo>
                        <a:lnTo>
                          <a:pt x="194" y="221"/>
                        </a:lnTo>
                        <a:lnTo>
                          <a:pt x="298" y="324"/>
                        </a:lnTo>
                        <a:lnTo>
                          <a:pt x="427" y="402"/>
                        </a:lnTo>
                        <a:lnTo>
                          <a:pt x="556" y="466"/>
                        </a:lnTo>
                        <a:lnTo>
                          <a:pt x="699" y="518"/>
                        </a:lnTo>
                        <a:lnTo>
                          <a:pt x="854" y="544"/>
                        </a:lnTo>
                        <a:lnTo>
                          <a:pt x="1009" y="557"/>
                        </a:lnTo>
                        <a:lnTo>
                          <a:pt x="30296" y="557"/>
                        </a:lnTo>
                        <a:lnTo>
                          <a:pt x="30451" y="544"/>
                        </a:lnTo>
                        <a:lnTo>
                          <a:pt x="30606" y="518"/>
                        </a:lnTo>
                        <a:lnTo>
                          <a:pt x="30748" y="466"/>
                        </a:lnTo>
                        <a:lnTo>
                          <a:pt x="30878" y="402"/>
                        </a:lnTo>
                        <a:lnTo>
                          <a:pt x="31007" y="324"/>
                        </a:lnTo>
                        <a:lnTo>
                          <a:pt x="31111" y="221"/>
                        </a:lnTo>
                        <a:lnTo>
                          <a:pt x="31214" y="117"/>
                        </a:lnTo>
                        <a:lnTo>
                          <a:pt x="31305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2" name="Google Shape;544;p20">
                  <a:extLst>
                    <a:ext uri="{FF2B5EF4-FFF2-40B4-BE49-F238E27FC236}">
                      <a16:creationId xmlns:a16="http://schemas.microsoft.com/office/drawing/2014/main" id="{05595330-B26B-493C-833B-8F73870C06C9}"/>
                    </a:ext>
                  </a:extLst>
                </p:cNvPr>
                <p:cNvGrpSpPr/>
                <p:nvPr/>
              </p:nvGrpSpPr>
              <p:grpSpPr>
                <a:xfrm>
                  <a:off x="6827783" y="3294764"/>
                  <a:ext cx="960458" cy="171021"/>
                  <a:chOff x="1656475" y="3931825"/>
                  <a:chExt cx="792000" cy="141025"/>
                </a:xfrm>
              </p:grpSpPr>
              <p:sp>
                <p:nvSpPr>
                  <p:cNvPr id="115" name="Google Shape;545;p20">
                    <a:extLst>
                      <a:ext uri="{FF2B5EF4-FFF2-40B4-BE49-F238E27FC236}">
                        <a16:creationId xmlns:a16="http://schemas.microsoft.com/office/drawing/2014/main" id="{AD673068-14DD-45AD-A47A-34A7E8AB15C2}"/>
                      </a:ext>
                    </a:extLst>
                  </p:cNvPr>
                  <p:cNvSpPr/>
                  <p:nvPr/>
                </p:nvSpPr>
                <p:spPr>
                  <a:xfrm>
                    <a:off x="1656475" y="3931825"/>
                    <a:ext cx="792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80" h="5641" extrusionOk="0">
                        <a:moveTo>
                          <a:pt x="1449" y="0"/>
                        </a:moveTo>
                        <a:lnTo>
                          <a:pt x="1294" y="13"/>
                        </a:lnTo>
                        <a:lnTo>
                          <a:pt x="1151" y="26"/>
                        </a:lnTo>
                        <a:lnTo>
                          <a:pt x="1022" y="65"/>
                        </a:lnTo>
                        <a:lnTo>
                          <a:pt x="880" y="116"/>
                        </a:lnTo>
                        <a:lnTo>
                          <a:pt x="763" y="168"/>
                        </a:lnTo>
                        <a:lnTo>
                          <a:pt x="634" y="246"/>
                        </a:lnTo>
                        <a:lnTo>
                          <a:pt x="530" y="323"/>
                        </a:lnTo>
                        <a:lnTo>
                          <a:pt x="427" y="427"/>
                        </a:lnTo>
                        <a:lnTo>
                          <a:pt x="336" y="517"/>
                        </a:lnTo>
                        <a:lnTo>
                          <a:pt x="246" y="634"/>
                        </a:lnTo>
                        <a:lnTo>
                          <a:pt x="181" y="750"/>
                        </a:lnTo>
                        <a:lnTo>
                          <a:pt x="117" y="880"/>
                        </a:lnTo>
                        <a:lnTo>
                          <a:pt x="65" y="1009"/>
                        </a:lnTo>
                        <a:lnTo>
                          <a:pt x="39" y="1151"/>
                        </a:lnTo>
                        <a:lnTo>
                          <a:pt x="13" y="1294"/>
                        </a:lnTo>
                        <a:lnTo>
                          <a:pt x="0" y="1436"/>
                        </a:lnTo>
                        <a:lnTo>
                          <a:pt x="0" y="4204"/>
                        </a:lnTo>
                        <a:lnTo>
                          <a:pt x="13" y="4346"/>
                        </a:lnTo>
                        <a:lnTo>
                          <a:pt x="39" y="4489"/>
                        </a:lnTo>
                        <a:lnTo>
                          <a:pt x="65" y="4631"/>
                        </a:lnTo>
                        <a:lnTo>
                          <a:pt x="117" y="4760"/>
                        </a:lnTo>
                        <a:lnTo>
                          <a:pt x="181" y="4890"/>
                        </a:lnTo>
                        <a:lnTo>
                          <a:pt x="246" y="5006"/>
                        </a:lnTo>
                        <a:lnTo>
                          <a:pt x="336" y="5123"/>
                        </a:lnTo>
                        <a:lnTo>
                          <a:pt x="427" y="5226"/>
                        </a:lnTo>
                        <a:lnTo>
                          <a:pt x="530" y="5317"/>
                        </a:lnTo>
                        <a:lnTo>
                          <a:pt x="634" y="5394"/>
                        </a:lnTo>
                        <a:lnTo>
                          <a:pt x="763" y="5472"/>
                        </a:lnTo>
                        <a:lnTo>
                          <a:pt x="880" y="5524"/>
                        </a:lnTo>
                        <a:lnTo>
                          <a:pt x="1022" y="5575"/>
                        </a:lnTo>
                        <a:lnTo>
                          <a:pt x="1151" y="5614"/>
                        </a:lnTo>
                        <a:lnTo>
                          <a:pt x="1294" y="5640"/>
                        </a:lnTo>
                        <a:lnTo>
                          <a:pt x="30386" y="5640"/>
                        </a:lnTo>
                        <a:lnTo>
                          <a:pt x="30541" y="5614"/>
                        </a:lnTo>
                        <a:lnTo>
                          <a:pt x="30671" y="5575"/>
                        </a:lnTo>
                        <a:lnTo>
                          <a:pt x="30800" y="5524"/>
                        </a:lnTo>
                        <a:lnTo>
                          <a:pt x="30929" y="5472"/>
                        </a:lnTo>
                        <a:lnTo>
                          <a:pt x="31046" y="5394"/>
                        </a:lnTo>
                        <a:lnTo>
                          <a:pt x="31162" y="5317"/>
                        </a:lnTo>
                        <a:lnTo>
                          <a:pt x="31266" y="5226"/>
                        </a:lnTo>
                        <a:lnTo>
                          <a:pt x="31356" y="5123"/>
                        </a:lnTo>
                        <a:lnTo>
                          <a:pt x="31434" y="5006"/>
                        </a:lnTo>
                        <a:lnTo>
                          <a:pt x="31512" y="4890"/>
                        </a:lnTo>
                        <a:lnTo>
                          <a:pt x="31576" y="4760"/>
                        </a:lnTo>
                        <a:lnTo>
                          <a:pt x="31615" y="4631"/>
                        </a:lnTo>
                        <a:lnTo>
                          <a:pt x="31654" y="4489"/>
                        </a:lnTo>
                        <a:lnTo>
                          <a:pt x="31680" y="4346"/>
                        </a:lnTo>
                        <a:lnTo>
                          <a:pt x="31680" y="4204"/>
                        </a:lnTo>
                        <a:lnTo>
                          <a:pt x="31680" y="1436"/>
                        </a:lnTo>
                        <a:lnTo>
                          <a:pt x="31680" y="1294"/>
                        </a:lnTo>
                        <a:lnTo>
                          <a:pt x="31654" y="1151"/>
                        </a:lnTo>
                        <a:lnTo>
                          <a:pt x="31615" y="1009"/>
                        </a:lnTo>
                        <a:lnTo>
                          <a:pt x="31576" y="880"/>
                        </a:lnTo>
                        <a:lnTo>
                          <a:pt x="31512" y="750"/>
                        </a:lnTo>
                        <a:lnTo>
                          <a:pt x="31434" y="634"/>
                        </a:lnTo>
                        <a:lnTo>
                          <a:pt x="31356" y="517"/>
                        </a:lnTo>
                        <a:lnTo>
                          <a:pt x="31266" y="427"/>
                        </a:lnTo>
                        <a:lnTo>
                          <a:pt x="31162" y="323"/>
                        </a:lnTo>
                        <a:lnTo>
                          <a:pt x="31046" y="246"/>
                        </a:lnTo>
                        <a:lnTo>
                          <a:pt x="30929" y="168"/>
                        </a:lnTo>
                        <a:lnTo>
                          <a:pt x="30800" y="116"/>
                        </a:lnTo>
                        <a:lnTo>
                          <a:pt x="30671" y="65"/>
                        </a:lnTo>
                        <a:lnTo>
                          <a:pt x="30541" y="26"/>
                        </a:lnTo>
                        <a:lnTo>
                          <a:pt x="30386" y="13"/>
                        </a:lnTo>
                        <a:lnTo>
                          <a:pt x="30244" y="0"/>
                        </a:ln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546;p20">
                    <a:extLst>
                      <a:ext uri="{FF2B5EF4-FFF2-40B4-BE49-F238E27FC236}">
                        <a16:creationId xmlns:a16="http://schemas.microsoft.com/office/drawing/2014/main" id="{9DF0A269-73BF-4105-8072-6E78BB915CB0}"/>
                      </a:ext>
                    </a:extLst>
                  </p:cNvPr>
                  <p:cNvSpPr/>
                  <p:nvPr/>
                </p:nvSpPr>
                <p:spPr>
                  <a:xfrm>
                    <a:off x="2285475" y="3931825"/>
                    <a:ext cx="163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0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5446" y="5640"/>
                        </a:lnTo>
                        <a:lnTo>
                          <a:pt x="5575" y="5614"/>
                        </a:lnTo>
                        <a:lnTo>
                          <a:pt x="5679" y="5588"/>
                        </a:lnTo>
                        <a:lnTo>
                          <a:pt x="5795" y="5549"/>
                        </a:lnTo>
                        <a:lnTo>
                          <a:pt x="5899" y="5498"/>
                        </a:lnTo>
                        <a:lnTo>
                          <a:pt x="6002" y="5433"/>
                        </a:lnTo>
                        <a:lnTo>
                          <a:pt x="6093" y="5368"/>
                        </a:lnTo>
                        <a:lnTo>
                          <a:pt x="6170" y="5291"/>
                        </a:lnTo>
                        <a:lnTo>
                          <a:pt x="6248" y="5213"/>
                        </a:lnTo>
                        <a:lnTo>
                          <a:pt x="6326" y="5110"/>
                        </a:lnTo>
                        <a:lnTo>
                          <a:pt x="6377" y="5019"/>
                        </a:lnTo>
                        <a:lnTo>
                          <a:pt x="6429" y="4916"/>
                        </a:lnTo>
                        <a:lnTo>
                          <a:pt x="6468" y="4799"/>
                        </a:lnTo>
                        <a:lnTo>
                          <a:pt x="6507" y="4683"/>
                        </a:lnTo>
                        <a:lnTo>
                          <a:pt x="6520" y="4566"/>
                        </a:lnTo>
                        <a:lnTo>
                          <a:pt x="6520" y="4450"/>
                        </a:lnTo>
                        <a:lnTo>
                          <a:pt x="6520" y="1203"/>
                        </a:lnTo>
                        <a:lnTo>
                          <a:pt x="6520" y="1074"/>
                        </a:lnTo>
                        <a:lnTo>
                          <a:pt x="6507" y="957"/>
                        </a:lnTo>
                        <a:lnTo>
                          <a:pt x="6468" y="841"/>
                        </a:lnTo>
                        <a:lnTo>
                          <a:pt x="6429" y="724"/>
                        </a:lnTo>
                        <a:lnTo>
                          <a:pt x="6377" y="621"/>
                        </a:lnTo>
                        <a:lnTo>
                          <a:pt x="6326" y="530"/>
                        </a:lnTo>
                        <a:lnTo>
                          <a:pt x="6248" y="440"/>
                        </a:lnTo>
                        <a:lnTo>
                          <a:pt x="6170" y="349"/>
                        </a:lnTo>
                        <a:lnTo>
                          <a:pt x="6093" y="272"/>
                        </a:lnTo>
                        <a:lnTo>
                          <a:pt x="6002" y="207"/>
                        </a:lnTo>
                        <a:lnTo>
                          <a:pt x="5899" y="142"/>
                        </a:lnTo>
                        <a:lnTo>
                          <a:pt x="5795" y="91"/>
                        </a:lnTo>
                        <a:lnTo>
                          <a:pt x="5679" y="52"/>
                        </a:lnTo>
                        <a:lnTo>
                          <a:pt x="5575" y="26"/>
                        </a:lnTo>
                        <a:lnTo>
                          <a:pt x="5446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547;p20">
                    <a:extLst>
                      <a:ext uri="{FF2B5EF4-FFF2-40B4-BE49-F238E27FC236}">
                        <a16:creationId xmlns:a16="http://schemas.microsoft.com/office/drawing/2014/main" id="{3DEF2A6F-198C-4D93-9BF2-5351662AF19C}"/>
                      </a:ext>
                    </a:extLst>
                  </p:cNvPr>
                  <p:cNvSpPr/>
                  <p:nvPr/>
                </p:nvSpPr>
                <p:spPr>
                  <a:xfrm>
                    <a:off x="1787775" y="3931825"/>
                    <a:ext cx="3732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28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14928" y="5640"/>
                        </a:lnTo>
                        <a:lnTo>
                          <a:pt x="14928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548;p20">
                    <a:extLst>
                      <a:ext uri="{FF2B5EF4-FFF2-40B4-BE49-F238E27FC236}">
                        <a16:creationId xmlns:a16="http://schemas.microsoft.com/office/drawing/2014/main" id="{3B0F6325-4684-44D9-B1FF-470B4CEE074E}"/>
                      </a:ext>
                    </a:extLst>
                  </p:cNvPr>
                  <p:cNvSpPr/>
                  <p:nvPr/>
                </p:nvSpPr>
                <p:spPr>
                  <a:xfrm>
                    <a:off x="1661325" y="3931825"/>
                    <a:ext cx="782625" cy="1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7" extrusionOk="0">
                        <a:moveTo>
                          <a:pt x="1009" y="0"/>
                        </a:moveTo>
                        <a:lnTo>
                          <a:pt x="854" y="13"/>
                        </a:lnTo>
                        <a:lnTo>
                          <a:pt x="699" y="39"/>
                        </a:lnTo>
                        <a:lnTo>
                          <a:pt x="556" y="91"/>
                        </a:lnTo>
                        <a:lnTo>
                          <a:pt x="427" y="155"/>
                        </a:lnTo>
                        <a:lnTo>
                          <a:pt x="298" y="233"/>
                        </a:lnTo>
                        <a:lnTo>
                          <a:pt x="194" y="323"/>
                        </a:lnTo>
                        <a:lnTo>
                          <a:pt x="91" y="427"/>
                        </a:lnTo>
                        <a:lnTo>
                          <a:pt x="0" y="556"/>
                        </a:lnTo>
                        <a:lnTo>
                          <a:pt x="31305" y="556"/>
                        </a:lnTo>
                        <a:lnTo>
                          <a:pt x="31214" y="427"/>
                        </a:lnTo>
                        <a:lnTo>
                          <a:pt x="31111" y="323"/>
                        </a:lnTo>
                        <a:lnTo>
                          <a:pt x="30994" y="233"/>
                        </a:lnTo>
                        <a:lnTo>
                          <a:pt x="30878" y="155"/>
                        </a:lnTo>
                        <a:lnTo>
                          <a:pt x="30748" y="91"/>
                        </a:lnTo>
                        <a:lnTo>
                          <a:pt x="30606" y="39"/>
                        </a:lnTo>
                        <a:lnTo>
                          <a:pt x="30451" y="13"/>
                        </a:lnTo>
                        <a:lnTo>
                          <a:pt x="30296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549;p20">
                    <a:extLst>
                      <a:ext uri="{FF2B5EF4-FFF2-40B4-BE49-F238E27FC236}">
                        <a16:creationId xmlns:a16="http://schemas.microsoft.com/office/drawing/2014/main" id="{DF0ECC44-540F-47A6-973D-9821B43E6304}"/>
                      </a:ext>
                    </a:extLst>
                  </p:cNvPr>
                  <p:cNvSpPr/>
                  <p:nvPr/>
                </p:nvSpPr>
                <p:spPr>
                  <a:xfrm>
                    <a:off x="1661325" y="4058900"/>
                    <a:ext cx="782625" cy="1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8" extrusionOk="0">
                        <a:moveTo>
                          <a:pt x="0" y="1"/>
                        </a:moveTo>
                        <a:lnTo>
                          <a:pt x="91" y="117"/>
                        </a:lnTo>
                        <a:lnTo>
                          <a:pt x="194" y="221"/>
                        </a:lnTo>
                        <a:lnTo>
                          <a:pt x="298" y="324"/>
                        </a:lnTo>
                        <a:lnTo>
                          <a:pt x="427" y="402"/>
                        </a:lnTo>
                        <a:lnTo>
                          <a:pt x="556" y="466"/>
                        </a:lnTo>
                        <a:lnTo>
                          <a:pt x="699" y="518"/>
                        </a:lnTo>
                        <a:lnTo>
                          <a:pt x="854" y="544"/>
                        </a:lnTo>
                        <a:lnTo>
                          <a:pt x="1009" y="557"/>
                        </a:lnTo>
                        <a:lnTo>
                          <a:pt x="30296" y="557"/>
                        </a:lnTo>
                        <a:lnTo>
                          <a:pt x="30451" y="544"/>
                        </a:lnTo>
                        <a:lnTo>
                          <a:pt x="30606" y="518"/>
                        </a:lnTo>
                        <a:lnTo>
                          <a:pt x="30748" y="466"/>
                        </a:lnTo>
                        <a:lnTo>
                          <a:pt x="30878" y="402"/>
                        </a:lnTo>
                        <a:lnTo>
                          <a:pt x="31007" y="324"/>
                        </a:lnTo>
                        <a:lnTo>
                          <a:pt x="31111" y="221"/>
                        </a:lnTo>
                        <a:lnTo>
                          <a:pt x="31214" y="117"/>
                        </a:lnTo>
                        <a:lnTo>
                          <a:pt x="31305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3" name="Google Shape;550;p20">
                  <a:extLst>
                    <a:ext uri="{FF2B5EF4-FFF2-40B4-BE49-F238E27FC236}">
                      <a16:creationId xmlns:a16="http://schemas.microsoft.com/office/drawing/2014/main" id="{0E318836-9CC9-41D3-AECC-302A26F39699}"/>
                    </a:ext>
                  </a:extLst>
                </p:cNvPr>
                <p:cNvGrpSpPr/>
                <p:nvPr/>
              </p:nvGrpSpPr>
              <p:grpSpPr>
                <a:xfrm>
                  <a:off x="6873988" y="3123739"/>
                  <a:ext cx="960458" cy="171021"/>
                  <a:chOff x="1656475" y="3931825"/>
                  <a:chExt cx="792000" cy="141025"/>
                </a:xfrm>
              </p:grpSpPr>
              <p:sp>
                <p:nvSpPr>
                  <p:cNvPr id="110" name="Google Shape;551;p20">
                    <a:extLst>
                      <a:ext uri="{FF2B5EF4-FFF2-40B4-BE49-F238E27FC236}">
                        <a16:creationId xmlns:a16="http://schemas.microsoft.com/office/drawing/2014/main" id="{F4F05390-0957-4254-93D9-4C7B23C8621A}"/>
                      </a:ext>
                    </a:extLst>
                  </p:cNvPr>
                  <p:cNvSpPr/>
                  <p:nvPr/>
                </p:nvSpPr>
                <p:spPr>
                  <a:xfrm>
                    <a:off x="1656475" y="3931825"/>
                    <a:ext cx="792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80" h="5641" extrusionOk="0">
                        <a:moveTo>
                          <a:pt x="1449" y="0"/>
                        </a:moveTo>
                        <a:lnTo>
                          <a:pt x="1294" y="13"/>
                        </a:lnTo>
                        <a:lnTo>
                          <a:pt x="1151" y="26"/>
                        </a:lnTo>
                        <a:lnTo>
                          <a:pt x="1022" y="65"/>
                        </a:lnTo>
                        <a:lnTo>
                          <a:pt x="880" y="116"/>
                        </a:lnTo>
                        <a:lnTo>
                          <a:pt x="763" y="168"/>
                        </a:lnTo>
                        <a:lnTo>
                          <a:pt x="634" y="246"/>
                        </a:lnTo>
                        <a:lnTo>
                          <a:pt x="530" y="323"/>
                        </a:lnTo>
                        <a:lnTo>
                          <a:pt x="427" y="427"/>
                        </a:lnTo>
                        <a:lnTo>
                          <a:pt x="336" y="517"/>
                        </a:lnTo>
                        <a:lnTo>
                          <a:pt x="246" y="634"/>
                        </a:lnTo>
                        <a:lnTo>
                          <a:pt x="181" y="750"/>
                        </a:lnTo>
                        <a:lnTo>
                          <a:pt x="117" y="880"/>
                        </a:lnTo>
                        <a:lnTo>
                          <a:pt x="65" y="1009"/>
                        </a:lnTo>
                        <a:lnTo>
                          <a:pt x="39" y="1151"/>
                        </a:lnTo>
                        <a:lnTo>
                          <a:pt x="13" y="1294"/>
                        </a:lnTo>
                        <a:lnTo>
                          <a:pt x="0" y="1436"/>
                        </a:lnTo>
                        <a:lnTo>
                          <a:pt x="0" y="4204"/>
                        </a:lnTo>
                        <a:lnTo>
                          <a:pt x="13" y="4346"/>
                        </a:lnTo>
                        <a:lnTo>
                          <a:pt x="39" y="4489"/>
                        </a:lnTo>
                        <a:lnTo>
                          <a:pt x="65" y="4631"/>
                        </a:lnTo>
                        <a:lnTo>
                          <a:pt x="117" y="4760"/>
                        </a:lnTo>
                        <a:lnTo>
                          <a:pt x="181" y="4890"/>
                        </a:lnTo>
                        <a:lnTo>
                          <a:pt x="246" y="5006"/>
                        </a:lnTo>
                        <a:lnTo>
                          <a:pt x="336" y="5123"/>
                        </a:lnTo>
                        <a:lnTo>
                          <a:pt x="427" y="5226"/>
                        </a:lnTo>
                        <a:lnTo>
                          <a:pt x="530" y="5317"/>
                        </a:lnTo>
                        <a:lnTo>
                          <a:pt x="634" y="5394"/>
                        </a:lnTo>
                        <a:lnTo>
                          <a:pt x="763" y="5472"/>
                        </a:lnTo>
                        <a:lnTo>
                          <a:pt x="880" y="5524"/>
                        </a:lnTo>
                        <a:lnTo>
                          <a:pt x="1022" y="5575"/>
                        </a:lnTo>
                        <a:lnTo>
                          <a:pt x="1151" y="5614"/>
                        </a:lnTo>
                        <a:lnTo>
                          <a:pt x="1294" y="5640"/>
                        </a:lnTo>
                        <a:lnTo>
                          <a:pt x="30386" y="5640"/>
                        </a:lnTo>
                        <a:lnTo>
                          <a:pt x="30541" y="5614"/>
                        </a:lnTo>
                        <a:lnTo>
                          <a:pt x="30671" y="5575"/>
                        </a:lnTo>
                        <a:lnTo>
                          <a:pt x="30800" y="5524"/>
                        </a:lnTo>
                        <a:lnTo>
                          <a:pt x="30929" y="5472"/>
                        </a:lnTo>
                        <a:lnTo>
                          <a:pt x="31046" y="5394"/>
                        </a:lnTo>
                        <a:lnTo>
                          <a:pt x="31162" y="5317"/>
                        </a:lnTo>
                        <a:lnTo>
                          <a:pt x="31266" y="5226"/>
                        </a:lnTo>
                        <a:lnTo>
                          <a:pt x="31356" y="5123"/>
                        </a:lnTo>
                        <a:lnTo>
                          <a:pt x="31434" y="5006"/>
                        </a:lnTo>
                        <a:lnTo>
                          <a:pt x="31512" y="4890"/>
                        </a:lnTo>
                        <a:lnTo>
                          <a:pt x="31576" y="4760"/>
                        </a:lnTo>
                        <a:lnTo>
                          <a:pt x="31615" y="4631"/>
                        </a:lnTo>
                        <a:lnTo>
                          <a:pt x="31654" y="4489"/>
                        </a:lnTo>
                        <a:lnTo>
                          <a:pt x="31680" y="4346"/>
                        </a:lnTo>
                        <a:lnTo>
                          <a:pt x="31680" y="4204"/>
                        </a:lnTo>
                        <a:lnTo>
                          <a:pt x="31680" y="1436"/>
                        </a:lnTo>
                        <a:lnTo>
                          <a:pt x="31680" y="1294"/>
                        </a:lnTo>
                        <a:lnTo>
                          <a:pt x="31654" y="1151"/>
                        </a:lnTo>
                        <a:lnTo>
                          <a:pt x="31615" y="1009"/>
                        </a:lnTo>
                        <a:lnTo>
                          <a:pt x="31576" y="880"/>
                        </a:lnTo>
                        <a:lnTo>
                          <a:pt x="31512" y="750"/>
                        </a:lnTo>
                        <a:lnTo>
                          <a:pt x="31434" y="634"/>
                        </a:lnTo>
                        <a:lnTo>
                          <a:pt x="31356" y="517"/>
                        </a:lnTo>
                        <a:lnTo>
                          <a:pt x="31266" y="427"/>
                        </a:lnTo>
                        <a:lnTo>
                          <a:pt x="31162" y="323"/>
                        </a:lnTo>
                        <a:lnTo>
                          <a:pt x="31046" y="246"/>
                        </a:lnTo>
                        <a:lnTo>
                          <a:pt x="30929" y="168"/>
                        </a:lnTo>
                        <a:lnTo>
                          <a:pt x="30800" y="116"/>
                        </a:lnTo>
                        <a:lnTo>
                          <a:pt x="30671" y="65"/>
                        </a:lnTo>
                        <a:lnTo>
                          <a:pt x="30541" y="26"/>
                        </a:lnTo>
                        <a:lnTo>
                          <a:pt x="30386" y="13"/>
                        </a:lnTo>
                        <a:lnTo>
                          <a:pt x="30244" y="0"/>
                        </a:ln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552;p20">
                    <a:extLst>
                      <a:ext uri="{FF2B5EF4-FFF2-40B4-BE49-F238E27FC236}">
                        <a16:creationId xmlns:a16="http://schemas.microsoft.com/office/drawing/2014/main" id="{3F1F59E6-B64A-4551-9BAC-15A52DD187AD}"/>
                      </a:ext>
                    </a:extLst>
                  </p:cNvPr>
                  <p:cNvSpPr/>
                  <p:nvPr/>
                </p:nvSpPr>
                <p:spPr>
                  <a:xfrm>
                    <a:off x="2285475" y="3931825"/>
                    <a:ext cx="163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0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5446" y="5640"/>
                        </a:lnTo>
                        <a:lnTo>
                          <a:pt x="5575" y="5614"/>
                        </a:lnTo>
                        <a:lnTo>
                          <a:pt x="5679" y="5588"/>
                        </a:lnTo>
                        <a:lnTo>
                          <a:pt x="5795" y="5549"/>
                        </a:lnTo>
                        <a:lnTo>
                          <a:pt x="5899" y="5498"/>
                        </a:lnTo>
                        <a:lnTo>
                          <a:pt x="6002" y="5433"/>
                        </a:lnTo>
                        <a:lnTo>
                          <a:pt x="6093" y="5368"/>
                        </a:lnTo>
                        <a:lnTo>
                          <a:pt x="6170" y="5291"/>
                        </a:lnTo>
                        <a:lnTo>
                          <a:pt x="6248" y="5213"/>
                        </a:lnTo>
                        <a:lnTo>
                          <a:pt x="6326" y="5110"/>
                        </a:lnTo>
                        <a:lnTo>
                          <a:pt x="6377" y="5019"/>
                        </a:lnTo>
                        <a:lnTo>
                          <a:pt x="6429" y="4916"/>
                        </a:lnTo>
                        <a:lnTo>
                          <a:pt x="6468" y="4799"/>
                        </a:lnTo>
                        <a:lnTo>
                          <a:pt x="6507" y="4683"/>
                        </a:lnTo>
                        <a:lnTo>
                          <a:pt x="6520" y="4566"/>
                        </a:lnTo>
                        <a:lnTo>
                          <a:pt x="6520" y="4450"/>
                        </a:lnTo>
                        <a:lnTo>
                          <a:pt x="6520" y="1203"/>
                        </a:lnTo>
                        <a:lnTo>
                          <a:pt x="6520" y="1074"/>
                        </a:lnTo>
                        <a:lnTo>
                          <a:pt x="6507" y="957"/>
                        </a:lnTo>
                        <a:lnTo>
                          <a:pt x="6468" y="841"/>
                        </a:lnTo>
                        <a:lnTo>
                          <a:pt x="6429" y="724"/>
                        </a:lnTo>
                        <a:lnTo>
                          <a:pt x="6377" y="621"/>
                        </a:lnTo>
                        <a:lnTo>
                          <a:pt x="6326" y="530"/>
                        </a:lnTo>
                        <a:lnTo>
                          <a:pt x="6248" y="440"/>
                        </a:lnTo>
                        <a:lnTo>
                          <a:pt x="6170" y="349"/>
                        </a:lnTo>
                        <a:lnTo>
                          <a:pt x="6093" y="272"/>
                        </a:lnTo>
                        <a:lnTo>
                          <a:pt x="6002" y="207"/>
                        </a:lnTo>
                        <a:lnTo>
                          <a:pt x="5899" y="142"/>
                        </a:lnTo>
                        <a:lnTo>
                          <a:pt x="5795" y="91"/>
                        </a:lnTo>
                        <a:lnTo>
                          <a:pt x="5679" y="52"/>
                        </a:lnTo>
                        <a:lnTo>
                          <a:pt x="5575" y="26"/>
                        </a:lnTo>
                        <a:lnTo>
                          <a:pt x="5446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553;p20">
                    <a:extLst>
                      <a:ext uri="{FF2B5EF4-FFF2-40B4-BE49-F238E27FC236}">
                        <a16:creationId xmlns:a16="http://schemas.microsoft.com/office/drawing/2014/main" id="{0088EF03-A929-4151-89AA-B3D5F88FD080}"/>
                      </a:ext>
                    </a:extLst>
                  </p:cNvPr>
                  <p:cNvSpPr/>
                  <p:nvPr/>
                </p:nvSpPr>
                <p:spPr>
                  <a:xfrm>
                    <a:off x="1787775" y="3931825"/>
                    <a:ext cx="3732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28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14928" y="5640"/>
                        </a:lnTo>
                        <a:lnTo>
                          <a:pt x="14928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554;p20">
                    <a:extLst>
                      <a:ext uri="{FF2B5EF4-FFF2-40B4-BE49-F238E27FC236}">
                        <a16:creationId xmlns:a16="http://schemas.microsoft.com/office/drawing/2014/main" id="{21CD7E89-BD6E-439D-96D1-BA552BEF80EF}"/>
                      </a:ext>
                    </a:extLst>
                  </p:cNvPr>
                  <p:cNvSpPr/>
                  <p:nvPr/>
                </p:nvSpPr>
                <p:spPr>
                  <a:xfrm>
                    <a:off x="1661325" y="3931825"/>
                    <a:ext cx="782625" cy="1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7" extrusionOk="0">
                        <a:moveTo>
                          <a:pt x="1009" y="0"/>
                        </a:moveTo>
                        <a:lnTo>
                          <a:pt x="854" y="13"/>
                        </a:lnTo>
                        <a:lnTo>
                          <a:pt x="699" y="39"/>
                        </a:lnTo>
                        <a:lnTo>
                          <a:pt x="556" y="91"/>
                        </a:lnTo>
                        <a:lnTo>
                          <a:pt x="427" y="155"/>
                        </a:lnTo>
                        <a:lnTo>
                          <a:pt x="298" y="233"/>
                        </a:lnTo>
                        <a:lnTo>
                          <a:pt x="194" y="323"/>
                        </a:lnTo>
                        <a:lnTo>
                          <a:pt x="91" y="427"/>
                        </a:lnTo>
                        <a:lnTo>
                          <a:pt x="0" y="556"/>
                        </a:lnTo>
                        <a:lnTo>
                          <a:pt x="31305" y="556"/>
                        </a:lnTo>
                        <a:lnTo>
                          <a:pt x="31214" y="427"/>
                        </a:lnTo>
                        <a:lnTo>
                          <a:pt x="31111" y="323"/>
                        </a:lnTo>
                        <a:lnTo>
                          <a:pt x="30994" y="233"/>
                        </a:lnTo>
                        <a:lnTo>
                          <a:pt x="30878" y="155"/>
                        </a:lnTo>
                        <a:lnTo>
                          <a:pt x="30748" y="91"/>
                        </a:lnTo>
                        <a:lnTo>
                          <a:pt x="30606" y="39"/>
                        </a:lnTo>
                        <a:lnTo>
                          <a:pt x="30451" y="13"/>
                        </a:lnTo>
                        <a:lnTo>
                          <a:pt x="30296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555;p20">
                    <a:extLst>
                      <a:ext uri="{FF2B5EF4-FFF2-40B4-BE49-F238E27FC236}">
                        <a16:creationId xmlns:a16="http://schemas.microsoft.com/office/drawing/2014/main" id="{B85DBD0D-ED40-4489-9B16-1A94E5589CAB}"/>
                      </a:ext>
                    </a:extLst>
                  </p:cNvPr>
                  <p:cNvSpPr/>
                  <p:nvPr/>
                </p:nvSpPr>
                <p:spPr>
                  <a:xfrm>
                    <a:off x="1661325" y="4058900"/>
                    <a:ext cx="782625" cy="1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8" extrusionOk="0">
                        <a:moveTo>
                          <a:pt x="0" y="1"/>
                        </a:moveTo>
                        <a:lnTo>
                          <a:pt x="91" y="117"/>
                        </a:lnTo>
                        <a:lnTo>
                          <a:pt x="194" y="221"/>
                        </a:lnTo>
                        <a:lnTo>
                          <a:pt x="298" y="324"/>
                        </a:lnTo>
                        <a:lnTo>
                          <a:pt x="427" y="402"/>
                        </a:lnTo>
                        <a:lnTo>
                          <a:pt x="556" y="466"/>
                        </a:lnTo>
                        <a:lnTo>
                          <a:pt x="699" y="518"/>
                        </a:lnTo>
                        <a:lnTo>
                          <a:pt x="854" y="544"/>
                        </a:lnTo>
                        <a:lnTo>
                          <a:pt x="1009" y="557"/>
                        </a:lnTo>
                        <a:lnTo>
                          <a:pt x="30296" y="557"/>
                        </a:lnTo>
                        <a:lnTo>
                          <a:pt x="30451" y="544"/>
                        </a:lnTo>
                        <a:lnTo>
                          <a:pt x="30606" y="518"/>
                        </a:lnTo>
                        <a:lnTo>
                          <a:pt x="30748" y="466"/>
                        </a:lnTo>
                        <a:lnTo>
                          <a:pt x="30878" y="402"/>
                        </a:lnTo>
                        <a:lnTo>
                          <a:pt x="31007" y="324"/>
                        </a:lnTo>
                        <a:lnTo>
                          <a:pt x="31111" y="221"/>
                        </a:lnTo>
                        <a:lnTo>
                          <a:pt x="31214" y="117"/>
                        </a:lnTo>
                        <a:lnTo>
                          <a:pt x="31305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4" name="Google Shape;556;p20">
                  <a:extLst>
                    <a:ext uri="{FF2B5EF4-FFF2-40B4-BE49-F238E27FC236}">
                      <a16:creationId xmlns:a16="http://schemas.microsoft.com/office/drawing/2014/main" id="{8357AF3C-7DF9-4569-91EF-6385F293D9FD}"/>
                    </a:ext>
                  </a:extLst>
                </p:cNvPr>
                <p:cNvGrpSpPr/>
                <p:nvPr/>
              </p:nvGrpSpPr>
              <p:grpSpPr>
                <a:xfrm>
                  <a:off x="6966398" y="2952714"/>
                  <a:ext cx="960458" cy="171021"/>
                  <a:chOff x="1656475" y="3931825"/>
                  <a:chExt cx="792000" cy="141025"/>
                </a:xfrm>
              </p:grpSpPr>
              <p:sp>
                <p:nvSpPr>
                  <p:cNvPr id="105" name="Google Shape;557;p20">
                    <a:extLst>
                      <a:ext uri="{FF2B5EF4-FFF2-40B4-BE49-F238E27FC236}">
                        <a16:creationId xmlns:a16="http://schemas.microsoft.com/office/drawing/2014/main" id="{FCADBE56-3E16-4E9B-B8AF-CF7C56D30715}"/>
                      </a:ext>
                    </a:extLst>
                  </p:cNvPr>
                  <p:cNvSpPr/>
                  <p:nvPr/>
                </p:nvSpPr>
                <p:spPr>
                  <a:xfrm>
                    <a:off x="1656475" y="3931825"/>
                    <a:ext cx="792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80" h="5641" extrusionOk="0">
                        <a:moveTo>
                          <a:pt x="1449" y="0"/>
                        </a:moveTo>
                        <a:lnTo>
                          <a:pt x="1294" y="13"/>
                        </a:lnTo>
                        <a:lnTo>
                          <a:pt x="1151" y="26"/>
                        </a:lnTo>
                        <a:lnTo>
                          <a:pt x="1022" y="65"/>
                        </a:lnTo>
                        <a:lnTo>
                          <a:pt x="880" y="116"/>
                        </a:lnTo>
                        <a:lnTo>
                          <a:pt x="763" y="168"/>
                        </a:lnTo>
                        <a:lnTo>
                          <a:pt x="634" y="246"/>
                        </a:lnTo>
                        <a:lnTo>
                          <a:pt x="530" y="323"/>
                        </a:lnTo>
                        <a:lnTo>
                          <a:pt x="427" y="427"/>
                        </a:lnTo>
                        <a:lnTo>
                          <a:pt x="336" y="517"/>
                        </a:lnTo>
                        <a:lnTo>
                          <a:pt x="246" y="634"/>
                        </a:lnTo>
                        <a:lnTo>
                          <a:pt x="181" y="750"/>
                        </a:lnTo>
                        <a:lnTo>
                          <a:pt x="117" y="880"/>
                        </a:lnTo>
                        <a:lnTo>
                          <a:pt x="65" y="1009"/>
                        </a:lnTo>
                        <a:lnTo>
                          <a:pt x="39" y="1151"/>
                        </a:lnTo>
                        <a:lnTo>
                          <a:pt x="13" y="1294"/>
                        </a:lnTo>
                        <a:lnTo>
                          <a:pt x="0" y="1436"/>
                        </a:lnTo>
                        <a:lnTo>
                          <a:pt x="0" y="4204"/>
                        </a:lnTo>
                        <a:lnTo>
                          <a:pt x="13" y="4346"/>
                        </a:lnTo>
                        <a:lnTo>
                          <a:pt x="39" y="4489"/>
                        </a:lnTo>
                        <a:lnTo>
                          <a:pt x="65" y="4631"/>
                        </a:lnTo>
                        <a:lnTo>
                          <a:pt x="117" y="4760"/>
                        </a:lnTo>
                        <a:lnTo>
                          <a:pt x="181" y="4890"/>
                        </a:lnTo>
                        <a:lnTo>
                          <a:pt x="246" y="5006"/>
                        </a:lnTo>
                        <a:lnTo>
                          <a:pt x="336" y="5123"/>
                        </a:lnTo>
                        <a:lnTo>
                          <a:pt x="427" y="5226"/>
                        </a:lnTo>
                        <a:lnTo>
                          <a:pt x="530" y="5317"/>
                        </a:lnTo>
                        <a:lnTo>
                          <a:pt x="634" y="5394"/>
                        </a:lnTo>
                        <a:lnTo>
                          <a:pt x="763" y="5472"/>
                        </a:lnTo>
                        <a:lnTo>
                          <a:pt x="880" y="5524"/>
                        </a:lnTo>
                        <a:lnTo>
                          <a:pt x="1022" y="5575"/>
                        </a:lnTo>
                        <a:lnTo>
                          <a:pt x="1151" y="5614"/>
                        </a:lnTo>
                        <a:lnTo>
                          <a:pt x="1294" y="5640"/>
                        </a:lnTo>
                        <a:lnTo>
                          <a:pt x="30386" y="5640"/>
                        </a:lnTo>
                        <a:lnTo>
                          <a:pt x="30541" y="5614"/>
                        </a:lnTo>
                        <a:lnTo>
                          <a:pt x="30671" y="5575"/>
                        </a:lnTo>
                        <a:lnTo>
                          <a:pt x="30800" y="5524"/>
                        </a:lnTo>
                        <a:lnTo>
                          <a:pt x="30929" y="5472"/>
                        </a:lnTo>
                        <a:lnTo>
                          <a:pt x="31046" y="5394"/>
                        </a:lnTo>
                        <a:lnTo>
                          <a:pt x="31162" y="5317"/>
                        </a:lnTo>
                        <a:lnTo>
                          <a:pt x="31266" y="5226"/>
                        </a:lnTo>
                        <a:lnTo>
                          <a:pt x="31356" y="5123"/>
                        </a:lnTo>
                        <a:lnTo>
                          <a:pt x="31434" y="5006"/>
                        </a:lnTo>
                        <a:lnTo>
                          <a:pt x="31512" y="4890"/>
                        </a:lnTo>
                        <a:lnTo>
                          <a:pt x="31576" y="4760"/>
                        </a:lnTo>
                        <a:lnTo>
                          <a:pt x="31615" y="4631"/>
                        </a:lnTo>
                        <a:lnTo>
                          <a:pt x="31654" y="4489"/>
                        </a:lnTo>
                        <a:lnTo>
                          <a:pt x="31680" y="4346"/>
                        </a:lnTo>
                        <a:lnTo>
                          <a:pt x="31680" y="4204"/>
                        </a:lnTo>
                        <a:lnTo>
                          <a:pt x="31680" y="1436"/>
                        </a:lnTo>
                        <a:lnTo>
                          <a:pt x="31680" y="1294"/>
                        </a:lnTo>
                        <a:lnTo>
                          <a:pt x="31654" y="1151"/>
                        </a:lnTo>
                        <a:lnTo>
                          <a:pt x="31615" y="1009"/>
                        </a:lnTo>
                        <a:lnTo>
                          <a:pt x="31576" y="880"/>
                        </a:lnTo>
                        <a:lnTo>
                          <a:pt x="31512" y="750"/>
                        </a:lnTo>
                        <a:lnTo>
                          <a:pt x="31434" y="634"/>
                        </a:lnTo>
                        <a:lnTo>
                          <a:pt x="31356" y="517"/>
                        </a:lnTo>
                        <a:lnTo>
                          <a:pt x="31266" y="427"/>
                        </a:lnTo>
                        <a:lnTo>
                          <a:pt x="31162" y="323"/>
                        </a:lnTo>
                        <a:lnTo>
                          <a:pt x="31046" y="246"/>
                        </a:lnTo>
                        <a:lnTo>
                          <a:pt x="30929" y="168"/>
                        </a:lnTo>
                        <a:lnTo>
                          <a:pt x="30800" y="116"/>
                        </a:lnTo>
                        <a:lnTo>
                          <a:pt x="30671" y="65"/>
                        </a:lnTo>
                        <a:lnTo>
                          <a:pt x="30541" y="26"/>
                        </a:lnTo>
                        <a:lnTo>
                          <a:pt x="30386" y="13"/>
                        </a:lnTo>
                        <a:lnTo>
                          <a:pt x="30244" y="0"/>
                        </a:ln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" name="Google Shape;558;p20">
                    <a:extLst>
                      <a:ext uri="{FF2B5EF4-FFF2-40B4-BE49-F238E27FC236}">
                        <a16:creationId xmlns:a16="http://schemas.microsoft.com/office/drawing/2014/main" id="{7E5A75AB-8467-4C37-AC64-6FB5AEFBD013}"/>
                      </a:ext>
                    </a:extLst>
                  </p:cNvPr>
                  <p:cNvSpPr/>
                  <p:nvPr/>
                </p:nvSpPr>
                <p:spPr>
                  <a:xfrm>
                    <a:off x="2285475" y="3931825"/>
                    <a:ext cx="163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0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5446" y="5640"/>
                        </a:lnTo>
                        <a:lnTo>
                          <a:pt x="5575" y="5614"/>
                        </a:lnTo>
                        <a:lnTo>
                          <a:pt x="5679" y="5588"/>
                        </a:lnTo>
                        <a:lnTo>
                          <a:pt x="5795" y="5549"/>
                        </a:lnTo>
                        <a:lnTo>
                          <a:pt x="5899" y="5498"/>
                        </a:lnTo>
                        <a:lnTo>
                          <a:pt x="6002" y="5433"/>
                        </a:lnTo>
                        <a:lnTo>
                          <a:pt x="6093" y="5368"/>
                        </a:lnTo>
                        <a:lnTo>
                          <a:pt x="6170" y="5291"/>
                        </a:lnTo>
                        <a:lnTo>
                          <a:pt x="6248" y="5213"/>
                        </a:lnTo>
                        <a:lnTo>
                          <a:pt x="6326" y="5110"/>
                        </a:lnTo>
                        <a:lnTo>
                          <a:pt x="6377" y="5019"/>
                        </a:lnTo>
                        <a:lnTo>
                          <a:pt x="6429" y="4916"/>
                        </a:lnTo>
                        <a:lnTo>
                          <a:pt x="6468" y="4799"/>
                        </a:lnTo>
                        <a:lnTo>
                          <a:pt x="6507" y="4683"/>
                        </a:lnTo>
                        <a:lnTo>
                          <a:pt x="6520" y="4566"/>
                        </a:lnTo>
                        <a:lnTo>
                          <a:pt x="6520" y="4450"/>
                        </a:lnTo>
                        <a:lnTo>
                          <a:pt x="6520" y="1203"/>
                        </a:lnTo>
                        <a:lnTo>
                          <a:pt x="6520" y="1074"/>
                        </a:lnTo>
                        <a:lnTo>
                          <a:pt x="6507" y="957"/>
                        </a:lnTo>
                        <a:lnTo>
                          <a:pt x="6468" y="841"/>
                        </a:lnTo>
                        <a:lnTo>
                          <a:pt x="6429" y="724"/>
                        </a:lnTo>
                        <a:lnTo>
                          <a:pt x="6377" y="621"/>
                        </a:lnTo>
                        <a:lnTo>
                          <a:pt x="6326" y="530"/>
                        </a:lnTo>
                        <a:lnTo>
                          <a:pt x="6248" y="440"/>
                        </a:lnTo>
                        <a:lnTo>
                          <a:pt x="6170" y="349"/>
                        </a:lnTo>
                        <a:lnTo>
                          <a:pt x="6093" y="272"/>
                        </a:lnTo>
                        <a:lnTo>
                          <a:pt x="6002" y="207"/>
                        </a:lnTo>
                        <a:lnTo>
                          <a:pt x="5899" y="142"/>
                        </a:lnTo>
                        <a:lnTo>
                          <a:pt x="5795" y="91"/>
                        </a:lnTo>
                        <a:lnTo>
                          <a:pt x="5679" y="52"/>
                        </a:lnTo>
                        <a:lnTo>
                          <a:pt x="5575" y="26"/>
                        </a:lnTo>
                        <a:lnTo>
                          <a:pt x="5446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" name="Google Shape;559;p20">
                    <a:extLst>
                      <a:ext uri="{FF2B5EF4-FFF2-40B4-BE49-F238E27FC236}">
                        <a16:creationId xmlns:a16="http://schemas.microsoft.com/office/drawing/2014/main" id="{493E3E4F-CDE2-45D4-A864-ED8D5B208941}"/>
                      </a:ext>
                    </a:extLst>
                  </p:cNvPr>
                  <p:cNvSpPr/>
                  <p:nvPr/>
                </p:nvSpPr>
                <p:spPr>
                  <a:xfrm>
                    <a:off x="1787775" y="3931825"/>
                    <a:ext cx="3732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28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14928" y="5640"/>
                        </a:lnTo>
                        <a:lnTo>
                          <a:pt x="14928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560;p20">
                    <a:extLst>
                      <a:ext uri="{FF2B5EF4-FFF2-40B4-BE49-F238E27FC236}">
                        <a16:creationId xmlns:a16="http://schemas.microsoft.com/office/drawing/2014/main" id="{FB5C0549-9302-4C56-899E-46CE660B7A74}"/>
                      </a:ext>
                    </a:extLst>
                  </p:cNvPr>
                  <p:cNvSpPr/>
                  <p:nvPr/>
                </p:nvSpPr>
                <p:spPr>
                  <a:xfrm>
                    <a:off x="1661325" y="3931825"/>
                    <a:ext cx="782625" cy="1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7" extrusionOk="0">
                        <a:moveTo>
                          <a:pt x="1009" y="0"/>
                        </a:moveTo>
                        <a:lnTo>
                          <a:pt x="854" y="13"/>
                        </a:lnTo>
                        <a:lnTo>
                          <a:pt x="699" y="39"/>
                        </a:lnTo>
                        <a:lnTo>
                          <a:pt x="556" y="91"/>
                        </a:lnTo>
                        <a:lnTo>
                          <a:pt x="427" y="155"/>
                        </a:lnTo>
                        <a:lnTo>
                          <a:pt x="298" y="233"/>
                        </a:lnTo>
                        <a:lnTo>
                          <a:pt x="194" y="323"/>
                        </a:lnTo>
                        <a:lnTo>
                          <a:pt x="91" y="427"/>
                        </a:lnTo>
                        <a:lnTo>
                          <a:pt x="0" y="556"/>
                        </a:lnTo>
                        <a:lnTo>
                          <a:pt x="31305" y="556"/>
                        </a:lnTo>
                        <a:lnTo>
                          <a:pt x="31214" y="427"/>
                        </a:lnTo>
                        <a:lnTo>
                          <a:pt x="31111" y="323"/>
                        </a:lnTo>
                        <a:lnTo>
                          <a:pt x="30994" y="233"/>
                        </a:lnTo>
                        <a:lnTo>
                          <a:pt x="30878" y="155"/>
                        </a:lnTo>
                        <a:lnTo>
                          <a:pt x="30748" y="91"/>
                        </a:lnTo>
                        <a:lnTo>
                          <a:pt x="30606" y="39"/>
                        </a:lnTo>
                        <a:lnTo>
                          <a:pt x="30451" y="13"/>
                        </a:lnTo>
                        <a:lnTo>
                          <a:pt x="30296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561;p20">
                    <a:extLst>
                      <a:ext uri="{FF2B5EF4-FFF2-40B4-BE49-F238E27FC236}">
                        <a16:creationId xmlns:a16="http://schemas.microsoft.com/office/drawing/2014/main" id="{EC40B61A-73D3-43D7-B5AA-1EDD2D40291A}"/>
                      </a:ext>
                    </a:extLst>
                  </p:cNvPr>
                  <p:cNvSpPr/>
                  <p:nvPr/>
                </p:nvSpPr>
                <p:spPr>
                  <a:xfrm>
                    <a:off x="1661325" y="4058900"/>
                    <a:ext cx="782625" cy="1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8" extrusionOk="0">
                        <a:moveTo>
                          <a:pt x="0" y="1"/>
                        </a:moveTo>
                        <a:lnTo>
                          <a:pt x="91" y="117"/>
                        </a:lnTo>
                        <a:lnTo>
                          <a:pt x="194" y="221"/>
                        </a:lnTo>
                        <a:lnTo>
                          <a:pt x="298" y="324"/>
                        </a:lnTo>
                        <a:lnTo>
                          <a:pt x="427" y="402"/>
                        </a:lnTo>
                        <a:lnTo>
                          <a:pt x="556" y="466"/>
                        </a:lnTo>
                        <a:lnTo>
                          <a:pt x="699" y="518"/>
                        </a:lnTo>
                        <a:lnTo>
                          <a:pt x="854" y="544"/>
                        </a:lnTo>
                        <a:lnTo>
                          <a:pt x="1009" y="557"/>
                        </a:lnTo>
                        <a:lnTo>
                          <a:pt x="30296" y="557"/>
                        </a:lnTo>
                        <a:lnTo>
                          <a:pt x="30451" y="544"/>
                        </a:lnTo>
                        <a:lnTo>
                          <a:pt x="30606" y="518"/>
                        </a:lnTo>
                        <a:lnTo>
                          <a:pt x="30748" y="466"/>
                        </a:lnTo>
                        <a:lnTo>
                          <a:pt x="30878" y="402"/>
                        </a:lnTo>
                        <a:lnTo>
                          <a:pt x="31007" y="324"/>
                        </a:lnTo>
                        <a:lnTo>
                          <a:pt x="31111" y="221"/>
                        </a:lnTo>
                        <a:lnTo>
                          <a:pt x="31214" y="117"/>
                        </a:lnTo>
                        <a:lnTo>
                          <a:pt x="31305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5" name="Google Shape;562;p20">
                  <a:extLst>
                    <a:ext uri="{FF2B5EF4-FFF2-40B4-BE49-F238E27FC236}">
                      <a16:creationId xmlns:a16="http://schemas.microsoft.com/office/drawing/2014/main" id="{51EB5D9E-F90F-4BDA-87C0-C369BB5CAE8D}"/>
                    </a:ext>
                  </a:extLst>
                </p:cNvPr>
                <p:cNvGrpSpPr/>
                <p:nvPr/>
              </p:nvGrpSpPr>
              <p:grpSpPr>
                <a:xfrm>
                  <a:off x="6827783" y="2781689"/>
                  <a:ext cx="960458" cy="171021"/>
                  <a:chOff x="1656475" y="3931825"/>
                  <a:chExt cx="792000" cy="141025"/>
                </a:xfrm>
              </p:grpSpPr>
              <p:sp>
                <p:nvSpPr>
                  <p:cNvPr id="100" name="Google Shape;563;p20">
                    <a:extLst>
                      <a:ext uri="{FF2B5EF4-FFF2-40B4-BE49-F238E27FC236}">
                        <a16:creationId xmlns:a16="http://schemas.microsoft.com/office/drawing/2014/main" id="{545CDC00-B8A5-4AF9-AEA2-C3EE302CDAD1}"/>
                      </a:ext>
                    </a:extLst>
                  </p:cNvPr>
                  <p:cNvSpPr/>
                  <p:nvPr/>
                </p:nvSpPr>
                <p:spPr>
                  <a:xfrm>
                    <a:off x="1656475" y="3931825"/>
                    <a:ext cx="792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80" h="5641" extrusionOk="0">
                        <a:moveTo>
                          <a:pt x="1449" y="0"/>
                        </a:moveTo>
                        <a:lnTo>
                          <a:pt x="1294" y="13"/>
                        </a:lnTo>
                        <a:lnTo>
                          <a:pt x="1151" y="26"/>
                        </a:lnTo>
                        <a:lnTo>
                          <a:pt x="1022" y="65"/>
                        </a:lnTo>
                        <a:lnTo>
                          <a:pt x="880" y="116"/>
                        </a:lnTo>
                        <a:lnTo>
                          <a:pt x="763" y="168"/>
                        </a:lnTo>
                        <a:lnTo>
                          <a:pt x="634" y="246"/>
                        </a:lnTo>
                        <a:lnTo>
                          <a:pt x="530" y="323"/>
                        </a:lnTo>
                        <a:lnTo>
                          <a:pt x="427" y="427"/>
                        </a:lnTo>
                        <a:lnTo>
                          <a:pt x="336" y="517"/>
                        </a:lnTo>
                        <a:lnTo>
                          <a:pt x="246" y="634"/>
                        </a:lnTo>
                        <a:lnTo>
                          <a:pt x="181" y="750"/>
                        </a:lnTo>
                        <a:lnTo>
                          <a:pt x="117" y="880"/>
                        </a:lnTo>
                        <a:lnTo>
                          <a:pt x="65" y="1009"/>
                        </a:lnTo>
                        <a:lnTo>
                          <a:pt x="39" y="1151"/>
                        </a:lnTo>
                        <a:lnTo>
                          <a:pt x="13" y="1294"/>
                        </a:lnTo>
                        <a:lnTo>
                          <a:pt x="0" y="1436"/>
                        </a:lnTo>
                        <a:lnTo>
                          <a:pt x="0" y="4204"/>
                        </a:lnTo>
                        <a:lnTo>
                          <a:pt x="13" y="4346"/>
                        </a:lnTo>
                        <a:lnTo>
                          <a:pt x="39" y="4489"/>
                        </a:lnTo>
                        <a:lnTo>
                          <a:pt x="65" y="4631"/>
                        </a:lnTo>
                        <a:lnTo>
                          <a:pt x="117" y="4760"/>
                        </a:lnTo>
                        <a:lnTo>
                          <a:pt x="181" y="4890"/>
                        </a:lnTo>
                        <a:lnTo>
                          <a:pt x="246" y="5006"/>
                        </a:lnTo>
                        <a:lnTo>
                          <a:pt x="336" y="5123"/>
                        </a:lnTo>
                        <a:lnTo>
                          <a:pt x="427" y="5226"/>
                        </a:lnTo>
                        <a:lnTo>
                          <a:pt x="530" y="5317"/>
                        </a:lnTo>
                        <a:lnTo>
                          <a:pt x="634" y="5394"/>
                        </a:lnTo>
                        <a:lnTo>
                          <a:pt x="763" y="5472"/>
                        </a:lnTo>
                        <a:lnTo>
                          <a:pt x="880" y="5524"/>
                        </a:lnTo>
                        <a:lnTo>
                          <a:pt x="1022" y="5575"/>
                        </a:lnTo>
                        <a:lnTo>
                          <a:pt x="1151" y="5614"/>
                        </a:lnTo>
                        <a:lnTo>
                          <a:pt x="1294" y="5640"/>
                        </a:lnTo>
                        <a:lnTo>
                          <a:pt x="30386" y="5640"/>
                        </a:lnTo>
                        <a:lnTo>
                          <a:pt x="30541" y="5614"/>
                        </a:lnTo>
                        <a:lnTo>
                          <a:pt x="30671" y="5575"/>
                        </a:lnTo>
                        <a:lnTo>
                          <a:pt x="30800" y="5524"/>
                        </a:lnTo>
                        <a:lnTo>
                          <a:pt x="30929" y="5472"/>
                        </a:lnTo>
                        <a:lnTo>
                          <a:pt x="31046" y="5394"/>
                        </a:lnTo>
                        <a:lnTo>
                          <a:pt x="31162" y="5317"/>
                        </a:lnTo>
                        <a:lnTo>
                          <a:pt x="31266" y="5226"/>
                        </a:lnTo>
                        <a:lnTo>
                          <a:pt x="31356" y="5123"/>
                        </a:lnTo>
                        <a:lnTo>
                          <a:pt x="31434" y="5006"/>
                        </a:lnTo>
                        <a:lnTo>
                          <a:pt x="31512" y="4890"/>
                        </a:lnTo>
                        <a:lnTo>
                          <a:pt x="31576" y="4760"/>
                        </a:lnTo>
                        <a:lnTo>
                          <a:pt x="31615" y="4631"/>
                        </a:lnTo>
                        <a:lnTo>
                          <a:pt x="31654" y="4489"/>
                        </a:lnTo>
                        <a:lnTo>
                          <a:pt x="31680" y="4346"/>
                        </a:lnTo>
                        <a:lnTo>
                          <a:pt x="31680" y="4204"/>
                        </a:lnTo>
                        <a:lnTo>
                          <a:pt x="31680" y="1436"/>
                        </a:lnTo>
                        <a:lnTo>
                          <a:pt x="31680" y="1294"/>
                        </a:lnTo>
                        <a:lnTo>
                          <a:pt x="31654" y="1151"/>
                        </a:lnTo>
                        <a:lnTo>
                          <a:pt x="31615" y="1009"/>
                        </a:lnTo>
                        <a:lnTo>
                          <a:pt x="31576" y="880"/>
                        </a:lnTo>
                        <a:lnTo>
                          <a:pt x="31512" y="750"/>
                        </a:lnTo>
                        <a:lnTo>
                          <a:pt x="31434" y="634"/>
                        </a:lnTo>
                        <a:lnTo>
                          <a:pt x="31356" y="517"/>
                        </a:lnTo>
                        <a:lnTo>
                          <a:pt x="31266" y="427"/>
                        </a:lnTo>
                        <a:lnTo>
                          <a:pt x="31162" y="323"/>
                        </a:lnTo>
                        <a:lnTo>
                          <a:pt x="31046" y="246"/>
                        </a:lnTo>
                        <a:lnTo>
                          <a:pt x="30929" y="168"/>
                        </a:lnTo>
                        <a:lnTo>
                          <a:pt x="30800" y="116"/>
                        </a:lnTo>
                        <a:lnTo>
                          <a:pt x="30671" y="65"/>
                        </a:lnTo>
                        <a:lnTo>
                          <a:pt x="30541" y="26"/>
                        </a:lnTo>
                        <a:lnTo>
                          <a:pt x="30386" y="13"/>
                        </a:lnTo>
                        <a:lnTo>
                          <a:pt x="30244" y="0"/>
                        </a:ln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564;p20">
                    <a:extLst>
                      <a:ext uri="{FF2B5EF4-FFF2-40B4-BE49-F238E27FC236}">
                        <a16:creationId xmlns:a16="http://schemas.microsoft.com/office/drawing/2014/main" id="{5921BB9B-8557-4BF5-926D-CFA32870CC09}"/>
                      </a:ext>
                    </a:extLst>
                  </p:cNvPr>
                  <p:cNvSpPr/>
                  <p:nvPr/>
                </p:nvSpPr>
                <p:spPr>
                  <a:xfrm>
                    <a:off x="2285475" y="3931825"/>
                    <a:ext cx="163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0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5446" y="5640"/>
                        </a:lnTo>
                        <a:lnTo>
                          <a:pt x="5575" y="5614"/>
                        </a:lnTo>
                        <a:lnTo>
                          <a:pt x="5679" y="5588"/>
                        </a:lnTo>
                        <a:lnTo>
                          <a:pt x="5795" y="5549"/>
                        </a:lnTo>
                        <a:lnTo>
                          <a:pt x="5899" y="5498"/>
                        </a:lnTo>
                        <a:lnTo>
                          <a:pt x="6002" y="5433"/>
                        </a:lnTo>
                        <a:lnTo>
                          <a:pt x="6093" y="5368"/>
                        </a:lnTo>
                        <a:lnTo>
                          <a:pt x="6170" y="5291"/>
                        </a:lnTo>
                        <a:lnTo>
                          <a:pt x="6248" y="5213"/>
                        </a:lnTo>
                        <a:lnTo>
                          <a:pt x="6326" y="5110"/>
                        </a:lnTo>
                        <a:lnTo>
                          <a:pt x="6377" y="5019"/>
                        </a:lnTo>
                        <a:lnTo>
                          <a:pt x="6429" y="4916"/>
                        </a:lnTo>
                        <a:lnTo>
                          <a:pt x="6468" y="4799"/>
                        </a:lnTo>
                        <a:lnTo>
                          <a:pt x="6507" y="4683"/>
                        </a:lnTo>
                        <a:lnTo>
                          <a:pt x="6520" y="4566"/>
                        </a:lnTo>
                        <a:lnTo>
                          <a:pt x="6520" y="4450"/>
                        </a:lnTo>
                        <a:lnTo>
                          <a:pt x="6520" y="1203"/>
                        </a:lnTo>
                        <a:lnTo>
                          <a:pt x="6520" y="1074"/>
                        </a:lnTo>
                        <a:lnTo>
                          <a:pt x="6507" y="957"/>
                        </a:lnTo>
                        <a:lnTo>
                          <a:pt x="6468" y="841"/>
                        </a:lnTo>
                        <a:lnTo>
                          <a:pt x="6429" y="724"/>
                        </a:lnTo>
                        <a:lnTo>
                          <a:pt x="6377" y="621"/>
                        </a:lnTo>
                        <a:lnTo>
                          <a:pt x="6326" y="530"/>
                        </a:lnTo>
                        <a:lnTo>
                          <a:pt x="6248" y="440"/>
                        </a:lnTo>
                        <a:lnTo>
                          <a:pt x="6170" y="349"/>
                        </a:lnTo>
                        <a:lnTo>
                          <a:pt x="6093" y="272"/>
                        </a:lnTo>
                        <a:lnTo>
                          <a:pt x="6002" y="207"/>
                        </a:lnTo>
                        <a:lnTo>
                          <a:pt x="5899" y="142"/>
                        </a:lnTo>
                        <a:lnTo>
                          <a:pt x="5795" y="91"/>
                        </a:lnTo>
                        <a:lnTo>
                          <a:pt x="5679" y="52"/>
                        </a:lnTo>
                        <a:lnTo>
                          <a:pt x="5575" y="26"/>
                        </a:lnTo>
                        <a:lnTo>
                          <a:pt x="5446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565;p20">
                    <a:extLst>
                      <a:ext uri="{FF2B5EF4-FFF2-40B4-BE49-F238E27FC236}">
                        <a16:creationId xmlns:a16="http://schemas.microsoft.com/office/drawing/2014/main" id="{B5B9F417-1144-4B6D-8D73-DF6F3C337E15}"/>
                      </a:ext>
                    </a:extLst>
                  </p:cNvPr>
                  <p:cNvSpPr/>
                  <p:nvPr/>
                </p:nvSpPr>
                <p:spPr>
                  <a:xfrm>
                    <a:off x="1787775" y="3931825"/>
                    <a:ext cx="3732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28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14928" y="5640"/>
                        </a:lnTo>
                        <a:lnTo>
                          <a:pt x="14928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" name="Google Shape;566;p20">
                    <a:extLst>
                      <a:ext uri="{FF2B5EF4-FFF2-40B4-BE49-F238E27FC236}">
                        <a16:creationId xmlns:a16="http://schemas.microsoft.com/office/drawing/2014/main" id="{0891AACE-113B-4E22-A6BE-EEA78A453E28}"/>
                      </a:ext>
                    </a:extLst>
                  </p:cNvPr>
                  <p:cNvSpPr/>
                  <p:nvPr/>
                </p:nvSpPr>
                <p:spPr>
                  <a:xfrm>
                    <a:off x="1661325" y="3931825"/>
                    <a:ext cx="782625" cy="1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7" extrusionOk="0">
                        <a:moveTo>
                          <a:pt x="1009" y="0"/>
                        </a:moveTo>
                        <a:lnTo>
                          <a:pt x="854" y="13"/>
                        </a:lnTo>
                        <a:lnTo>
                          <a:pt x="699" y="39"/>
                        </a:lnTo>
                        <a:lnTo>
                          <a:pt x="556" y="91"/>
                        </a:lnTo>
                        <a:lnTo>
                          <a:pt x="427" y="155"/>
                        </a:lnTo>
                        <a:lnTo>
                          <a:pt x="298" y="233"/>
                        </a:lnTo>
                        <a:lnTo>
                          <a:pt x="194" y="323"/>
                        </a:lnTo>
                        <a:lnTo>
                          <a:pt x="91" y="427"/>
                        </a:lnTo>
                        <a:lnTo>
                          <a:pt x="0" y="556"/>
                        </a:lnTo>
                        <a:lnTo>
                          <a:pt x="31305" y="556"/>
                        </a:lnTo>
                        <a:lnTo>
                          <a:pt x="31214" y="427"/>
                        </a:lnTo>
                        <a:lnTo>
                          <a:pt x="31111" y="323"/>
                        </a:lnTo>
                        <a:lnTo>
                          <a:pt x="30994" y="233"/>
                        </a:lnTo>
                        <a:lnTo>
                          <a:pt x="30878" y="155"/>
                        </a:lnTo>
                        <a:lnTo>
                          <a:pt x="30748" y="91"/>
                        </a:lnTo>
                        <a:lnTo>
                          <a:pt x="30606" y="39"/>
                        </a:lnTo>
                        <a:lnTo>
                          <a:pt x="30451" y="13"/>
                        </a:lnTo>
                        <a:lnTo>
                          <a:pt x="30296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" name="Google Shape;567;p20">
                    <a:extLst>
                      <a:ext uri="{FF2B5EF4-FFF2-40B4-BE49-F238E27FC236}">
                        <a16:creationId xmlns:a16="http://schemas.microsoft.com/office/drawing/2014/main" id="{63F54814-7504-4195-B6AA-291BAB7344CB}"/>
                      </a:ext>
                    </a:extLst>
                  </p:cNvPr>
                  <p:cNvSpPr/>
                  <p:nvPr/>
                </p:nvSpPr>
                <p:spPr>
                  <a:xfrm>
                    <a:off x="1661325" y="4058900"/>
                    <a:ext cx="782625" cy="1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8" extrusionOk="0">
                        <a:moveTo>
                          <a:pt x="0" y="1"/>
                        </a:moveTo>
                        <a:lnTo>
                          <a:pt x="91" y="117"/>
                        </a:lnTo>
                        <a:lnTo>
                          <a:pt x="194" y="221"/>
                        </a:lnTo>
                        <a:lnTo>
                          <a:pt x="298" y="324"/>
                        </a:lnTo>
                        <a:lnTo>
                          <a:pt x="427" y="402"/>
                        </a:lnTo>
                        <a:lnTo>
                          <a:pt x="556" y="466"/>
                        </a:lnTo>
                        <a:lnTo>
                          <a:pt x="699" y="518"/>
                        </a:lnTo>
                        <a:lnTo>
                          <a:pt x="854" y="544"/>
                        </a:lnTo>
                        <a:lnTo>
                          <a:pt x="1009" y="557"/>
                        </a:lnTo>
                        <a:lnTo>
                          <a:pt x="30296" y="557"/>
                        </a:lnTo>
                        <a:lnTo>
                          <a:pt x="30451" y="544"/>
                        </a:lnTo>
                        <a:lnTo>
                          <a:pt x="30606" y="518"/>
                        </a:lnTo>
                        <a:lnTo>
                          <a:pt x="30748" y="466"/>
                        </a:lnTo>
                        <a:lnTo>
                          <a:pt x="30878" y="402"/>
                        </a:lnTo>
                        <a:lnTo>
                          <a:pt x="31007" y="324"/>
                        </a:lnTo>
                        <a:lnTo>
                          <a:pt x="31111" y="221"/>
                        </a:lnTo>
                        <a:lnTo>
                          <a:pt x="31214" y="117"/>
                        </a:lnTo>
                        <a:lnTo>
                          <a:pt x="31305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6" name="Google Shape;568;p20">
                  <a:extLst>
                    <a:ext uri="{FF2B5EF4-FFF2-40B4-BE49-F238E27FC236}">
                      <a16:creationId xmlns:a16="http://schemas.microsoft.com/office/drawing/2014/main" id="{9C3FD91A-BFE5-4F66-897E-BBC8ECEA4821}"/>
                    </a:ext>
                  </a:extLst>
                </p:cNvPr>
                <p:cNvGrpSpPr/>
                <p:nvPr/>
              </p:nvGrpSpPr>
              <p:grpSpPr>
                <a:xfrm>
                  <a:off x="6966398" y="2610664"/>
                  <a:ext cx="960458" cy="171021"/>
                  <a:chOff x="1656475" y="3931825"/>
                  <a:chExt cx="792000" cy="141025"/>
                </a:xfrm>
              </p:grpSpPr>
              <p:sp>
                <p:nvSpPr>
                  <p:cNvPr id="95" name="Google Shape;569;p20">
                    <a:extLst>
                      <a:ext uri="{FF2B5EF4-FFF2-40B4-BE49-F238E27FC236}">
                        <a16:creationId xmlns:a16="http://schemas.microsoft.com/office/drawing/2014/main" id="{CFBCB4E9-46F6-42CA-AD32-8B405C0D88A9}"/>
                      </a:ext>
                    </a:extLst>
                  </p:cNvPr>
                  <p:cNvSpPr/>
                  <p:nvPr/>
                </p:nvSpPr>
                <p:spPr>
                  <a:xfrm>
                    <a:off x="1656475" y="3931825"/>
                    <a:ext cx="792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80" h="5641" extrusionOk="0">
                        <a:moveTo>
                          <a:pt x="1449" y="0"/>
                        </a:moveTo>
                        <a:lnTo>
                          <a:pt x="1294" y="13"/>
                        </a:lnTo>
                        <a:lnTo>
                          <a:pt x="1151" y="26"/>
                        </a:lnTo>
                        <a:lnTo>
                          <a:pt x="1022" y="65"/>
                        </a:lnTo>
                        <a:lnTo>
                          <a:pt x="880" y="116"/>
                        </a:lnTo>
                        <a:lnTo>
                          <a:pt x="763" y="168"/>
                        </a:lnTo>
                        <a:lnTo>
                          <a:pt x="634" y="246"/>
                        </a:lnTo>
                        <a:lnTo>
                          <a:pt x="530" y="323"/>
                        </a:lnTo>
                        <a:lnTo>
                          <a:pt x="427" y="427"/>
                        </a:lnTo>
                        <a:lnTo>
                          <a:pt x="336" y="517"/>
                        </a:lnTo>
                        <a:lnTo>
                          <a:pt x="246" y="634"/>
                        </a:lnTo>
                        <a:lnTo>
                          <a:pt x="181" y="750"/>
                        </a:lnTo>
                        <a:lnTo>
                          <a:pt x="117" y="880"/>
                        </a:lnTo>
                        <a:lnTo>
                          <a:pt x="65" y="1009"/>
                        </a:lnTo>
                        <a:lnTo>
                          <a:pt x="39" y="1151"/>
                        </a:lnTo>
                        <a:lnTo>
                          <a:pt x="13" y="1294"/>
                        </a:lnTo>
                        <a:lnTo>
                          <a:pt x="0" y="1436"/>
                        </a:lnTo>
                        <a:lnTo>
                          <a:pt x="0" y="4204"/>
                        </a:lnTo>
                        <a:lnTo>
                          <a:pt x="13" y="4346"/>
                        </a:lnTo>
                        <a:lnTo>
                          <a:pt x="39" y="4489"/>
                        </a:lnTo>
                        <a:lnTo>
                          <a:pt x="65" y="4631"/>
                        </a:lnTo>
                        <a:lnTo>
                          <a:pt x="117" y="4760"/>
                        </a:lnTo>
                        <a:lnTo>
                          <a:pt x="181" y="4890"/>
                        </a:lnTo>
                        <a:lnTo>
                          <a:pt x="246" y="5006"/>
                        </a:lnTo>
                        <a:lnTo>
                          <a:pt x="336" y="5123"/>
                        </a:lnTo>
                        <a:lnTo>
                          <a:pt x="427" y="5226"/>
                        </a:lnTo>
                        <a:lnTo>
                          <a:pt x="530" y="5317"/>
                        </a:lnTo>
                        <a:lnTo>
                          <a:pt x="634" y="5394"/>
                        </a:lnTo>
                        <a:lnTo>
                          <a:pt x="763" y="5472"/>
                        </a:lnTo>
                        <a:lnTo>
                          <a:pt x="880" y="5524"/>
                        </a:lnTo>
                        <a:lnTo>
                          <a:pt x="1022" y="5575"/>
                        </a:lnTo>
                        <a:lnTo>
                          <a:pt x="1151" y="5614"/>
                        </a:lnTo>
                        <a:lnTo>
                          <a:pt x="1294" y="5640"/>
                        </a:lnTo>
                        <a:lnTo>
                          <a:pt x="30386" y="5640"/>
                        </a:lnTo>
                        <a:lnTo>
                          <a:pt x="30541" y="5614"/>
                        </a:lnTo>
                        <a:lnTo>
                          <a:pt x="30671" y="5575"/>
                        </a:lnTo>
                        <a:lnTo>
                          <a:pt x="30800" y="5524"/>
                        </a:lnTo>
                        <a:lnTo>
                          <a:pt x="30929" y="5472"/>
                        </a:lnTo>
                        <a:lnTo>
                          <a:pt x="31046" y="5394"/>
                        </a:lnTo>
                        <a:lnTo>
                          <a:pt x="31162" y="5317"/>
                        </a:lnTo>
                        <a:lnTo>
                          <a:pt x="31266" y="5226"/>
                        </a:lnTo>
                        <a:lnTo>
                          <a:pt x="31356" y="5123"/>
                        </a:lnTo>
                        <a:lnTo>
                          <a:pt x="31434" y="5006"/>
                        </a:lnTo>
                        <a:lnTo>
                          <a:pt x="31512" y="4890"/>
                        </a:lnTo>
                        <a:lnTo>
                          <a:pt x="31576" y="4760"/>
                        </a:lnTo>
                        <a:lnTo>
                          <a:pt x="31615" y="4631"/>
                        </a:lnTo>
                        <a:lnTo>
                          <a:pt x="31654" y="4489"/>
                        </a:lnTo>
                        <a:lnTo>
                          <a:pt x="31680" y="4346"/>
                        </a:lnTo>
                        <a:lnTo>
                          <a:pt x="31680" y="4204"/>
                        </a:lnTo>
                        <a:lnTo>
                          <a:pt x="31680" y="1436"/>
                        </a:lnTo>
                        <a:lnTo>
                          <a:pt x="31680" y="1294"/>
                        </a:lnTo>
                        <a:lnTo>
                          <a:pt x="31654" y="1151"/>
                        </a:lnTo>
                        <a:lnTo>
                          <a:pt x="31615" y="1009"/>
                        </a:lnTo>
                        <a:lnTo>
                          <a:pt x="31576" y="880"/>
                        </a:lnTo>
                        <a:lnTo>
                          <a:pt x="31512" y="750"/>
                        </a:lnTo>
                        <a:lnTo>
                          <a:pt x="31434" y="634"/>
                        </a:lnTo>
                        <a:lnTo>
                          <a:pt x="31356" y="517"/>
                        </a:lnTo>
                        <a:lnTo>
                          <a:pt x="31266" y="427"/>
                        </a:lnTo>
                        <a:lnTo>
                          <a:pt x="31162" y="323"/>
                        </a:lnTo>
                        <a:lnTo>
                          <a:pt x="31046" y="246"/>
                        </a:lnTo>
                        <a:lnTo>
                          <a:pt x="30929" y="168"/>
                        </a:lnTo>
                        <a:lnTo>
                          <a:pt x="30800" y="116"/>
                        </a:lnTo>
                        <a:lnTo>
                          <a:pt x="30671" y="65"/>
                        </a:lnTo>
                        <a:lnTo>
                          <a:pt x="30541" y="26"/>
                        </a:lnTo>
                        <a:lnTo>
                          <a:pt x="30386" y="13"/>
                        </a:lnTo>
                        <a:lnTo>
                          <a:pt x="30244" y="0"/>
                        </a:ln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570;p20">
                    <a:extLst>
                      <a:ext uri="{FF2B5EF4-FFF2-40B4-BE49-F238E27FC236}">
                        <a16:creationId xmlns:a16="http://schemas.microsoft.com/office/drawing/2014/main" id="{F541FCAB-6824-4D59-8A25-052AC04E8F37}"/>
                      </a:ext>
                    </a:extLst>
                  </p:cNvPr>
                  <p:cNvSpPr/>
                  <p:nvPr/>
                </p:nvSpPr>
                <p:spPr>
                  <a:xfrm>
                    <a:off x="2285475" y="3931825"/>
                    <a:ext cx="163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0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5446" y="5640"/>
                        </a:lnTo>
                        <a:lnTo>
                          <a:pt x="5575" y="5614"/>
                        </a:lnTo>
                        <a:lnTo>
                          <a:pt x="5679" y="5588"/>
                        </a:lnTo>
                        <a:lnTo>
                          <a:pt x="5795" y="5549"/>
                        </a:lnTo>
                        <a:lnTo>
                          <a:pt x="5899" y="5498"/>
                        </a:lnTo>
                        <a:lnTo>
                          <a:pt x="6002" y="5433"/>
                        </a:lnTo>
                        <a:lnTo>
                          <a:pt x="6093" y="5368"/>
                        </a:lnTo>
                        <a:lnTo>
                          <a:pt x="6170" y="5291"/>
                        </a:lnTo>
                        <a:lnTo>
                          <a:pt x="6248" y="5213"/>
                        </a:lnTo>
                        <a:lnTo>
                          <a:pt x="6326" y="5110"/>
                        </a:lnTo>
                        <a:lnTo>
                          <a:pt x="6377" y="5019"/>
                        </a:lnTo>
                        <a:lnTo>
                          <a:pt x="6429" y="4916"/>
                        </a:lnTo>
                        <a:lnTo>
                          <a:pt x="6468" y="4799"/>
                        </a:lnTo>
                        <a:lnTo>
                          <a:pt x="6507" y="4683"/>
                        </a:lnTo>
                        <a:lnTo>
                          <a:pt x="6520" y="4566"/>
                        </a:lnTo>
                        <a:lnTo>
                          <a:pt x="6520" y="4450"/>
                        </a:lnTo>
                        <a:lnTo>
                          <a:pt x="6520" y="1203"/>
                        </a:lnTo>
                        <a:lnTo>
                          <a:pt x="6520" y="1074"/>
                        </a:lnTo>
                        <a:lnTo>
                          <a:pt x="6507" y="957"/>
                        </a:lnTo>
                        <a:lnTo>
                          <a:pt x="6468" y="841"/>
                        </a:lnTo>
                        <a:lnTo>
                          <a:pt x="6429" y="724"/>
                        </a:lnTo>
                        <a:lnTo>
                          <a:pt x="6377" y="621"/>
                        </a:lnTo>
                        <a:lnTo>
                          <a:pt x="6326" y="530"/>
                        </a:lnTo>
                        <a:lnTo>
                          <a:pt x="6248" y="440"/>
                        </a:lnTo>
                        <a:lnTo>
                          <a:pt x="6170" y="349"/>
                        </a:lnTo>
                        <a:lnTo>
                          <a:pt x="6093" y="272"/>
                        </a:lnTo>
                        <a:lnTo>
                          <a:pt x="6002" y="207"/>
                        </a:lnTo>
                        <a:lnTo>
                          <a:pt x="5899" y="142"/>
                        </a:lnTo>
                        <a:lnTo>
                          <a:pt x="5795" y="91"/>
                        </a:lnTo>
                        <a:lnTo>
                          <a:pt x="5679" y="52"/>
                        </a:lnTo>
                        <a:lnTo>
                          <a:pt x="5575" y="26"/>
                        </a:lnTo>
                        <a:lnTo>
                          <a:pt x="5446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" name="Google Shape;571;p20">
                    <a:extLst>
                      <a:ext uri="{FF2B5EF4-FFF2-40B4-BE49-F238E27FC236}">
                        <a16:creationId xmlns:a16="http://schemas.microsoft.com/office/drawing/2014/main" id="{C385769D-ACA8-4B06-8E1F-F7163092C186}"/>
                      </a:ext>
                    </a:extLst>
                  </p:cNvPr>
                  <p:cNvSpPr/>
                  <p:nvPr/>
                </p:nvSpPr>
                <p:spPr>
                  <a:xfrm>
                    <a:off x="1787775" y="3931825"/>
                    <a:ext cx="3732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28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14928" y="5640"/>
                        </a:lnTo>
                        <a:lnTo>
                          <a:pt x="14928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" name="Google Shape;572;p20">
                    <a:extLst>
                      <a:ext uri="{FF2B5EF4-FFF2-40B4-BE49-F238E27FC236}">
                        <a16:creationId xmlns:a16="http://schemas.microsoft.com/office/drawing/2014/main" id="{AE9607BD-A060-427A-89B1-BBA52E50A553}"/>
                      </a:ext>
                    </a:extLst>
                  </p:cNvPr>
                  <p:cNvSpPr/>
                  <p:nvPr/>
                </p:nvSpPr>
                <p:spPr>
                  <a:xfrm>
                    <a:off x="1661325" y="3931825"/>
                    <a:ext cx="782625" cy="1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7" extrusionOk="0">
                        <a:moveTo>
                          <a:pt x="1009" y="0"/>
                        </a:moveTo>
                        <a:lnTo>
                          <a:pt x="854" y="13"/>
                        </a:lnTo>
                        <a:lnTo>
                          <a:pt x="699" y="39"/>
                        </a:lnTo>
                        <a:lnTo>
                          <a:pt x="556" y="91"/>
                        </a:lnTo>
                        <a:lnTo>
                          <a:pt x="427" y="155"/>
                        </a:lnTo>
                        <a:lnTo>
                          <a:pt x="298" y="233"/>
                        </a:lnTo>
                        <a:lnTo>
                          <a:pt x="194" y="323"/>
                        </a:lnTo>
                        <a:lnTo>
                          <a:pt x="91" y="427"/>
                        </a:lnTo>
                        <a:lnTo>
                          <a:pt x="0" y="556"/>
                        </a:lnTo>
                        <a:lnTo>
                          <a:pt x="31305" y="556"/>
                        </a:lnTo>
                        <a:lnTo>
                          <a:pt x="31214" y="427"/>
                        </a:lnTo>
                        <a:lnTo>
                          <a:pt x="31111" y="323"/>
                        </a:lnTo>
                        <a:lnTo>
                          <a:pt x="30994" y="233"/>
                        </a:lnTo>
                        <a:lnTo>
                          <a:pt x="30878" y="155"/>
                        </a:lnTo>
                        <a:lnTo>
                          <a:pt x="30748" y="91"/>
                        </a:lnTo>
                        <a:lnTo>
                          <a:pt x="30606" y="39"/>
                        </a:lnTo>
                        <a:lnTo>
                          <a:pt x="30451" y="13"/>
                        </a:lnTo>
                        <a:lnTo>
                          <a:pt x="30296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573;p20">
                    <a:extLst>
                      <a:ext uri="{FF2B5EF4-FFF2-40B4-BE49-F238E27FC236}">
                        <a16:creationId xmlns:a16="http://schemas.microsoft.com/office/drawing/2014/main" id="{42B8F557-9D99-466A-9FE1-9D9D37E28BAC}"/>
                      </a:ext>
                    </a:extLst>
                  </p:cNvPr>
                  <p:cNvSpPr/>
                  <p:nvPr/>
                </p:nvSpPr>
                <p:spPr>
                  <a:xfrm>
                    <a:off x="1661325" y="4058900"/>
                    <a:ext cx="782625" cy="1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8" extrusionOk="0">
                        <a:moveTo>
                          <a:pt x="0" y="1"/>
                        </a:moveTo>
                        <a:lnTo>
                          <a:pt x="91" y="117"/>
                        </a:lnTo>
                        <a:lnTo>
                          <a:pt x="194" y="221"/>
                        </a:lnTo>
                        <a:lnTo>
                          <a:pt x="298" y="324"/>
                        </a:lnTo>
                        <a:lnTo>
                          <a:pt x="427" y="402"/>
                        </a:lnTo>
                        <a:lnTo>
                          <a:pt x="556" y="466"/>
                        </a:lnTo>
                        <a:lnTo>
                          <a:pt x="699" y="518"/>
                        </a:lnTo>
                        <a:lnTo>
                          <a:pt x="854" y="544"/>
                        </a:lnTo>
                        <a:lnTo>
                          <a:pt x="1009" y="557"/>
                        </a:lnTo>
                        <a:lnTo>
                          <a:pt x="30296" y="557"/>
                        </a:lnTo>
                        <a:lnTo>
                          <a:pt x="30451" y="544"/>
                        </a:lnTo>
                        <a:lnTo>
                          <a:pt x="30606" y="518"/>
                        </a:lnTo>
                        <a:lnTo>
                          <a:pt x="30748" y="466"/>
                        </a:lnTo>
                        <a:lnTo>
                          <a:pt x="30878" y="402"/>
                        </a:lnTo>
                        <a:lnTo>
                          <a:pt x="31007" y="324"/>
                        </a:lnTo>
                        <a:lnTo>
                          <a:pt x="31111" y="221"/>
                        </a:lnTo>
                        <a:lnTo>
                          <a:pt x="31214" y="117"/>
                        </a:lnTo>
                        <a:lnTo>
                          <a:pt x="31305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7" name="Google Shape;574;p20">
                  <a:extLst>
                    <a:ext uri="{FF2B5EF4-FFF2-40B4-BE49-F238E27FC236}">
                      <a16:creationId xmlns:a16="http://schemas.microsoft.com/office/drawing/2014/main" id="{8FC2722D-C6D2-45B5-8504-A6A8FDE46D35}"/>
                    </a:ext>
                  </a:extLst>
                </p:cNvPr>
                <p:cNvGrpSpPr/>
                <p:nvPr/>
              </p:nvGrpSpPr>
              <p:grpSpPr>
                <a:xfrm>
                  <a:off x="6873988" y="2439639"/>
                  <a:ext cx="960458" cy="171021"/>
                  <a:chOff x="1656475" y="3931825"/>
                  <a:chExt cx="792000" cy="141025"/>
                </a:xfrm>
              </p:grpSpPr>
              <p:sp>
                <p:nvSpPr>
                  <p:cNvPr id="90" name="Google Shape;575;p20">
                    <a:extLst>
                      <a:ext uri="{FF2B5EF4-FFF2-40B4-BE49-F238E27FC236}">
                        <a16:creationId xmlns:a16="http://schemas.microsoft.com/office/drawing/2014/main" id="{F049597D-FC79-4227-B214-3D93D9FCAA17}"/>
                      </a:ext>
                    </a:extLst>
                  </p:cNvPr>
                  <p:cNvSpPr/>
                  <p:nvPr/>
                </p:nvSpPr>
                <p:spPr>
                  <a:xfrm>
                    <a:off x="1656475" y="3931825"/>
                    <a:ext cx="792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80" h="5641" extrusionOk="0">
                        <a:moveTo>
                          <a:pt x="1449" y="0"/>
                        </a:moveTo>
                        <a:lnTo>
                          <a:pt x="1294" y="13"/>
                        </a:lnTo>
                        <a:lnTo>
                          <a:pt x="1151" y="26"/>
                        </a:lnTo>
                        <a:lnTo>
                          <a:pt x="1022" y="65"/>
                        </a:lnTo>
                        <a:lnTo>
                          <a:pt x="880" y="116"/>
                        </a:lnTo>
                        <a:lnTo>
                          <a:pt x="763" y="168"/>
                        </a:lnTo>
                        <a:lnTo>
                          <a:pt x="634" y="246"/>
                        </a:lnTo>
                        <a:lnTo>
                          <a:pt x="530" y="323"/>
                        </a:lnTo>
                        <a:lnTo>
                          <a:pt x="427" y="427"/>
                        </a:lnTo>
                        <a:lnTo>
                          <a:pt x="336" y="517"/>
                        </a:lnTo>
                        <a:lnTo>
                          <a:pt x="246" y="634"/>
                        </a:lnTo>
                        <a:lnTo>
                          <a:pt x="181" y="750"/>
                        </a:lnTo>
                        <a:lnTo>
                          <a:pt x="117" y="880"/>
                        </a:lnTo>
                        <a:lnTo>
                          <a:pt x="65" y="1009"/>
                        </a:lnTo>
                        <a:lnTo>
                          <a:pt x="39" y="1151"/>
                        </a:lnTo>
                        <a:lnTo>
                          <a:pt x="13" y="1294"/>
                        </a:lnTo>
                        <a:lnTo>
                          <a:pt x="0" y="1436"/>
                        </a:lnTo>
                        <a:lnTo>
                          <a:pt x="0" y="4204"/>
                        </a:lnTo>
                        <a:lnTo>
                          <a:pt x="13" y="4346"/>
                        </a:lnTo>
                        <a:lnTo>
                          <a:pt x="39" y="4489"/>
                        </a:lnTo>
                        <a:lnTo>
                          <a:pt x="65" y="4631"/>
                        </a:lnTo>
                        <a:lnTo>
                          <a:pt x="117" y="4760"/>
                        </a:lnTo>
                        <a:lnTo>
                          <a:pt x="181" y="4890"/>
                        </a:lnTo>
                        <a:lnTo>
                          <a:pt x="246" y="5006"/>
                        </a:lnTo>
                        <a:lnTo>
                          <a:pt x="336" y="5123"/>
                        </a:lnTo>
                        <a:lnTo>
                          <a:pt x="427" y="5226"/>
                        </a:lnTo>
                        <a:lnTo>
                          <a:pt x="530" y="5317"/>
                        </a:lnTo>
                        <a:lnTo>
                          <a:pt x="634" y="5394"/>
                        </a:lnTo>
                        <a:lnTo>
                          <a:pt x="763" y="5472"/>
                        </a:lnTo>
                        <a:lnTo>
                          <a:pt x="880" y="5524"/>
                        </a:lnTo>
                        <a:lnTo>
                          <a:pt x="1022" y="5575"/>
                        </a:lnTo>
                        <a:lnTo>
                          <a:pt x="1151" y="5614"/>
                        </a:lnTo>
                        <a:lnTo>
                          <a:pt x="1294" y="5640"/>
                        </a:lnTo>
                        <a:lnTo>
                          <a:pt x="30386" y="5640"/>
                        </a:lnTo>
                        <a:lnTo>
                          <a:pt x="30541" y="5614"/>
                        </a:lnTo>
                        <a:lnTo>
                          <a:pt x="30671" y="5575"/>
                        </a:lnTo>
                        <a:lnTo>
                          <a:pt x="30800" y="5524"/>
                        </a:lnTo>
                        <a:lnTo>
                          <a:pt x="30929" y="5472"/>
                        </a:lnTo>
                        <a:lnTo>
                          <a:pt x="31046" y="5394"/>
                        </a:lnTo>
                        <a:lnTo>
                          <a:pt x="31162" y="5317"/>
                        </a:lnTo>
                        <a:lnTo>
                          <a:pt x="31266" y="5226"/>
                        </a:lnTo>
                        <a:lnTo>
                          <a:pt x="31356" y="5123"/>
                        </a:lnTo>
                        <a:lnTo>
                          <a:pt x="31434" y="5006"/>
                        </a:lnTo>
                        <a:lnTo>
                          <a:pt x="31512" y="4890"/>
                        </a:lnTo>
                        <a:lnTo>
                          <a:pt x="31576" y="4760"/>
                        </a:lnTo>
                        <a:lnTo>
                          <a:pt x="31615" y="4631"/>
                        </a:lnTo>
                        <a:lnTo>
                          <a:pt x="31654" y="4489"/>
                        </a:lnTo>
                        <a:lnTo>
                          <a:pt x="31680" y="4346"/>
                        </a:lnTo>
                        <a:lnTo>
                          <a:pt x="31680" y="4204"/>
                        </a:lnTo>
                        <a:lnTo>
                          <a:pt x="31680" y="1436"/>
                        </a:lnTo>
                        <a:lnTo>
                          <a:pt x="31680" y="1294"/>
                        </a:lnTo>
                        <a:lnTo>
                          <a:pt x="31654" y="1151"/>
                        </a:lnTo>
                        <a:lnTo>
                          <a:pt x="31615" y="1009"/>
                        </a:lnTo>
                        <a:lnTo>
                          <a:pt x="31576" y="880"/>
                        </a:lnTo>
                        <a:lnTo>
                          <a:pt x="31512" y="750"/>
                        </a:lnTo>
                        <a:lnTo>
                          <a:pt x="31434" y="634"/>
                        </a:lnTo>
                        <a:lnTo>
                          <a:pt x="31356" y="517"/>
                        </a:lnTo>
                        <a:lnTo>
                          <a:pt x="31266" y="427"/>
                        </a:lnTo>
                        <a:lnTo>
                          <a:pt x="31162" y="323"/>
                        </a:lnTo>
                        <a:lnTo>
                          <a:pt x="31046" y="246"/>
                        </a:lnTo>
                        <a:lnTo>
                          <a:pt x="30929" y="168"/>
                        </a:lnTo>
                        <a:lnTo>
                          <a:pt x="30800" y="116"/>
                        </a:lnTo>
                        <a:lnTo>
                          <a:pt x="30671" y="65"/>
                        </a:lnTo>
                        <a:lnTo>
                          <a:pt x="30541" y="26"/>
                        </a:lnTo>
                        <a:lnTo>
                          <a:pt x="30386" y="13"/>
                        </a:lnTo>
                        <a:lnTo>
                          <a:pt x="30244" y="0"/>
                        </a:ln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576;p20">
                    <a:extLst>
                      <a:ext uri="{FF2B5EF4-FFF2-40B4-BE49-F238E27FC236}">
                        <a16:creationId xmlns:a16="http://schemas.microsoft.com/office/drawing/2014/main" id="{7615E1CD-39DA-44BB-BEA0-4CD3D0786622}"/>
                      </a:ext>
                    </a:extLst>
                  </p:cNvPr>
                  <p:cNvSpPr/>
                  <p:nvPr/>
                </p:nvSpPr>
                <p:spPr>
                  <a:xfrm>
                    <a:off x="2285475" y="3931825"/>
                    <a:ext cx="163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0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5446" y="5640"/>
                        </a:lnTo>
                        <a:lnTo>
                          <a:pt x="5575" y="5614"/>
                        </a:lnTo>
                        <a:lnTo>
                          <a:pt x="5679" y="5588"/>
                        </a:lnTo>
                        <a:lnTo>
                          <a:pt x="5795" y="5549"/>
                        </a:lnTo>
                        <a:lnTo>
                          <a:pt x="5899" y="5498"/>
                        </a:lnTo>
                        <a:lnTo>
                          <a:pt x="6002" y="5433"/>
                        </a:lnTo>
                        <a:lnTo>
                          <a:pt x="6093" y="5368"/>
                        </a:lnTo>
                        <a:lnTo>
                          <a:pt x="6170" y="5291"/>
                        </a:lnTo>
                        <a:lnTo>
                          <a:pt x="6248" y="5213"/>
                        </a:lnTo>
                        <a:lnTo>
                          <a:pt x="6326" y="5110"/>
                        </a:lnTo>
                        <a:lnTo>
                          <a:pt x="6377" y="5019"/>
                        </a:lnTo>
                        <a:lnTo>
                          <a:pt x="6429" y="4916"/>
                        </a:lnTo>
                        <a:lnTo>
                          <a:pt x="6468" y="4799"/>
                        </a:lnTo>
                        <a:lnTo>
                          <a:pt x="6507" y="4683"/>
                        </a:lnTo>
                        <a:lnTo>
                          <a:pt x="6520" y="4566"/>
                        </a:lnTo>
                        <a:lnTo>
                          <a:pt x="6520" y="4450"/>
                        </a:lnTo>
                        <a:lnTo>
                          <a:pt x="6520" y="1203"/>
                        </a:lnTo>
                        <a:lnTo>
                          <a:pt x="6520" y="1074"/>
                        </a:lnTo>
                        <a:lnTo>
                          <a:pt x="6507" y="957"/>
                        </a:lnTo>
                        <a:lnTo>
                          <a:pt x="6468" y="841"/>
                        </a:lnTo>
                        <a:lnTo>
                          <a:pt x="6429" y="724"/>
                        </a:lnTo>
                        <a:lnTo>
                          <a:pt x="6377" y="621"/>
                        </a:lnTo>
                        <a:lnTo>
                          <a:pt x="6326" y="530"/>
                        </a:lnTo>
                        <a:lnTo>
                          <a:pt x="6248" y="440"/>
                        </a:lnTo>
                        <a:lnTo>
                          <a:pt x="6170" y="349"/>
                        </a:lnTo>
                        <a:lnTo>
                          <a:pt x="6093" y="272"/>
                        </a:lnTo>
                        <a:lnTo>
                          <a:pt x="6002" y="207"/>
                        </a:lnTo>
                        <a:lnTo>
                          <a:pt x="5899" y="142"/>
                        </a:lnTo>
                        <a:lnTo>
                          <a:pt x="5795" y="91"/>
                        </a:lnTo>
                        <a:lnTo>
                          <a:pt x="5679" y="52"/>
                        </a:lnTo>
                        <a:lnTo>
                          <a:pt x="5575" y="26"/>
                        </a:lnTo>
                        <a:lnTo>
                          <a:pt x="5446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577;p20">
                    <a:extLst>
                      <a:ext uri="{FF2B5EF4-FFF2-40B4-BE49-F238E27FC236}">
                        <a16:creationId xmlns:a16="http://schemas.microsoft.com/office/drawing/2014/main" id="{0C8A29EA-D4B3-408A-8662-0D54DB360A0D}"/>
                      </a:ext>
                    </a:extLst>
                  </p:cNvPr>
                  <p:cNvSpPr/>
                  <p:nvPr/>
                </p:nvSpPr>
                <p:spPr>
                  <a:xfrm>
                    <a:off x="1787775" y="3931825"/>
                    <a:ext cx="3732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28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14928" y="5640"/>
                        </a:lnTo>
                        <a:lnTo>
                          <a:pt x="14928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578;p20">
                    <a:extLst>
                      <a:ext uri="{FF2B5EF4-FFF2-40B4-BE49-F238E27FC236}">
                        <a16:creationId xmlns:a16="http://schemas.microsoft.com/office/drawing/2014/main" id="{D840A893-DC39-4495-9B7A-17816DF4DA3F}"/>
                      </a:ext>
                    </a:extLst>
                  </p:cNvPr>
                  <p:cNvSpPr/>
                  <p:nvPr/>
                </p:nvSpPr>
                <p:spPr>
                  <a:xfrm>
                    <a:off x="1661325" y="3931825"/>
                    <a:ext cx="782625" cy="1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7" extrusionOk="0">
                        <a:moveTo>
                          <a:pt x="1009" y="0"/>
                        </a:moveTo>
                        <a:lnTo>
                          <a:pt x="854" y="13"/>
                        </a:lnTo>
                        <a:lnTo>
                          <a:pt x="699" y="39"/>
                        </a:lnTo>
                        <a:lnTo>
                          <a:pt x="556" y="91"/>
                        </a:lnTo>
                        <a:lnTo>
                          <a:pt x="427" y="155"/>
                        </a:lnTo>
                        <a:lnTo>
                          <a:pt x="298" y="233"/>
                        </a:lnTo>
                        <a:lnTo>
                          <a:pt x="194" y="323"/>
                        </a:lnTo>
                        <a:lnTo>
                          <a:pt x="91" y="427"/>
                        </a:lnTo>
                        <a:lnTo>
                          <a:pt x="0" y="556"/>
                        </a:lnTo>
                        <a:lnTo>
                          <a:pt x="31305" y="556"/>
                        </a:lnTo>
                        <a:lnTo>
                          <a:pt x="31214" y="427"/>
                        </a:lnTo>
                        <a:lnTo>
                          <a:pt x="31111" y="323"/>
                        </a:lnTo>
                        <a:lnTo>
                          <a:pt x="30994" y="233"/>
                        </a:lnTo>
                        <a:lnTo>
                          <a:pt x="30878" y="155"/>
                        </a:lnTo>
                        <a:lnTo>
                          <a:pt x="30748" y="91"/>
                        </a:lnTo>
                        <a:lnTo>
                          <a:pt x="30606" y="39"/>
                        </a:lnTo>
                        <a:lnTo>
                          <a:pt x="30451" y="13"/>
                        </a:lnTo>
                        <a:lnTo>
                          <a:pt x="30296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" name="Google Shape;579;p20">
                    <a:extLst>
                      <a:ext uri="{FF2B5EF4-FFF2-40B4-BE49-F238E27FC236}">
                        <a16:creationId xmlns:a16="http://schemas.microsoft.com/office/drawing/2014/main" id="{C67877E2-0C1C-4B8F-A5E6-F946EA026113}"/>
                      </a:ext>
                    </a:extLst>
                  </p:cNvPr>
                  <p:cNvSpPr/>
                  <p:nvPr/>
                </p:nvSpPr>
                <p:spPr>
                  <a:xfrm>
                    <a:off x="1661325" y="4058900"/>
                    <a:ext cx="782625" cy="1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8" extrusionOk="0">
                        <a:moveTo>
                          <a:pt x="0" y="1"/>
                        </a:moveTo>
                        <a:lnTo>
                          <a:pt x="91" y="117"/>
                        </a:lnTo>
                        <a:lnTo>
                          <a:pt x="194" y="221"/>
                        </a:lnTo>
                        <a:lnTo>
                          <a:pt x="298" y="324"/>
                        </a:lnTo>
                        <a:lnTo>
                          <a:pt x="427" y="402"/>
                        </a:lnTo>
                        <a:lnTo>
                          <a:pt x="556" y="466"/>
                        </a:lnTo>
                        <a:lnTo>
                          <a:pt x="699" y="518"/>
                        </a:lnTo>
                        <a:lnTo>
                          <a:pt x="854" y="544"/>
                        </a:lnTo>
                        <a:lnTo>
                          <a:pt x="1009" y="557"/>
                        </a:lnTo>
                        <a:lnTo>
                          <a:pt x="30296" y="557"/>
                        </a:lnTo>
                        <a:lnTo>
                          <a:pt x="30451" y="544"/>
                        </a:lnTo>
                        <a:lnTo>
                          <a:pt x="30606" y="518"/>
                        </a:lnTo>
                        <a:lnTo>
                          <a:pt x="30748" y="466"/>
                        </a:lnTo>
                        <a:lnTo>
                          <a:pt x="30878" y="402"/>
                        </a:lnTo>
                        <a:lnTo>
                          <a:pt x="31007" y="324"/>
                        </a:lnTo>
                        <a:lnTo>
                          <a:pt x="31111" y="221"/>
                        </a:lnTo>
                        <a:lnTo>
                          <a:pt x="31214" y="117"/>
                        </a:lnTo>
                        <a:lnTo>
                          <a:pt x="31305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8" name="Google Shape;580;p20">
                  <a:extLst>
                    <a:ext uri="{FF2B5EF4-FFF2-40B4-BE49-F238E27FC236}">
                      <a16:creationId xmlns:a16="http://schemas.microsoft.com/office/drawing/2014/main" id="{39CBB805-40EC-4517-A02E-C11DB0640F8E}"/>
                    </a:ext>
                  </a:extLst>
                </p:cNvPr>
                <p:cNvGrpSpPr/>
                <p:nvPr/>
              </p:nvGrpSpPr>
              <p:grpSpPr>
                <a:xfrm>
                  <a:off x="6827783" y="2268614"/>
                  <a:ext cx="960458" cy="171021"/>
                  <a:chOff x="1656475" y="3931825"/>
                  <a:chExt cx="792000" cy="141025"/>
                </a:xfrm>
              </p:grpSpPr>
              <p:sp>
                <p:nvSpPr>
                  <p:cNvPr id="85" name="Google Shape;581;p20">
                    <a:extLst>
                      <a:ext uri="{FF2B5EF4-FFF2-40B4-BE49-F238E27FC236}">
                        <a16:creationId xmlns:a16="http://schemas.microsoft.com/office/drawing/2014/main" id="{519BB75A-D142-4643-AD78-05BB7D39510B}"/>
                      </a:ext>
                    </a:extLst>
                  </p:cNvPr>
                  <p:cNvSpPr/>
                  <p:nvPr/>
                </p:nvSpPr>
                <p:spPr>
                  <a:xfrm>
                    <a:off x="1656475" y="3931825"/>
                    <a:ext cx="792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80" h="5641" extrusionOk="0">
                        <a:moveTo>
                          <a:pt x="1449" y="0"/>
                        </a:moveTo>
                        <a:lnTo>
                          <a:pt x="1294" y="13"/>
                        </a:lnTo>
                        <a:lnTo>
                          <a:pt x="1151" y="26"/>
                        </a:lnTo>
                        <a:lnTo>
                          <a:pt x="1022" y="65"/>
                        </a:lnTo>
                        <a:lnTo>
                          <a:pt x="880" y="116"/>
                        </a:lnTo>
                        <a:lnTo>
                          <a:pt x="763" y="168"/>
                        </a:lnTo>
                        <a:lnTo>
                          <a:pt x="634" y="246"/>
                        </a:lnTo>
                        <a:lnTo>
                          <a:pt x="530" y="323"/>
                        </a:lnTo>
                        <a:lnTo>
                          <a:pt x="427" y="427"/>
                        </a:lnTo>
                        <a:lnTo>
                          <a:pt x="336" y="517"/>
                        </a:lnTo>
                        <a:lnTo>
                          <a:pt x="246" y="634"/>
                        </a:lnTo>
                        <a:lnTo>
                          <a:pt x="181" y="750"/>
                        </a:lnTo>
                        <a:lnTo>
                          <a:pt x="117" y="880"/>
                        </a:lnTo>
                        <a:lnTo>
                          <a:pt x="65" y="1009"/>
                        </a:lnTo>
                        <a:lnTo>
                          <a:pt x="39" y="1151"/>
                        </a:lnTo>
                        <a:lnTo>
                          <a:pt x="13" y="1294"/>
                        </a:lnTo>
                        <a:lnTo>
                          <a:pt x="0" y="1436"/>
                        </a:lnTo>
                        <a:lnTo>
                          <a:pt x="0" y="4204"/>
                        </a:lnTo>
                        <a:lnTo>
                          <a:pt x="13" y="4346"/>
                        </a:lnTo>
                        <a:lnTo>
                          <a:pt x="39" y="4489"/>
                        </a:lnTo>
                        <a:lnTo>
                          <a:pt x="65" y="4631"/>
                        </a:lnTo>
                        <a:lnTo>
                          <a:pt x="117" y="4760"/>
                        </a:lnTo>
                        <a:lnTo>
                          <a:pt x="181" y="4890"/>
                        </a:lnTo>
                        <a:lnTo>
                          <a:pt x="246" y="5006"/>
                        </a:lnTo>
                        <a:lnTo>
                          <a:pt x="336" y="5123"/>
                        </a:lnTo>
                        <a:lnTo>
                          <a:pt x="427" y="5226"/>
                        </a:lnTo>
                        <a:lnTo>
                          <a:pt x="530" y="5317"/>
                        </a:lnTo>
                        <a:lnTo>
                          <a:pt x="634" y="5394"/>
                        </a:lnTo>
                        <a:lnTo>
                          <a:pt x="763" y="5472"/>
                        </a:lnTo>
                        <a:lnTo>
                          <a:pt x="880" y="5524"/>
                        </a:lnTo>
                        <a:lnTo>
                          <a:pt x="1022" y="5575"/>
                        </a:lnTo>
                        <a:lnTo>
                          <a:pt x="1151" y="5614"/>
                        </a:lnTo>
                        <a:lnTo>
                          <a:pt x="1294" y="5640"/>
                        </a:lnTo>
                        <a:lnTo>
                          <a:pt x="30386" y="5640"/>
                        </a:lnTo>
                        <a:lnTo>
                          <a:pt x="30541" y="5614"/>
                        </a:lnTo>
                        <a:lnTo>
                          <a:pt x="30671" y="5575"/>
                        </a:lnTo>
                        <a:lnTo>
                          <a:pt x="30800" y="5524"/>
                        </a:lnTo>
                        <a:lnTo>
                          <a:pt x="30929" y="5472"/>
                        </a:lnTo>
                        <a:lnTo>
                          <a:pt x="31046" y="5394"/>
                        </a:lnTo>
                        <a:lnTo>
                          <a:pt x="31162" y="5317"/>
                        </a:lnTo>
                        <a:lnTo>
                          <a:pt x="31266" y="5226"/>
                        </a:lnTo>
                        <a:lnTo>
                          <a:pt x="31356" y="5123"/>
                        </a:lnTo>
                        <a:lnTo>
                          <a:pt x="31434" y="5006"/>
                        </a:lnTo>
                        <a:lnTo>
                          <a:pt x="31512" y="4890"/>
                        </a:lnTo>
                        <a:lnTo>
                          <a:pt x="31576" y="4760"/>
                        </a:lnTo>
                        <a:lnTo>
                          <a:pt x="31615" y="4631"/>
                        </a:lnTo>
                        <a:lnTo>
                          <a:pt x="31654" y="4489"/>
                        </a:lnTo>
                        <a:lnTo>
                          <a:pt x="31680" y="4346"/>
                        </a:lnTo>
                        <a:lnTo>
                          <a:pt x="31680" y="4204"/>
                        </a:lnTo>
                        <a:lnTo>
                          <a:pt x="31680" y="1436"/>
                        </a:lnTo>
                        <a:lnTo>
                          <a:pt x="31680" y="1294"/>
                        </a:lnTo>
                        <a:lnTo>
                          <a:pt x="31654" y="1151"/>
                        </a:lnTo>
                        <a:lnTo>
                          <a:pt x="31615" y="1009"/>
                        </a:lnTo>
                        <a:lnTo>
                          <a:pt x="31576" y="880"/>
                        </a:lnTo>
                        <a:lnTo>
                          <a:pt x="31512" y="750"/>
                        </a:lnTo>
                        <a:lnTo>
                          <a:pt x="31434" y="634"/>
                        </a:lnTo>
                        <a:lnTo>
                          <a:pt x="31356" y="517"/>
                        </a:lnTo>
                        <a:lnTo>
                          <a:pt x="31266" y="427"/>
                        </a:lnTo>
                        <a:lnTo>
                          <a:pt x="31162" y="323"/>
                        </a:lnTo>
                        <a:lnTo>
                          <a:pt x="31046" y="246"/>
                        </a:lnTo>
                        <a:lnTo>
                          <a:pt x="30929" y="168"/>
                        </a:lnTo>
                        <a:lnTo>
                          <a:pt x="30800" y="116"/>
                        </a:lnTo>
                        <a:lnTo>
                          <a:pt x="30671" y="65"/>
                        </a:lnTo>
                        <a:lnTo>
                          <a:pt x="30541" y="26"/>
                        </a:lnTo>
                        <a:lnTo>
                          <a:pt x="30386" y="13"/>
                        </a:lnTo>
                        <a:lnTo>
                          <a:pt x="30244" y="0"/>
                        </a:ln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582;p20">
                    <a:extLst>
                      <a:ext uri="{FF2B5EF4-FFF2-40B4-BE49-F238E27FC236}">
                        <a16:creationId xmlns:a16="http://schemas.microsoft.com/office/drawing/2014/main" id="{803E0522-4099-4991-9EE3-B00C27C8A7C3}"/>
                      </a:ext>
                    </a:extLst>
                  </p:cNvPr>
                  <p:cNvSpPr/>
                  <p:nvPr/>
                </p:nvSpPr>
                <p:spPr>
                  <a:xfrm>
                    <a:off x="2285475" y="3931825"/>
                    <a:ext cx="163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0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5446" y="5640"/>
                        </a:lnTo>
                        <a:lnTo>
                          <a:pt x="5575" y="5614"/>
                        </a:lnTo>
                        <a:lnTo>
                          <a:pt x="5679" y="5588"/>
                        </a:lnTo>
                        <a:lnTo>
                          <a:pt x="5795" y="5549"/>
                        </a:lnTo>
                        <a:lnTo>
                          <a:pt x="5899" y="5498"/>
                        </a:lnTo>
                        <a:lnTo>
                          <a:pt x="6002" y="5433"/>
                        </a:lnTo>
                        <a:lnTo>
                          <a:pt x="6093" y="5368"/>
                        </a:lnTo>
                        <a:lnTo>
                          <a:pt x="6170" y="5291"/>
                        </a:lnTo>
                        <a:lnTo>
                          <a:pt x="6248" y="5213"/>
                        </a:lnTo>
                        <a:lnTo>
                          <a:pt x="6326" y="5110"/>
                        </a:lnTo>
                        <a:lnTo>
                          <a:pt x="6377" y="5019"/>
                        </a:lnTo>
                        <a:lnTo>
                          <a:pt x="6429" y="4916"/>
                        </a:lnTo>
                        <a:lnTo>
                          <a:pt x="6468" y="4799"/>
                        </a:lnTo>
                        <a:lnTo>
                          <a:pt x="6507" y="4683"/>
                        </a:lnTo>
                        <a:lnTo>
                          <a:pt x="6520" y="4566"/>
                        </a:lnTo>
                        <a:lnTo>
                          <a:pt x="6520" y="4450"/>
                        </a:lnTo>
                        <a:lnTo>
                          <a:pt x="6520" y="1203"/>
                        </a:lnTo>
                        <a:lnTo>
                          <a:pt x="6520" y="1074"/>
                        </a:lnTo>
                        <a:lnTo>
                          <a:pt x="6507" y="957"/>
                        </a:lnTo>
                        <a:lnTo>
                          <a:pt x="6468" y="841"/>
                        </a:lnTo>
                        <a:lnTo>
                          <a:pt x="6429" y="724"/>
                        </a:lnTo>
                        <a:lnTo>
                          <a:pt x="6377" y="621"/>
                        </a:lnTo>
                        <a:lnTo>
                          <a:pt x="6326" y="530"/>
                        </a:lnTo>
                        <a:lnTo>
                          <a:pt x="6248" y="440"/>
                        </a:lnTo>
                        <a:lnTo>
                          <a:pt x="6170" y="349"/>
                        </a:lnTo>
                        <a:lnTo>
                          <a:pt x="6093" y="272"/>
                        </a:lnTo>
                        <a:lnTo>
                          <a:pt x="6002" y="207"/>
                        </a:lnTo>
                        <a:lnTo>
                          <a:pt x="5899" y="142"/>
                        </a:lnTo>
                        <a:lnTo>
                          <a:pt x="5795" y="91"/>
                        </a:lnTo>
                        <a:lnTo>
                          <a:pt x="5679" y="52"/>
                        </a:lnTo>
                        <a:lnTo>
                          <a:pt x="5575" y="26"/>
                        </a:lnTo>
                        <a:lnTo>
                          <a:pt x="5446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583;p20">
                    <a:extLst>
                      <a:ext uri="{FF2B5EF4-FFF2-40B4-BE49-F238E27FC236}">
                        <a16:creationId xmlns:a16="http://schemas.microsoft.com/office/drawing/2014/main" id="{886DBB20-D784-4849-8BC8-FE6A50BF4743}"/>
                      </a:ext>
                    </a:extLst>
                  </p:cNvPr>
                  <p:cNvSpPr/>
                  <p:nvPr/>
                </p:nvSpPr>
                <p:spPr>
                  <a:xfrm>
                    <a:off x="1787775" y="3931825"/>
                    <a:ext cx="3732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28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14928" y="5640"/>
                        </a:lnTo>
                        <a:lnTo>
                          <a:pt x="14928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" name="Google Shape;584;p20">
                    <a:extLst>
                      <a:ext uri="{FF2B5EF4-FFF2-40B4-BE49-F238E27FC236}">
                        <a16:creationId xmlns:a16="http://schemas.microsoft.com/office/drawing/2014/main" id="{4B987243-0D79-4F65-B5FA-1032534B0C96}"/>
                      </a:ext>
                    </a:extLst>
                  </p:cNvPr>
                  <p:cNvSpPr/>
                  <p:nvPr/>
                </p:nvSpPr>
                <p:spPr>
                  <a:xfrm>
                    <a:off x="1661325" y="3931825"/>
                    <a:ext cx="782625" cy="1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7" extrusionOk="0">
                        <a:moveTo>
                          <a:pt x="1009" y="0"/>
                        </a:moveTo>
                        <a:lnTo>
                          <a:pt x="854" y="13"/>
                        </a:lnTo>
                        <a:lnTo>
                          <a:pt x="699" y="39"/>
                        </a:lnTo>
                        <a:lnTo>
                          <a:pt x="556" y="91"/>
                        </a:lnTo>
                        <a:lnTo>
                          <a:pt x="427" y="155"/>
                        </a:lnTo>
                        <a:lnTo>
                          <a:pt x="298" y="233"/>
                        </a:lnTo>
                        <a:lnTo>
                          <a:pt x="194" y="323"/>
                        </a:lnTo>
                        <a:lnTo>
                          <a:pt x="91" y="427"/>
                        </a:lnTo>
                        <a:lnTo>
                          <a:pt x="0" y="556"/>
                        </a:lnTo>
                        <a:lnTo>
                          <a:pt x="31305" y="556"/>
                        </a:lnTo>
                        <a:lnTo>
                          <a:pt x="31214" y="427"/>
                        </a:lnTo>
                        <a:lnTo>
                          <a:pt x="31111" y="323"/>
                        </a:lnTo>
                        <a:lnTo>
                          <a:pt x="30994" y="233"/>
                        </a:lnTo>
                        <a:lnTo>
                          <a:pt x="30878" y="155"/>
                        </a:lnTo>
                        <a:lnTo>
                          <a:pt x="30748" y="91"/>
                        </a:lnTo>
                        <a:lnTo>
                          <a:pt x="30606" y="39"/>
                        </a:lnTo>
                        <a:lnTo>
                          <a:pt x="30451" y="13"/>
                        </a:lnTo>
                        <a:lnTo>
                          <a:pt x="30296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" name="Google Shape;585;p20">
                    <a:extLst>
                      <a:ext uri="{FF2B5EF4-FFF2-40B4-BE49-F238E27FC236}">
                        <a16:creationId xmlns:a16="http://schemas.microsoft.com/office/drawing/2014/main" id="{6DABD58E-8A85-461A-9787-46FE28D4414E}"/>
                      </a:ext>
                    </a:extLst>
                  </p:cNvPr>
                  <p:cNvSpPr/>
                  <p:nvPr/>
                </p:nvSpPr>
                <p:spPr>
                  <a:xfrm>
                    <a:off x="1661325" y="4058900"/>
                    <a:ext cx="782625" cy="1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8" extrusionOk="0">
                        <a:moveTo>
                          <a:pt x="0" y="1"/>
                        </a:moveTo>
                        <a:lnTo>
                          <a:pt x="91" y="117"/>
                        </a:lnTo>
                        <a:lnTo>
                          <a:pt x="194" y="221"/>
                        </a:lnTo>
                        <a:lnTo>
                          <a:pt x="298" y="324"/>
                        </a:lnTo>
                        <a:lnTo>
                          <a:pt x="427" y="402"/>
                        </a:lnTo>
                        <a:lnTo>
                          <a:pt x="556" y="466"/>
                        </a:lnTo>
                        <a:lnTo>
                          <a:pt x="699" y="518"/>
                        </a:lnTo>
                        <a:lnTo>
                          <a:pt x="854" y="544"/>
                        </a:lnTo>
                        <a:lnTo>
                          <a:pt x="1009" y="557"/>
                        </a:lnTo>
                        <a:lnTo>
                          <a:pt x="30296" y="557"/>
                        </a:lnTo>
                        <a:lnTo>
                          <a:pt x="30451" y="544"/>
                        </a:lnTo>
                        <a:lnTo>
                          <a:pt x="30606" y="518"/>
                        </a:lnTo>
                        <a:lnTo>
                          <a:pt x="30748" y="466"/>
                        </a:lnTo>
                        <a:lnTo>
                          <a:pt x="30878" y="402"/>
                        </a:lnTo>
                        <a:lnTo>
                          <a:pt x="31007" y="324"/>
                        </a:lnTo>
                        <a:lnTo>
                          <a:pt x="31111" y="221"/>
                        </a:lnTo>
                        <a:lnTo>
                          <a:pt x="31214" y="117"/>
                        </a:lnTo>
                        <a:lnTo>
                          <a:pt x="31305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9" name="Google Shape;586;p20">
                  <a:extLst>
                    <a:ext uri="{FF2B5EF4-FFF2-40B4-BE49-F238E27FC236}">
                      <a16:creationId xmlns:a16="http://schemas.microsoft.com/office/drawing/2014/main" id="{164DA8FF-35F0-44D3-9FD9-4BED4EBC6D13}"/>
                    </a:ext>
                  </a:extLst>
                </p:cNvPr>
                <p:cNvGrpSpPr/>
                <p:nvPr/>
              </p:nvGrpSpPr>
              <p:grpSpPr>
                <a:xfrm>
                  <a:off x="6873988" y="2097589"/>
                  <a:ext cx="960458" cy="171021"/>
                  <a:chOff x="1656475" y="3931825"/>
                  <a:chExt cx="792000" cy="141025"/>
                </a:xfrm>
              </p:grpSpPr>
              <p:sp>
                <p:nvSpPr>
                  <p:cNvPr id="80" name="Google Shape;587;p20">
                    <a:extLst>
                      <a:ext uri="{FF2B5EF4-FFF2-40B4-BE49-F238E27FC236}">
                        <a16:creationId xmlns:a16="http://schemas.microsoft.com/office/drawing/2014/main" id="{5E7A54D4-27DF-46D0-9EA8-6896A96C1935}"/>
                      </a:ext>
                    </a:extLst>
                  </p:cNvPr>
                  <p:cNvSpPr/>
                  <p:nvPr/>
                </p:nvSpPr>
                <p:spPr>
                  <a:xfrm>
                    <a:off x="1656475" y="3931825"/>
                    <a:ext cx="792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80" h="5641" extrusionOk="0">
                        <a:moveTo>
                          <a:pt x="1449" y="0"/>
                        </a:moveTo>
                        <a:lnTo>
                          <a:pt x="1294" y="13"/>
                        </a:lnTo>
                        <a:lnTo>
                          <a:pt x="1151" y="26"/>
                        </a:lnTo>
                        <a:lnTo>
                          <a:pt x="1022" y="65"/>
                        </a:lnTo>
                        <a:lnTo>
                          <a:pt x="880" y="116"/>
                        </a:lnTo>
                        <a:lnTo>
                          <a:pt x="763" y="168"/>
                        </a:lnTo>
                        <a:lnTo>
                          <a:pt x="634" y="246"/>
                        </a:lnTo>
                        <a:lnTo>
                          <a:pt x="530" y="323"/>
                        </a:lnTo>
                        <a:lnTo>
                          <a:pt x="427" y="427"/>
                        </a:lnTo>
                        <a:lnTo>
                          <a:pt x="336" y="517"/>
                        </a:lnTo>
                        <a:lnTo>
                          <a:pt x="246" y="634"/>
                        </a:lnTo>
                        <a:lnTo>
                          <a:pt x="181" y="750"/>
                        </a:lnTo>
                        <a:lnTo>
                          <a:pt x="117" y="880"/>
                        </a:lnTo>
                        <a:lnTo>
                          <a:pt x="65" y="1009"/>
                        </a:lnTo>
                        <a:lnTo>
                          <a:pt x="39" y="1151"/>
                        </a:lnTo>
                        <a:lnTo>
                          <a:pt x="13" y="1294"/>
                        </a:lnTo>
                        <a:lnTo>
                          <a:pt x="0" y="1436"/>
                        </a:lnTo>
                        <a:lnTo>
                          <a:pt x="0" y="4204"/>
                        </a:lnTo>
                        <a:lnTo>
                          <a:pt x="13" y="4346"/>
                        </a:lnTo>
                        <a:lnTo>
                          <a:pt x="39" y="4489"/>
                        </a:lnTo>
                        <a:lnTo>
                          <a:pt x="65" y="4631"/>
                        </a:lnTo>
                        <a:lnTo>
                          <a:pt x="117" y="4760"/>
                        </a:lnTo>
                        <a:lnTo>
                          <a:pt x="181" y="4890"/>
                        </a:lnTo>
                        <a:lnTo>
                          <a:pt x="246" y="5006"/>
                        </a:lnTo>
                        <a:lnTo>
                          <a:pt x="336" y="5123"/>
                        </a:lnTo>
                        <a:lnTo>
                          <a:pt x="427" y="5226"/>
                        </a:lnTo>
                        <a:lnTo>
                          <a:pt x="530" y="5317"/>
                        </a:lnTo>
                        <a:lnTo>
                          <a:pt x="634" y="5394"/>
                        </a:lnTo>
                        <a:lnTo>
                          <a:pt x="763" y="5472"/>
                        </a:lnTo>
                        <a:lnTo>
                          <a:pt x="880" y="5524"/>
                        </a:lnTo>
                        <a:lnTo>
                          <a:pt x="1022" y="5575"/>
                        </a:lnTo>
                        <a:lnTo>
                          <a:pt x="1151" y="5614"/>
                        </a:lnTo>
                        <a:lnTo>
                          <a:pt x="1294" y="5640"/>
                        </a:lnTo>
                        <a:lnTo>
                          <a:pt x="30386" y="5640"/>
                        </a:lnTo>
                        <a:lnTo>
                          <a:pt x="30541" y="5614"/>
                        </a:lnTo>
                        <a:lnTo>
                          <a:pt x="30671" y="5575"/>
                        </a:lnTo>
                        <a:lnTo>
                          <a:pt x="30800" y="5524"/>
                        </a:lnTo>
                        <a:lnTo>
                          <a:pt x="30929" y="5472"/>
                        </a:lnTo>
                        <a:lnTo>
                          <a:pt x="31046" y="5394"/>
                        </a:lnTo>
                        <a:lnTo>
                          <a:pt x="31162" y="5317"/>
                        </a:lnTo>
                        <a:lnTo>
                          <a:pt x="31266" y="5226"/>
                        </a:lnTo>
                        <a:lnTo>
                          <a:pt x="31356" y="5123"/>
                        </a:lnTo>
                        <a:lnTo>
                          <a:pt x="31434" y="5006"/>
                        </a:lnTo>
                        <a:lnTo>
                          <a:pt x="31512" y="4890"/>
                        </a:lnTo>
                        <a:lnTo>
                          <a:pt x="31576" y="4760"/>
                        </a:lnTo>
                        <a:lnTo>
                          <a:pt x="31615" y="4631"/>
                        </a:lnTo>
                        <a:lnTo>
                          <a:pt x="31654" y="4489"/>
                        </a:lnTo>
                        <a:lnTo>
                          <a:pt x="31680" y="4346"/>
                        </a:lnTo>
                        <a:lnTo>
                          <a:pt x="31680" y="4204"/>
                        </a:lnTo>
                        <a:lnTo>
                          <a:pt x="31680" y="1436"/>
                        </a:lnTo>
                        <a:lnTo>
                          <a:pt x="31680" y="1294"/>
                        </a:lnTo>
                        <a:lnTo>
                          <a:pt x="31654" y="1151"/>
                        </a:lnTo>
                        <a:lnTo>
                          <a:pt x="31615" y="1009"/>
                        </a:lnTo>
                        <a:lnTo>
                          <a:pt x="31576" y="880"/>
                        </a:lnTo>
                        <a:lnTo>
                          <a:pt x="31512" y="750"/>
                        </a:lnTo>
                        <a:lnTo>
                          <a:pt x="31434" y="634"/>
                        </a:lnTo>
                        <a:lnTo>
                          <a:pt x="31356" y="517"/>
                        </a:lnTo>
                        <a:lnTo>
                          <a:pt x="31266" y="427"/>
                        </a:lnTo>
                        <a:lnTo>
                          <a:pt x="31162" y="323"/>
                        </a:lnTo>
                        <a:lnTo>
                          <a:pt x="31046" y="246"/>
                        </a:lnTo>
                        <a:lnTo>
                          <a:pt x="30929" y="168"/>
                        </a:lnTo>
                        <a:lnTo>
                          <a:pt x="30800" y="116"/>
                        </a:lnTo>
                        <a:lnTo>
                          <a:pt x="30671" y="65"/>
                        </a:lnTo>
                        <a:lnTo>
                          <a:pt x="30541" y="26"/>
                        </a:lnTo>
                        <a:lnTo>
                          <a:pt x="30386" y="13"/>
                        </a:lnTo>
                        <a:lnTo>
                          <a:pt x="30244" y="0"/>
                        </a:ln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588;p20">
                    <a:extLst>
                      <a:ext uri="{FF2B5EF4-FFF2-40B4-BE49-F238E27FC236}">
                        <a16:creationId xmlns:a16="http://schemas.microsoft.com/office/drawing/2014/main" id="{984FD98E-6148-405A-A5BB-DCFAD1BCFD27}"/>
                      </a:ext>
                    </a:extLst>
                  </p:cNvPr>
                  <p:cNvSpPr/>
                  <p:nvPr/>
                </p:nvSpPr>
                <p:spPr>
                  <a:xfrm>
                    <a:off x="2285475" y="3931825"/>
                    <a:ext cx="163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0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5446" y="5640"/>
                        </a:lnTo>
                        <a:lnTo>
                          <a:pt x="5575" y="5614"/>
                        </a:lnTo>
                        <a:lnTo>
                          <a:pt x="5679" y="5588"/>
                        </a:lnTo>
                        <a:lnTo>
                          <a:pt x="5795" y="5549"/>
                        </a:lnTo>
                        <a:lnTo>
                          <a:pt x="5899" y="5498"/>
                        </a:lnTo>
                        <a:lnTo>
                          <a:pt x="6002" y="5433"/>
                        </a:lnTo>
                        <a:lnTo>
                          <a:pt x="6093" y="5368"/>
                        </a:lnTo>
                        <a:lnTo>
                          <a:pt x="6170" y="5291"/>
                        </a:lnTo>
                        <a:lnTo>
                          <a:pt x="6248" y="5213"/>
                        </a:lnTo>
                        <a:lnTo>
                          <a:pt x="6326" y="5110"/>
                        </a:lnTo>
                        <a:lnTo>
                          <a:pt x="6377" y="5019"/>
                        </a:lnTo>
                        <a:lnTo>
                          <a:pt x="6429" y="4916"/>
                        </a:lnTo>
                        <a:lnTo>
                          <a:pt x="6468" y="4799"/>
                        </a:lnTo>
                        <a:lnTo>
                          <a:pt x="6507" y="4683"/>
                        </a:lnTo>
                        <a:lnTo>
                          <a:pt x="6520" y="4566"/>
                        </a:lnTo>
                        <a:lnTo>
                          <a:pt x="6520" y="4450"/>
                        </a:lnTo>
                        <a:lnTo>
                          <a:pt x="6520" y="1203"/>
                        </a:lnTo>
                        <a:lnTo>
                          <a:pt x="6520" y="1074"/>
                        </a:lnTo>
                        <a:lnTo>
                          <a:pt x="6507" y="957"/>
                        </a:lnTo>
                        <a:lnTo>
                          <a:pt x="6468" y="841"/>
                        </a:lnTo>
                        <a:lnTo>
                          <a:pt x="6429" y="724"/>
                        </a:lnTo>
                        <a:lnTo>
                          <a:pt x="6377" y="621"/>
                        </a:lnTo>
                        <a:lnTo>
                          <a:pt x="6326" y="530"/>
                        </a:lnTo>
                        <a:lnTo>
                          <a:pt x="6248" y="440"/>
                        </a:lnTo>
                        <a:lnTo>
                          <a:pt x="6170" y="349"/>
                        </a:lnTo>
                        <a:lnTo>
                          <a:pt x="6093" y="272"/>
                        </a:lnTo>
                        <a:lnTo>
                          <a:pt x="6002" y="207"/>
                        </a:lnTo>
                        <a:lnTo>
                          <a:pt x="5899" y="142"/>
                        </a:lnTo>
                        <a:lnTo>
                          <a:pt x="5795" y="91"/>
                        </a:lnTo>
                        <a:lnTo>
                          <a:pt x="5679" y="52"/>
                        </a:lnTo>
                        <a:lnTo>
                          <a:pt x="5575" y="26"/>
                        </a:lnTo>
                        <a:lnTo>
                          <a:pt x="5446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589;p20">
                    <a:extLst>
                      <a:ext uri="{FF2B5EF4-FFF2-40B4-BE49-F238E27FC236}">
                        <a16:creationId xmlns:a16="http://schemas.microsoft.com/office/drawing/2014/main" id="{83212C79-A8DF-40E3-A7CB-2838B688F70B}"/>
                      </a:ext>
                    </a:extLst>
                  </p:cNvPr>
                  <p:cNvSpPr/>
                  <p:nvPr/>
                </p:nvSpPr>
                <p:spPr>
                  <a:xfrm>
                    <a:off x="1787775" y="3931825"/>
                    <a:ext cx="3732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28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14928" y="5640"/>
                        </a:lnTo>
                        <a:lnTo>
                          <a:pt x="14928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590;p20">
                    <a:extLst>
                      <a:ext uri="{FF2B5EF4-FFF2-40B4-BE49-F238E27FC236}">
                        <a16:creationId xmlns:a16="http://schemas.microsoft.com/office/drawing/2014/main" id="{BAB15AC4-701F-451C-900F-DE4E6DEC092F}"/>
                      </a:ext>
                    </a:extLst>
                  </p:cNvPr>
                  <p:cNvSpPr/>
                  <p:nvPr/>
                </p:nvSpPr>
                <p:spPr>
                  <a:xfrm>
                    <a:off x="1661325" y="3931825"/>
                    <a:ext cx="782625" cy="1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7" extrusionOk="0">
                        <a:moveTo>
                          <a:pt x="1009" y="0"/>
                        </a:moveTo>
                        <a:lnTo>
                          <a:pt x="854" y="13"/>
                        </a:lnTo>
                        <a:lnTo>
                          <a:pt x="699" y="39"/>
                        </a:lnTo>
                        <a:lnTo>
                          <a:pt x="556" y="91"/>
                        </a:lnTo>
                        <a:lnTo>
                          <a:pt x="427" y="155"/>
                        </a:lnTo>
                        <a:lnTo>
                          <a:pt x="298" y="233"/>
                        </a:lnTo>
                        <a:lnTo>
                          <a:pt x="194" y="323"/>
                        </a:lnTo>
                        <a:lnTo>
                          <a:pt x="91" y="427"/>
                        </a:lnTo>
                        <a:lnTo>
                          <a:pt x="0" y="556"/>
                        </a:lnTo>
                        <a:lnTo>
                          <a:pt x="31305" y="556"/>
                        </a:lnTo>
                        <a:lnTo>
                          <a:pt x="31214" y="427"/>
                        </a:lnTo>
                        <a:lnTo>
                          <a:pt x="31111" y="323"/>
                        </a:lnTo>
                        <a:lnTo>
                          <a:pt x="30994" y="233"/>
                        </a:lnTo>
                        <a:lnTo>
                          <a:pt x="30878" y="155"/>
                        </a:lnTo>
                        <a:lnTo>
                          <a:pt x="30748" y="91"/>
                        </a:lnTo>
                        <a:lnTo>
                          <a:pt x="30606" y="39"/>
                        </a:lnTo>
                        <a:lnTo>
                          <a:pt x="30451" y="13"/>
                        </a:lnTo>
                        <a:lnTo>
                          <a:pt x="30296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591;p20">
                    <a:extLst>
                      <a:ext uri="{FF2B5EF4-FFF2-40B4-BE49-F238E27FC236}">
                        <a16:creationId xmlns:a16="http://schemas.microsoft.com/office/drawing/2014/main" id="{63F391C8-75D3-4DFB-8EED-ED3CDDFAA3C2}"/>
                      </a:ext>
                    </a:extLst>
                  </p:cNvPr>
                  <p:cNvSpPr/>
                  <p:nvPr/>
                </p:nvSpPr>
                <p:spPr>
                  <a:xfrm>
                    <a:off x="1661325" y="4058900"/>
                    <a:ext cx="782625" cy="1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8" extrusionOk="0">
                        <a:moveTo>
                          <a:pt x="0" y="1"/>
                        </a:moveTo>
                        <a:lnTo>
                          <a:pt x="91" y="117"/>
                        </a:lnTo>
                        <a:lnTo>
                          <a:pt x="194" y="221"/>
                        </a:lnTo>
                        <a:lnTo>
                          <a:pt x="298" y="324"/>
                        </a:lnTo>
                        <a:lnTo>
                          <a:pt x="427" y="402"/>
                        </a:lnTo>
                        <a:lnTo>
                          <a:pt x="556" y="466"/>
                        </a:lnTo>
                        <a:lnTo>
                          <a:pt x="699" y="518"/>
                        </a:lnTo>
                        <a:lnTo>
                          <a:pt x="854" y="544"/>
                        </a:lnTo>
                        <a:lnTo>
                          <a:pt x="1009" y="557"/>
                        </a:lnTo>
                        <a:lnTo>
                          <a:pt x="30296" y="557"/>
                        </a:lnTo>
                        <a:lnTo>
                          <a:pt x="30451" y="544"/>
                        </a:lnTo>
                        <a:lnTo>
                          <a:pt x="30606" y="518"/>
                        </a:lnTo>
                        <a:lnTo>
                          <a:pt x="30748" y="466"/>
                        </a:lnTo>
                        <a:lnTo>
                          <a:pt x="30878" y="402"/>
                        </a:lnTo>
                        <a:lnTo>
                          <a:pt x="31007" y="324"/>
                        </a:lnTo>
                        <a:lnTo>
                          <a:pt x="31111" y="221"/>
                        </a:lnTo>
                        <a:lnTo>
                          <a:pt x="31214" y="117"/>
                        </a:lnTo>
                        <a:lnTo>
                          <a:pt x="31305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35" name="Google Shape;602;p20">
                <a:extLst>
                  <a:ext uri="{FF2B5EF4-FFF2-40B4-BE49-F238E27FC236}">
                    <a16:creationId xmlns:a16="http://schemas.microsoft.com/office/drawing/2014/main" id="{0A30157E-9702-45B3-9E61-70EFF4E147F3}"/>
                  </a:ext>
                </a:extLst>
              </p:cNvPr>
              <p:cNvGrpSpPr/>
              <p:nvPr/>
            </p:nvGrpSpPr>
            <p:grpSpPr>
              <a:xfrm>
                <a:off x="-282386" y="1922931"/>
                <a:ext cx="1564866" cy="3539728"/>
                <a:chOff x="6411391" y="1026775"/>
                <a:chExt cx="2176170" cy="3723188"/>
              </a:xfrm>
            </p:grpSpPr>
            <p:grpSp>
              <p:nvGrpSpPr>
                <p:cNvPr id="136" name="Google Shape;603;p20">
                  <a:extLst>
                    <a:ext uri="{FF2B5EF4-FFF2-40B4-BE49-F238E27FC236}">
                      <a16:creationId xmlns:a16="http://schemas.microsoft.com/office/drawing/2014/main" id="{BCF7A09E-168E-4250-8036-847CD356A651}"/>
                    </a:ext>
                  </a:extLst>
                </p:cNvPr>
                <p:cNvGrpSpPr/>
                <p:nvPr/>
              </p:nvGrpSpPr>
              <p:grpSpPr>
                <a:xfrm>
                  <a:off x="6411391" y="3924913"/>
                  <a:ext cx="2176170" cy="825050"/>
                  <a:chOff x="4635013" y="3907025"/>
                  <a:chExt cx="2226944" cy="825050"/>
                </a:xfrm>
              </p:grpSpPr>
              <p:sp>
                <p:nvSpPr>
                  <p:cNvPr id="138" name="Google Shape;604;p20">
                    <a:extLst>
                      <a:ext uri="{FF2B5EF4-FFF2-40B4-BE49-F238E27FC236}">
                        <a16:creationId xmlns:a16="http://schemas.microsoft.com/office/drawing/2014/main" id="{B38FD92F-CDC3-4375-9FED-BCF82346C25C}"/>
                      </a:ext>
                    </a:extLst>
                  </p:cNvPr>
                  <p:cNvSpPr txBox="1"/>
                  <p:nvPr/>
                </p:nvSpPr>
                <p:spPr>
                  <a:xfrm>
                    <a:off x="4845357" y="3907025"/>
                    <a:ext cx="20166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fr-FR" sz="18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rPr>
                      <a:t>Licence pro</a:t>
                    </a:r>
                    <a:endParaRPr sz="1800" b="1" dirty="0">
                      <a:solidFill>
                        <a:schemeClr val="dk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endParaRPr>
                  </a:p>
                </p:txBody>
              </p:sp>
              <p:sp>
                <p:nvSpPr>
                  <p:cNvPr id="139" name="Google Shape;605;p20">
                    <a:extLst>
                      <a:ext uri="{FF2B5EF4-FFF2-40B4-BE49-F238E27FC236}">
                        <a16:creationId xmlns:a16="http://schemas.microsoft.com/office/drawing/2014/main" id="{D52DF863-41D5-4E6D-B7F3-B82E6F52284B}"/>
                      </a:ext>
                    </a:extLst>
                  </p:cNvPr>
                  <p:cNvSpPr txBox="1"/>
                  <p:nvPr/>
                </p:nvSpPr>
                <p:spPr>
                  <a:xfrm>
                    <a:off x="4635013" y="4249075"/>
                    <a:ext cx="2016600" cy="483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sp>
              <p:nvSpPr>
                <p:cNvPr id="137" name="Google Shape;606;p20">
                  <a:extLst>
                    <a:ext uri="{FF2B5EF4-FFF2-40B4-BE49-F238E27FC236}">
                      <a16:creationId xmlns:a16="http://schemas.microsoft.com/office/drawing/2014/main" id="{2E80FCA7-FA3F-463A-A637-CDD006113996}"/>
                    </a:ext>
                  </a:extLst>
                </p:cNvPr>
                <p:cNvSpPr/>
                <p:nvPr/>
              </p:nvSpPr>
              <p:spPr>
                <a:xfrm>
                  <a:off x="7056300" y="1026775"/>
                  <a:ext cx="680700" cy="6807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$</a:t>
                  </a:r>
                  <a:endParaRPr sz="24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sp>
            <p:nvSpPr>
              <p:cNvPr id="143" name="Google Shape;613;p20">
                <a:extLst>
                  <a:ext uri="{FF2B5EF4-FFF2-40B4-BE49-F238E27FC236}">
                    <a16:creationId xmlns:a16="http://schemas.microsoft.com/office/drawing/2014/main" id="{72051118-6992-463C-83A8-AE1A7AE49A78}"/>
                  </a:ext>
                </a:extLst>
              </p:cNvPr>
              <p:cNvSpPr/>
              <p:nvPr/>
            </p:nvSpPr>
            <p:spPr>
              <a:xfrm>
                <a:off x="633776" y="3894350"/>
                <a:ext cx="99450" cy="13148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cxnSp>
            <p:nvCxnSpPr>
              <p:cNvPr id="145" name="Google Shape;615;p20">
                <a:extLst>
                  <a:ext uri="{FF2B5EF4-FFF2-40B4-BE49-F238E27FC236}">
                    <a16:creationId xmlns:a16="http://schemas.microsoft.com/office/drawing/2014/main" id="{54D48762-D935-4A2B-8ABA-C5B6126BEDE1}"/>
                  </a:ext>
                </a:extLst>
              </p:cNvPr>
              <p:cNvCxnSpPr>
                <a:stCxn id="143" idx="6"/>
                <a:endCxn id="144" idx="1"/>
              </p:cNvCxnSpPr>
              <p:nvPr/>
            </p:nvCxnSpPr>
            <p:spPr>
              <a:xfrm flipH="1">
                <a:off x="432331" y="3960093"/>
                <a:ext cx="300895" cy="60281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34567513-2183-404D-A1EE-04D890BE7976}"/>
              </a:ext>
            </a:extLst>
          </p:cNvPr>
          <p:cNvGrpSpPr/>
          <p:nvPr/>
        </p:nvGrpSpPr>
        <p:grpSpPr>
          <a:xfrm>
            <a:off x="1425197" y="1942299"/>
            <a:ext cx="1417058" cy="3059799"/>
            <a:chOff x="1392885" y="1924960"/>
            <a:chExt cx="1417058" cy="3059799"/>
          </a:xfrm>
        </p:grpSpPr>
        <p:grpSp>
          <p:nvGrpSpPr>
            <p:cNvPr id="284" name="Google Shape;531;p20">
              <a:extLst>
                <a:ext uri="{FF2B5EF4-FFF2-40B4-BE49-F238E27FC236}">
                  <a16:creationId xmlns:a16="http://schemas.microsoft.com/office/drawing/2014/main" id="{380C6F70-5B74-4863-A831-5821E87A71C5}"/>
                </a:ext>
              </a:extLst>
            </p:cNvPr>
            <p:cNvGrpSpPr/>
            <p:nvPr/>
          </p:nvGrpSpPr>
          <p:grpSpPr>
            <a:xfrm>
              <a:off x="1664876" y="2774535"/>
              <a:ext cx="790335" cy="1625974"/>
              <a:chOff x="6827783" y="2097589"/>
              <a:chExt cx="1099074" cy="1710246"/>
            </a:xfrm>
          </p:grpSpPr>
          <p:grpSp>
            <p:nvGrpSpPr>
              <p:cNvPr id="285" name="Google Shape;532;p20">
                <a:extLst>
                  <a:ext uri="{FF2B5EF4-FFF2-40B4-BE49-F238E27FC236}">
                    <a16:creationId xmlns:a16="http://schemas.microsoft.com/office/drawing/2014/main" id="{CBE8A2A6-EAF7-4285-8E29-FB31094C0AA4}"/>
                  </a:ext>
                </a:extLst>
              </p:cNvPr>
              <p:cNvGrpSpPr/>
              <p:nvPr/>
            </p:nvGrpSpPr>
            <p:grpSpPr>
              <a:xfrm>
                <a:off x="6966398" y="3636814"/>
                <a:ext cx="960458" cy="171021"/>
                <a:chOff x="1656475" y="3931825"/>
                <a:chExt cx="792000" cy="141025"/>
              </a:xfrm>
            </p:grpSpPr>
            <p:sp>
              <p:nvSpPr>
                <p:cNvPr id="340" name="Google Shape;533;p20">
                  <a:extLst>
                    <a:ext uri="{FF2B5EF4-FFF2-40B4-BE49-F238E27FC236}">
                      <a16:creationId xmlns:a16="http://schemas.microsoft.com/office/drawing/2014/main" id="{256A858D-403C-4DE7-909B-EE7B42611642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534;p20">
                  <a:extLst>
                    <a:ext uri="{FF2B5EF4-FFF2-40B4-BE49-F238E27FC236}">
                      <a16:creationId xmlns:a16="http://schemas.microsoft.com/office/drawing/2014/main" id="{C019E24D-8A9E-4CB2-9A7F-F8761A708DE3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535;p20">
                  <a:extLst>
                    <a:ext uri="{FF2B5EF4-FFF2-40B4-BE49-F238E27FC236}">
                      <a16:creationId xmlns:a16="http://schemas.microsoft.com/office/drawing/2014/main" id="{92BFED50-0795-4B9E-AB42-F7BBCF772D1A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536;p20">
                  <a:extLst>
                    <a:ext uri="{FF2B5EF4-FFF2-40B4-BE49-F238E27FC236}">
                      <a16:creationId xmlns:a16="http://schemas.microsoft.com/office/drawing/2014/main" id="{8D552A99-345F-4899-9392-1D3C22B70EED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537;p20">
                  <a:extLst>
                    <a:ext uri="{FF2B5EF4-FFF2-40B4-BE49-F238E27FC236}">
                      <a16:creationId xmlns:a16="http://schemas.microsoft.com/office/drawing/2014/main" id="{ADE70571-346B-4CFD-BDF2-E6CD4F0C41DE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" name="Google Shape;538;p20">
                <a:extLst>
                  <a:ext uri="{FF2B5EF4-FFF2-40B4-BE49-F238E27FC236}">
                    <a16:creationId xmlns:a16="http://schemas.microsoft.com/office/drawing/2014/main" id="{0370AC78-7C00-4F0A-8C76-BD6E431AC761}"/>
                  </a:ext>
                </a:extLst>
              </p:cNvPr>
              <p:cNvGrpSpPr/>
              <p:nvPr/>
            </p:nvGrpSpPr>
            <p:grpSpPr>
              <a:xfrm>
                <a:off x="6873988" y="3465789"/>
                <a:ext cx="960458" cy="171021"/>
                <a:chOff x="1656475" y="3931825"/>
                <a:chExt cx="792000" cy="141025"/>
              </a:xfrm>
            </p:grpSpPr>
            <p:sp>
              <p:nvSpPr>
                <p:cNvPr id="335" name="Google Shape;539;p20">
                  <a:extLst>
                    <a:ext uri="{FF2B5EF4-FFF2-40B4-BE49-F238E27FC236}">
                      <a16:creationId xmlns:a16="http://schemas.microsoft.com/office/drawing/2014/main" id="{4B1FA9DE-B239-42F3-A145-C3630033E00E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540;p20">
                  <a:extLst>
                    <a:ext uri="{FF2B5EF4-FFF2-40B4-BE49-F238E27FC236}">
                      <a16:creationId xmlns:a16="http://schemas.microsoft.com/office/drawing/2014/main" id="{64717A3E-20DA-484B-8141-098A801395F2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541;p20">
                  <a:extLst>
                    <a:ext uri="{FF2B5EF4-FFF2-40B4-BE49-F238E27FC236}">
                      <a16:creationId xmlns:a16="http://schemas.microsoft.com/office/drawing/2014/main" id="{FD84A11D-36E1-4447-97F2-BC0455B8DEAA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542;p20">
                  <a:extLst>
                    <a:ext uri="{FF2B5EF4-FFF2-40B4-BE49-F238E27FC236}">
                      <a16:creationId xmlns:a16="http://schemas.microsoft.com/office/drawing/2014/main" id="{52AA4A02-3E5D-49DA-8499-0ED5ED6C465F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543;p20">
                  <a:extLst>
                    <a:ext uri="{FF2B5EF4-FFF2-40B4-BE49-F238E27FC236}">
                      <a16:creationId xmlns:a16="http://schemas.microsoft.com/office/drawing/2014/main" id="{199BEE21-5DD3-404B-A1C7-C9933E92EE2D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7" name="Google Shape;544;p20">
                <a:extLst>
                  <a:ext uri="{FF2B5EF4-FFF2-40B4-BE49-F238E27FC236}">
                    <a16:creationId xmlns:a16="http://schemas.microsoft.com/office/drawing/2014/main" id="{51843B0F-DF1A-455D-A772-E92BD42BA48F}"/>
                  </a:ext>
                </a:extLst>
              </p:cNvPr>
              <p:cNvGrpSpPr/>
              <p:nvPr/>
            </p:nvGrpSpPr>
            <p:grpSpPr>
              <a:xfrm>
                <a:off x="6827783" y="3294764"/>
                <a:ext cx="960458" cy="171021"/>
                <a:chOff x="1656475" y="3931825"/>
                <a:chExt cx="792000" cy="141025"/>
              </a:xfrm>
            </p:grpSpPr>
            <p:sp>
              <p:nvSpPr>
                <p:cNvPr id="330" name="Google Shape;545;p20">
                  <a:extLst>
                    <a:ext uri="{FF2B5EF4-FFF2-40B4-BE49-F238E27FC236}">
                      <a16:creationId xmlns:a16="http://schemas.microsoft.com/office/drawing/2014/main" id="{F06496BA-B525-4649-A73D-AA9559FA315B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546;p20">
                  <a:extLst>
                    <a:ext uri="{FF2B5EF4-FFF2-40B4-BE49-F238E27FC236}">
                      <a16:creationId xmlns:a16="http://schemas.microsoft.com/office/drawing/2014/main" id="{A381E13F-D0A6-4746-8B23-FC1BDD015263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547;p20">
                  <a:extLst>
                    <a:ext uri="{FF2B5EF4-FFF2-40B4-BE49-F238E27FC236}">
                      <a16:creationId xmlns:a16="http://schemas.microsoft.com/office/drawing/2014/main" id="{814B27E8-C9D9-4EB2-B5FA-9C140D56BB35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548;p20">
                  <a:extLst>
                    <a:ext uri="{FF2B5EF4-FFF2-40B4-BE49-F238E27FC236}">
                      <a16:creationId xmlns:a16="http://schemas.microsoft.com/office/drawing/2014/main" id="{8F4EB7C7-F1E0-465E-AEB7-FB81EF469AFF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549;p20">
                  <a:extLst>
                    <a:ext uri="{FF2B5EF4-FFF2-40B4-BE49-F238E27FC236}">
                      <a16:creationId xmlns:a16="http://schemas.microsoft.com/office/drawing/2014/main" id="{9648BB2F-7B0D-4B77-895E-D5F654EC2A81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8" name="Google Shape;550;p20">
                <a:extLst>
                  <a:ext uri="{FF2B5EF4-FFF2-40B4-BE49-F238E27FC236}">
                    <a16:creationId xmlns:a16="http://schemas.microsoft.com/office/drawing/2014/main" id="{3B561FCE-EF27-47F8-9F4E-6D33A3E79CD4}"/>
                  </a:ext>
                </a:extLst>
              </p:cNvPr>
              <p:cNvGrpSpPr/>
              <p:nvPr/>
            </p:nvGrpSpPr>
            <p:grpSpPr>
              <a:xfrm>
                <a:off x="6873988" y="3123739"/>
                <a:ext cx="960458" cy="171021"/>
                <a:chOff x="1656475" y="3931825"/>
                <a:chExt cx="792000" cy="141025"/>
              </a:xfrm>
            </p:grpSpPr>
            <p:sp>
              <p:nvSpPr>
                <p:cNvPr id="325" name="Google Shape;551;p20">
                  <a:extLst>
                    <a:ext uri="{FF2B5EF4-FFF2-40B4-BE49-F238E27FC236}">
                      <a16:creationId xmlns:a16="http://schemas.microsoft.com/office/drawing/2014/main" id="{952EAF01-A945-4F40-9FBB-DC53EED12402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552;p20">
                  <a:extLst>
                    <a:ext uri="{FF2B5EF4-FFF2-40B4-BE49-F238E27FC236}">
                      <a16:creationId xmlns:a16="http://schemas.microsoft.com/office/drawing/2014/main" id="{3A5AA2B3-0F5A-49A8-A826-1E24F1C4C76D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553;p20">
                  <a:extLst>
                    <a:ext uri="{FF2B5EF4-FFF2-40B4-BE49-F238E27FC236}">
                      <a16:creationId xmlns:a16="http://schemas.microsoft.com/office/drawing/2014/main" id="{BDCF7491-9341-4515-A72F-C05227947E94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554;p20">
                  <a:extLst>
                    <a:ext uri="{FF2B5EF4-FFF2-40B4-BE49-F238E27FC236}">
                      <a16:creationId xmlns:a16="http://schemas.microsoft.com/office/drawing/2014/main" id="{7889BD86-4E60-4E59-99BC-72A0347ADB53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555;p20">
                  <a:extLst>
                    <a:ext uri="{FF2B5EF4-FFF2-40B4-BE49-F238E27FC236}">
                      <a16:creationId xmlns:a16="http://schemas.microsoft.com/office/drawing/2014/main" id="{1FADCC93-28BB-4674-BE4A-0970430996F3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9" name="Google Shape;556;p20">
                <a:extLst>
                  <a:ext uri="{FF2B5EF4-FFF2-40B4-BE49-F238E27FC236}">
                    <a16:creationId xmlns:a16="http://schemas.microsoft.com/office/drawing/2014/main" id="{FF337A14-791E-4919-BDFD-BC2A5FE76CC9}"/>
                  </a:ext>
                </a:extLst>
              </p:cNvPr>
              <p:cNvGrpSpPr/>
              <p:nvPr/>
            </p:nvGrpSpPr>
            <p:grpSpPr>
              <a:xfrm>
                <a:off x="6966398" y="2952714"/>
                <a:ext cx="960458" cy="171021"/>
                <a:chOff x="1656475" y="3931825"/>
                <a:chExt cx="792000" cy="141025"/>
              </a:xfrm>
            </p:grpSpPr>
            <p:sp>
              <p:nvSpPr>
                <p:cNvPr id="320" name="Google Shape;557;p20">
                  <a:extLst>
                    <a:ext uri="{FF2B5EF4-FFF2-40B4-BE49-F238E27FC236}">
                      <a16:creationId xmlns:a16="http://schemas.microsoft.com/office/drawing/2014/main" id="{4F258886-A20F-4BF0-B6A8-2769CB58E6F2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558;p20">
                  <a:extLst>
                    <a:ext uri="{FF2B5EF4-FFF2-40B4-BE49-F238E27FC236}">
                      <a16:creationId xmlns:a16="http://schemas.microsoft.com/office/drawing/2014/main" id="{E7980D89-5A32-47A4-BDA4-F80038927B49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559;p20">
                  <a:extLst>
                    <a:ext uri="{FF2B5EF4-FFF2-40B4-BE49-F238E27FC236}">
                      <a16:creationId xmlns:a16="http://schemas.microsoft.com/office/drawing/2014/main" id="{B7108D89-D2D1-4A38-989C-A5FC3582A7B6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560;p20">
                  <a:extLst>
                    <a:ext uri="{FF2B5EF4-FFF2-40B4-BE49-F238E27FC236}">
                      <a16:creationId xmlns:a16="http://schemas.microsoft.com/office/drawing/2014/main" id="{E636DD39-305C-4293-865B-FA819836CDF1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561;p20">
                  <a:extLst>
                    <a:ext uri="{FF2B5EF4-FFF2-40B4-BE49-F238E27FC236}">
                      <a16:creationId xmlns:a16="http://schemas.microsoft.com/office/drawing/2014/main" id="{FB282CE3-229E-4627-829E-486B9564D8D0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0" name="Google Shape;562;p20">
                <a:extLst>
                  <a:ext uri="{FF2B5EF4-FFF2-40B4-BE49-F238E27FC236}">
                    <a16:creationId xmlns:a16="http://schemas.microsoft.com/office/drawing/2014/main" id="{772A0172-E48F-4DF6-AF20-AF7F811E23A7}"/>
                  </a:ext>
                </a:extLst>
              </p:cNvPr>
              <p:cNvGrpSpPr/>
              <p:nvPr/>
            </p:nvGrpSpPr>
            <p:grpSpPr>
              <a:xfrm>
                <a:off x="6827783" y="2781689"/>
                <a:ext cx="960458" cy="171021"/>
                <a:chOff x="1656475" y="3931825"/>
                <a:chExt cx="792000" cy="141025"/>
              </a:xfrm>
            </p:grpSpPr>
            <p:sp>
              <p:nvSpPr>
                <p:cNvPr id="315" name="Google Shape;563;p20">
                  <a:extLst>
                    <a:ext uri="{FF2B5EF4-FFF2-40B4-BE49-F238E27FC236}">
                      <a16:creationId xmlns:a16="http://schemas.microsoft.com/office/drawing/2014/main" id="{9E6D85CF-5608-4669-99D2-FB987D61371C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564;p20">
                  <a:extLst>
                    <a:ext uri="{FF2B5EF4-FFF2-40B4-BE49-F238E27FC236}">
                      <a16:creationId xmlns:a16="http://schemas.microsoft.com/office/drawing/2014/main" id="{6E245554-FBE9-4EEF-B734-5DC57CE52D35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565;p20">
                  <a:extLst>
                    <a:ext uri="{FF2B5EF4-FFF2-40B4-BE49-F238E27FC236}">
                      <a16:creationId xmlns:a16="http://schemas.microsoft.com/office/drawing/2014/main" id="{CC53BE77-9AF4-439E-80D6-DF19F2ED7F63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566;p20">
                  <a:extLst>
                    <a:ext uri="{FF2B5EF4-FFF2-40B4-BE49-F238E27FC236}">
                      <a16:creationId xmlns:a16="http://schemas.microsoft.com/office/drawing/2014/main" id="{AD78B7F0-CDC2-49B2-871F-307CDC18616E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567;p20">
                  <a:extLst>
                    <a:ext uri="{FF2B5EF4-FFF2-40B4-BE49-F238E27FC236}">
                      <a16:creationId xmlns:a16="http://schemas.microsoft.com/office/drawing/2014/main" id="{4C873442-FEFC-4818-92D7-B5BE2ADA3580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1" name="Google Shape;568;p20">
                <a:extLst>
                  <a:ext uri="{FF2B5EF4-FFF2-40B4-BE49-F238E27FC236}">
                    <a16:creationId xmlns:a16="http://schemas.microsoft.com/office/drawing/2014/main" id="{0F8C624F-D3BB-4009-A218-E9C26CE744B1}"/>
                  </a:ext>
                </a:extLst>
              </p:cNvPr>
              <p:cNvGrpSpPr/>
              <p:nvPr/>
            </p:nvGrpSpPr>
            <p:grpSpPr>
              <a:xfrm>
                <a:off x="6966398" y="2610664"/>
                <a:ext cx="960458" cy="171021"/>
                <a:chOff x="1656475" y="3931825"/>
                <a:chExt cx="792000" cy="141025"/>
              </a:xfrm>
            </p:grpSpPr>
            <p:sp>
              <p:nvSpPr>
                <p:cNvPr id="310" name="Google Shape;569;p20">
                  <a:extLst>
                    <a:ext uri="{FF2B5EF4-FFF2-40B4-BE49-F238E27FC236}">
                      <a16:creationId xmlns:a16="http://schemas.microsoft.com/office/drawing/2014/main" id="{684CCE90-C82D-41E2-A5E4-B616E6BD88ED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570;p20">
                  <a:extLst>
                    <a:ext uri="{FF2B5EF4-FFF2-40B4-BE49-F238E27FC236}">
                      <a16:creationId xmlns:a16="http://schemas.microsoft.com/office/drawing/2014/main" id="{E1923E78-010D-49A7-B565-1D980951FFF9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571;p20">
                  <a:extLst>
                    <a:ext uri="{FF2B5EF4-FFF2-40B4-BE49-F238E27FC236}">
                      <a16:creationId xmlns:a16="http://schemas.microsoft.com/office/drawing/2014/main" id="{C259E46F-01DB-4DCB-844F-06BAB0FAD635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572;p20">
                  <a:extLst>
                    <a:ext uri="{FF2B5EF4-FFF2-40B4-BE49-F238E27FC236}">
                      <a16:creationId xmlns:a16="http://schemas.microsoft.com/office/drawing/2014/main" id="{CD22BD87-DFDE-4A76-9D0D-F530D3103E72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573;p20">
                  <a:extLst>
                    <a:ext uri="{FF2B5EF4-FFF2-40B4-BE49-F238E27FC236}">
                      <a16:creationId xmlns:a16="http://schemas.microsoft.com/office/drawing/2014/main" id="{B695971E-B483-4B6D-A7DC-7476A6022248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2" name="Google Shape;574;p20">
                <a:extLst>
                  <a:ext uri="{FF2B5EF4-FFF2-40B4-BE49-F238E27FC236}">
                    <a16:creationId xmlns:a16="http://schemas.microsoft.com/office/drawing/2014/main" id="{6256A89B-BE7D-4346-ACE1-09A8E50AC79F}"/>
                  </a:ext>
                </a:extLst>
              </p:cNvPr>
              <p:cNvGrpSpPr/>
              <p:nvPr/>
            </p:nvGrpSpPr>
            <p:grpSpPr>
              <a:xfrm>
                <a:off x="6873988" y="2439639"/>
                <a:ext cx="960458" cy="171021"/>
                <a:chOff x="1656475" y="3931825"/>
                <a:chExt cx="792000" cy="141025"/>
              </a:xfrm>
            </p:grpSpPr>
            <p:sp>
              <p:nvSpPr>
                <p:cNvPr id="305" name="Google Shape;575;p20">
                  <a:extLst>
                    <a:ext uri="{FF2B5EF4-FFF2-40B4-BE49-F238E27FC236}">
                      <a16:creationId xmlns:a16="http://schemas.microsoft.com/office/drawing/2014/main" id="{E5DC67C5-7007-4337-9F48-2B0DE8836E84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576;p20">
                  <a:extLst>
                    <a:ext uri="{FF2B5EF4-FFF2-40B4-BE49-F238E27FC236}">
                      <a16:creationId xmlns:a16="http://schemas.microsoft.com/office/drawing/2014/main" id="{26831782-3341-47DE-B18F-515B837848B4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577;p20">
                  <a:extLst>
                    <a:ext uri="{FF2B5EF4-FFF2-40B4-BE49-F238E27FC236}">
                      <a16:creationId xmlns:a16="http://schemas.microsoft.com/office/drawing/2014/main" id="{8FE97D39-F37F-495E-9B5D-8D07F774429A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578;p20">
                  <a:extLst>
                    <a:ext uri="{FF2B5EF4-FFF2-40B4-BE49-F238E27FC236}">
                      <a16:creationId xmlns:a16="http://schemas.microsoft.com/office/drawing/2014/main" id="{E4B3863F-F714-44F2-8EEC-060D6C74166A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579;p20">
                  <a:extLst>
                    <a:ext uri="{FF2B5EF4-FFF2-40B4-BE49-F238E27FC236}">
                      <a16:creationId xmlns:a16="http://schemas.microsoft.com/office/drawing/2014/main" id="{BC5859A0-5C5D-49E6-BE8F-BFFC57BCB9A5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3" name="Google Shape;580;p20">
                <a:extLst>
                  <a:ext uri="{FF2B5EF4-FFF2-40B4-BE49-F238E27FC236}">
                    <a16:creationId xmlns:a16="http://schemas.microsoft.com/office/drawing/2014/main" id="{0FFB66D1-2016-42DA-816A-C7407C66D0F4}"/>
                  </a:ext>
                </a:extLst>
              </p:cNvPr>
              <p:cNvGrpSpPr/>
              <p:nvPr/>
            </p:nvGrpSpPr>
            <p:grpSpPr>
              <a:xfrm>
                <a:off x="6827783" y="2268614"/>
                <a:ext cx="960458" cy="171021"/>
                <a:chOff x="1656475" y="3931825"/>
                <a:chExt cx="792000" cy="141025"/>
              </a:xfrm>
            </p:grpSpPr>
            <p:sp>
              <p:nvSpPr>
                <p:cNvPr id="300" name="Google Shape;581;p20">
                  <a:extLst>
                    <a:ext uri="{FF2B5EF4-FFF2-40B4-BE49-F238E27FC236}">
                      <a16:creationId xmlns:a16="http://schemas.microsoft.com/office/drawing/2014/main" id="{0747080E-6B43-4329-A839-D9E0914494EA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582;p20">
                  <a:extLst>
                    <a:ext uri="{FF2B5EF4-FFF2-40B4-BE49-F238E27FC236}">
                      <a16:creationId xmlns:a16="http://schemas.microsoft.com/office/drawing/2014/main" id="{AB99BBED-2A9E-4539-AE2C-105DE36C4210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583;p20">
                  <a:extLst>
                    <a:ext uri="{FF2B5EF4-FFF2-40B4-BE49-F238E27FC236}">
                      <a16:creationId xmlns:a16="http://schemas.microsoft.com/office/drawing/2014/main" id="{20735C7E-54F2-4B7F-A095-92DEBD60EA65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584;p20">
                  <a:extLst>
                    <a:ext uri="{FF2B5EF4-FFF2-40B4-BE49-F238E27FC236}">
                      <a16:creationId xmlns:a16="http://schemas.microsoft.com/office/drawing/2014/main" id="{6CB751BE-4344-4FE4-A74C-48EBDE6A7C4D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585;p20">
                  <a:extLst>
                    <a:ext uri="{FF2B5EF4-FFF2-40B4-BE49-F238E27FC236}">
                      <a16:creationId xmlns:a16="http://schemas.microsoft.com/office/drawing/2014/main" id="{2641312D-F650-4981-A278-357EA989BF61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4" name="Google Shape;586;p20">
                <a:extLst>
                  <a:ext uri="{FF2B5EF4-FFF2-40B4-BE49-F238E27FC236}">
                    <a16:creationId xmlns:a16="http://schemas.microsoft.com/office/drawing/2014/main" id="{3E73F83F-9BC8-4999-9FAB-3B6B41B2F8D2}"/>
                  </a:ext>
                </a:extLst>
              </p:cNvPr>
              <p:cNvGrpSpPr/>
              <p:nvPr/>
            </p:nvGrpSpPr>
            <p:grpSpPr>
              <a:xfrm>
                <a:off x="6873988" y="2097589"/>
                <a:ext cx="960458" cy="171021"/>
                <a:chOff x="1656475" y="3931825"/>
                <a:chExt cx="792000" cy="141025"/>
              </a:xfrm>
            </p:grpSpPr>
            <p:sp>
              <p:nvSpPr>
                <p:cNvPr id="295" name="Google Shape;587;p20">
                  <a:extLst>
                    <a:ext uri="{FF2B5EF4-FFF2-40B4-BE49-F238E27FC236}">
                      <a16:creationId xmlns:a16="http://schemas.microsoft.com/office/drawing/2014/main" id="{4256E00A-1A7E-462E-91AB-47A7DB60EE47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588;p20">
                  <a:extLst>
                    <a:ext uri="{FF2B5EF4-FFF2-40B4-BE49-F238E27FC236}">
                      <a16:creationId xmlns:a16="http://schemas.microsoft.com/office/drawing/2014/main" id="{F9EB77DB-41C8-48D0-B6CA-5FEFC686B3CC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589;p20">
                  <a:extLst>
                    <a:ext uri="{FF2B5EF4-FFF2-40B4-BE49-F238E27FC236}">
                      <a16:creationId xmlns:a16="http://schemas.microsoft.com/office/drawing/2014/main" id="{FCADC396-10C4-458C-8E5F-1C33D1BFE5CA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590;p20">
                  <a:extLst>
                    <a:ext uri="{FF2B5EF4-FFF2-40B4-BE49-F238E27FC236}">
                      <a16:creationId xmlns:a16="http://schemas.microsoft.com/office/drawing/2014/main" id="{F05CEEC6-1887-43C1-8949-5483DDC2CC1D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591;p20">
                  <a:extLst>
                    <a:ext uri="{FF2B5EF4-FFF2-40B4-BE49-F238E27FC236}">
                      <a16:creationId xmlns:a16="http://schemas.microsoft.com/office/drawing/2014/main" id="{AD8B80D9-82AD-4F83-832C-4D7731C7EF20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45" name="Google Shape;613;p20">
              <a:extLst>
                <a:ext uri="{FF2B5EF4-FFF2-40B4-BE49-F238E27FC236}">
                  <a16:creationId xmlns:a16="http://schemas.microsoft.com/office/drawing/2014/main" id="{4A38361B-D35E-4C42-9681-8FE926C9E18F}"/>
                </a:ext>
              </a:extLst>
            </p:cNvPr>
            <p:cNvSpPr/>
            <p:nvPr/>
          </p:nvSpPr>
          <p:spPr>
            <a:xfrm>
              <a:off x="2164646" y="3910616"/>
              <a:ext cx="99450" cy="13148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6" name="Google Shape;614;p20">
              <a:extLst>
                <a:ext uri="{FF2B5EF4-FFF2-40B4-BE49-F238E27FC236}">
                  <a16:creationId xmlns:a16="http://schemas.microsoft.com/office/drawing/2014/main" id="{361BF0CD-89E8-4875-9B60-93D6304F49E4}"/>
                </a:ext>
              </a:extLst>
            </p:cNvPr>
            <p:cNvSpPr txBox="1"/>
            <p:nvPr/>
          </p:nvSpPr>
          <p:spPr>
            <a:xfrm>
              <a:off x="1975324" y="4467867"/>
              <a:ext cx="6822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7%</a:t>
              </a:r>
              <a:endParaRPr sz="18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347" name="Google Shape;615;p20">
              <a:extLst>
                <a:ext uri="{FF2B5EF4-FFF2-40B4-BE49-F238E27FC236}">
                  <a16:creationId xmlns:a16="http://schemas.microsoft.com/office/drawing/2014/main" id="{B9B18F00-FE26-43C3-ACFC-14D764E9B907}"/>
                </a:ext>
              </a:extLst>
            </p:cNvPr>
            <p:cNvCxnSpPr>
              <a:cxnSpLocks/>
              <a:stCxn id="345" idx="3"/>
            </p:cNvCxnSpPr>
            <p:nvPr/>
          </p:nvCxnSpPr>
          <p:spPr>
            <a:xfrm flipH="1">
              <a:off x="1989818" y="4022845"/>
              <a:ext cx="189392" cy="52908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oval" w="med" len="med"/>
            </a:ln>
          </p:spPr>
        </p:cxnSp>
        <p:sp>
          <p:nvSpPr>
            <p:cNvPr id="348" name="Google Shape;606;p20">
              <a:extLst>
                <a:ext uri="{FF2B5EF4-FFF2-40B4-BE49-F238E27FC236}">
                  <a16:creationId xmlns:a16="http://schemas.microsoft.com/office/drawing/2014/main" id="{DD77496D-FB54-4E62-9D73-367CD5F15821}"/>
                </a:ext>
              </a:extLst>
            </p:cNvPr>
            <p:cNvSpPr/>
            <p:nvPr/>
          </p:nvSpPr>
          <p:spPr>
            <a:xfrm>
              <a:off x="1771638" y="1924960"/>
              <a:ext cx="489486" cy="647159"/>
            </a:xfrm>
            <a:prstGeom prst="ellipse">
              <a:avLst/>
            </a:prstGeom>
            <a:solidFill>
              <a:srgbClr val="5AA2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$</a:t>
              </a:r>
              <a:endParaRPr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9" name="Google Shape;604;p20">
              <a:extLst>
                <a:ext uri="{FF2B5EF4-FFF2-40B4-BE49-F238E27FC236}">
                  <a16:creationId xmlns:a16="http://schemas.microsoft.com/office/drawing/2014/main" id="{358CBFBF-0863-46F0-BBCD-14A6AFC555A5}"/>
                </a:ext>
              </a:extLst>
            </p:cNvPr>
            <p:cNvSpPr txBox="1"/>
            <p:nvPr/>
          </p:nvSpPr>
          <p:spPr>
            <a:xfrm>
              <a:off x="1392885" y="4669308"/>
              <a:ext cx="1417058" cy="3154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Master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50" name="Accolades 349">
            <a:extLst>
              <a:ext uri="{FF2B5EF4-FFF2-40B4-BE49-F238E27FC236}">
                <a16:creationId xmlns:a16="http://schemas.microsoft.com/office/drawing/2014/main" id="{B02584A6-4136-4CC4-8B72-A7962850224F}"/>
              </a:ext>
            </a:extLst>
          </p:cNvPr>
          <p:cNvSpPr/>
          <p:nvPr/>
        </p:nvSpPr>
        <p:spPr>
          <a:xfrm rot="5400000">
            <a:off x="-527157" y="2161437"/>
            <a:ext cx="3644156" cy="257546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AC298E0-BA49-407F-B2DF-E12B2FB2C5C4}"/>
              </a:ext>
            </a:extLst>
          </p:cNvPr>
          <p:cNvGrpSpPr/>
          <p:nvPr/>
        </p:nvGrpSpPr>
        <p:grpSpPr>
          <a:xfrm>
            <a:off x="2778072" y="1920902"/>
            <a:ext cx="1564866" cy="3539728"/>
            <a:chOff x="2778072" y="1920902"/>
            <a:chExt cx="1564866" cy="3539728"/>
          </a:xfrm>
        </p:grpSpPr>
        <p:grpSp>
          <p:nvGrpSpPr>
            <p:cNvPr id="351" name="Google Shape;531;p20">
              <a:extLst>
                <a:ext uri="{FF2B5EF4-FFF2-40B4-BE49-F238E27FC236}">
                  <a16:creationId xmlns:a16="http://schemas.microsoft.com/office/drawing/2014/main" id="{03DAB98A-27AC-463B-ADF9-6C0EAC9A3897}"/>
                </a:ext>
              </a:extLst>
            </p:cNvPr>
            <p:cNvGrpSpPr/>
            <p:nvPr/>
          </p:nvGrpSpPr>
          <p:grpSpPr>
            <a:xfrm>
              <a:off x="3222011" y="2756241"/>
              <a:ext cx="790335" cy="1625974"/>
              <a:chOff x="6827783" y="2097589"/>
              <a:chExt cx="1099074" cy="1710246"/>
            </a:xfrm>
          </p:grpSpPr>
          <p:grpSp>
            <p:nvGrpSpPr>
              <p:cNvPr id="352" name="Google Shape;532;p20">
                <a:extLst>
                  <a:ext uri="{FF2B5EF4-FFF2-40B4-BE49-F238E27FC236}">
                    <a16:creationId xmlns:a16="http://schemas.microsoft.com/office/drawing/2014/main" id="{F998CB4C-5399-4F61-A48D-F4171D4787E8}"/>
                  </a:ext>
                </a:extLst>
              </p:cNvPr>
              <p:cNvGrpSpPr/>
              <p:nvPr/>
            </p:nvGrpSpPr>
            <p:grpSpPr>
              <a:xfrm>
                <a:off x="6966398" y="3636814"/>
                <a:ext cx="960458" cy="171021"/>
                <a:chOff x="1656475" y="3931825"/>
                <a:chExt cx="792000" cy="141025"/>
              </a:xfrm>
            </p:grpSpPr>
            <p:sp>
              <p:nvSpPr>
                <p:cNvPr id="407" name="Google Shape;533;p20">
                  <a:extLst>
                    <a:ext uri="{FF2B5EF4-FFF2-40B4-BE49-F238E27FC236}">
                      <a16:creationId xmlns:a16="http://schemas.microsoft.com/office/drawing/2014/main" id="{CEF11BE5-3FF2-4ABF-865C-2D3550D09B20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534;p20">
                  <a:extLst>
                    <a:ext uri="{FF2B5EF4-FFF2-40B4-BE49-F238E27FC236}">
                      <a16:creationId xmlns:a16="http://schemas.microsoft.com/office/drawing/2014/main" id="{B5C2C1F4-F2BC-4BA6-832A-6AB339D44AE7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535;p20">
                  <a:extLst>
                    <a:ext uri="{FF2B5EF4-FFF2-40B4-BE49-F238E27FC236}">
                      <a16:creationId xmlns:a16="http://schemas.microsoft.com/office/drawing/2014/main" id="{632210C6-D30D-48FE-B2CE-B9F64F49351B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536;p20">
                  <a:extLst>
                    <a:ext uri="{FF2B5EF4-FFF2-40B4-BE49-F238E27FC236}">
                      <a16:creationId xmlns:a16="http://schemas.microsoft.com/office/drawing/2014/main" id="{CBACA6FF-02CA-4AE3-A8DA-64819EA2137B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537;p20">
                  <a:extLst>
                    <a:ext uri="{FF2B5EF4-FFF2-40B4-BE49-F238E27FC236}">
                      <a16:creationId xmlns:a16="http://schemas.microsoft.com/office/drawing/2014/main" id="{65710592-1020-49DD-A8D8-C975D09EB7AD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" name="Google Shape;538;p20">
                <a:extLst>
                  <a:ext uri="{FF2B5EF4-FFF2-40B4-BE49-F238E27FC236}">
                    <a16:creationId xmlns:a16="http://schemas.microsoft.com/office/drawing/2014/main" id="{22D309B6-6F1B-4622-8375-16C99AEDA43B}"/>
                  </a:ext>
                </a:extLst>
              </p:cNvPr>
              <p:cNvGrpSpPr/>
              <p:nvPr/>
            </p:nvGrpSpPr>
            <p:grpSpPr>
              <a:xfrm>
                <a:off x="6873988" y="3465789"/>
                <a:ext cx="960458" cy="171021"/>
                <a:chOff x="1656475" y="3931825"/>
                <a:chExt cx="792000" cy="141025"/>
              </a:xfrm>
            </p:grpSpPr>
            <p:sp>
              <p:nvSpPr>
                <p:cNvPr id="402" name="Google Shape;539;p20">
                  <a:extLst>
                    <a:ext uri="{FF2B5EF4-FFF2-40B4-BE49-F238E27FC236}">
                      <a16:creationId xmlns:a16="http://schemas.microsoft.com/office/drawing/2014/main" id="{8CB283BD-08F2-4878-8FA4-D1933C80F10E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540;p20">
                  <a:extLst>
                    <a:ext uri="{FF2B5EF4-FFF2-40B4-BE49-F238E27FC236}">
                      <a16:creationId xmlns:a16="http://schemas.microsoft.com/office/drawing/2014/main" id="{F7760ABF-7A95-4586-A8E7-920B671C0E82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541;p20">
                  <a:extLst>
                    <a:ext uri="{FF2B5EF4-FFF2-40B4-BE49-F238E27FC236}">
                      <a16:creationId xmlns:a16="http://schemas.microsoft.com/office/drawing/2014/main" id="{AF1C7B8A-E5DD-4531-AC8E-2DCA0A3F0A3E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542;p20">
                  <a:extLst>
                    <a:ext uri="{FF2B5EF4-FFF2-40B4-BE49-F238E27FC236}">
                      <a16:creationId xmlns:a16="http://schemas.microsoft.com/office/drawing/2014/main" id="{103DB9CB-CCCB-4255-A1CB-273869FF8999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543;p20">
                  <a:extLst>
                    <a:ext uri="{FF2B5EF4-FFF2-40B4-BE49-F238E27FC236}">
                      <a16:creationId xmlns:a16="http://schemas.microsoft.com/office/drawing/2014/main" id="{882253F2-BC09-45BC-A0F3-6031F5005799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4" name="Google Shape;544;p20">
                <a:extLst>
                  <a:ext uri="{FF2B5EF4-FFF2-40B4-BE49-F238E27FC236}">
                    <a16:creationId xmlns:a16="http://schemas.microsoft.com/office/drawing/2014/main" id="{94A96753-F777-459B-9ABF-657D0E70E61A}"/>
                  </a:ext>
                </a:extLst>
              </p:cNvPr>
              <p:cNvGrpSpPr/>
              <p:nvPr/>
            </p:nvGrpSpPr>
            <p:grpSpPr>
              <a:xfrm>
                <a:off x="6827783" y="3294764"/>
                <a:ext cx="960458" cy="171021"/>
                <a:chOff x="1656475" y="3931825"/>
                <a:chExt cx="792000" cy="141025"/>
              </a:xfrm>
            </p:grpSpPr>
            <p:sp>
              <p:nvSpPr>
                <p:cNvPr id="397" name="Google Shape;545;p20">
                  <a:extLst>
                    <a:ext uri="{FF2B5EF4-FFF2-40B4-BE49-F238E27FC236}">
                      <a16:creationId xmlns:a16="http://schemas.microsoft.com/office/drawing/2014/main" id="{FF22840F-BD67-44E6-A27D-509A5A7F89AE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546;p20">
                  <a:extLst>
                    <a:ext uri="{FF2B5EF4-FFF2-40B4-BE49-F238E27FC236}">
                      <a16:creationId xmlns:a16="http://schemas.microsoft.com/office/drawing/2014/main" id="{E32FCDB6-ACA5-4321-82F2-EE7CA3885345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547;p20">
                  <a:extLst>
                    <a:ext uri="{FF2B5EF4-FFF2-40B4-BE49-F238E27FC236}">
                      <a16:creationId xmlns:a16="http://schemas.microsoft.com/office/drawing/2014/main" id="{737A626C-0020-47D9-8607-9ECB1E0BA077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548;p20">
                  <a:extLst>
                    <a:ext uri="{FF2B5EF4-FFF2-40B4-BE49-F238E27FC236}">
                      <a16:creationId xmlns:a16="http://schemas.microsoft.com/office/drawing/2014/main" id="{44BACD32-37B0-49C9-8246-C42F04047582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549;p20">
                  <a:extLst>
                    <a:ext uri="{FF2B5EF4-FFF2-40B4-BE49-F238E27FC236}">
                      <a16:creationId xmlns:a16="http://schemas.microsoft.com/office/drawing/2014/main" id="{331B8C1F-A113-48D1-A497-765962BF5D3B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5" name="Google Shape;550;p20">
                <a:extLst>
                  <a:ext uri="{FF2B5EF4-FFF2-40B4-BE49-F238E27FC236}">
                    <a16:creationId xmlns:a16="http://schemas.microsoft.com/office/drawing/2014/main" id="{37C0037E-BFA4-47DF-B915-AE24F481192A}"/>
                  </a:ext>
                </a:extLst>
              </p:cNvPr>
              <p:cNvGrpSpPr/>
              <p:nvPr/>
            </p:nvGrpSpPr>
            <p:grpSpPr>
              <a:xfrm>
                <a:off x="6873988" y="3123739"/>
                <a:ext cx="960458" cy="171021"/>
                <a:chOff x="1656475" y="3931825"/>
                <a:chExt cx="792000" cy="141025"/>
              </a:xfrm>
            </p:grpSpPr>
            <p:sp>
              <p:nvSpPr>
                <p:cNvPr id="392" name="Google Shape;551;p20">
                  <a:extLst>
                    <a:ext uri="{FF2B5EF4-FFF2-40B4-BE49-F238E27FC236}">
                      <a16:creationId xmlns:a16="http://schemas.microsoft.com/office/drawing/2014/main" id="{0DECD131-F927-43C8-BA50-3EF804A5953A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552;p20">
                  <a:extLst>
                    <a:ext uri="{FF2B5EF4-FFF2-40B4-BE49-F238E27FC236}">
                      <a16:creationId xmlns:a16="http://schemas.microsoft.com/office/drawing/2014/main" id="{8B72A671-D485-4221-8E4E-C9F16A535D4C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553;p20">
                  <a:extLst>
                    <a:ext uri="{FF2B5EF4-FFF2-40B4-BE49-F238E27FC236}">
                      <a16:creationId xmlns:a16="http://schemas.microsoft.com/office/drawing/2014/main" id="{90E5204A-7111-4460-8047-2696DC52A5DD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554;p20">
                  <a:extLst>
                    <a:ext uri="{FF2B5EF4-FFF2-40B4-BE49-F238E27FC236}">
                      <a16:creationId xmlns:a16="http://schemas.microsoft.com/office/drawing/2014/main" id="{1544E76B-734A-40E3-8AB3-A138334B2765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555;p20">
                  <a:extLst>
                    <a:ext uri="{FF2B5EF4-FFF2-40B4-BE49-F238E27FC236}">
                      <a16:creationId xmlns:a16="http://schemas.microsoft.com/office/drawing/2014/main" id="{CB208167-42E3-4667-842E-AD6C3D497719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6" name="Google Shape;556;p20">
                <a:extLst>
                  <a:ext uri="{FF2B5EF4-FFF2-40B4-BE49-F238E27FC236}">
                    <a16:creationId xmlns:a16="http://schemas.microsoft.com/office/drawing/2014/main" id="{F0793D70-CB2D-4CFC-BA0E-0AD993E33100}"/>
                  </a:ext>
                </a:extLst>
              </p:cNvPr>
              <p:cNvGrpSpPr/>
              <p:nvPr/>
            </p:nvGrpSpPr>
            <p:grpSpPr>
              <a:xfrm>
                <a:off x="6966398" y="2952714"/>
                <a:ext cx="960458" cy="171021"/>
                <a:chOff x="1656475" y="3931825"/>
                <a:chExt cx="792000" cy="141025"/>
              </a:xfrm>
            </p:grpSpPr>
            <p:sp>
              <p:nvSpPr>
                <p:cNvPr id="387" name="Google Shape;557;p20">
                  <a:extLst>
                    <a:ext uri="{FF2B5EF4-FFF2-40B4-BE49-F238E27FC236}">
                      <a16:creationId xmlns:a16="http://schemas.microsoft.com/office/drawing/2014/main" id="{B31FC432-0538-41A6-9CD8-FBD0AC84BC5A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558;p20">
                  <a:extLst>
                    <a:ext uri="{FF2B5EF4-FFF2-40B4-BE49-F238E27FC236}">
                      <a16:creationId xmlns:a16="http://schemas.microsoft.com/office/drawing/2014/main" id="{91678508-A58B-4F93-B2F3-3C495C8CAAB1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559;p20">
                  <a:extLst>
                    <a:ext uri="{FF2B5EF4-FFF2-40B4-BE49-F238E27FC236}">
                      <a16:creationId xmlns:a16="http://schemas.microsoft.com/office/drawing/2014/main" id="{23E84E53-47C6-4592-872E-AD44414A90A8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560;p20">
                  <a:extLst>
                    <a:ext uri="{FF2B5EF4-FFF2-40B4-BE49-F238E27FC236}">
                      <a16:creationId xmlns:a16="http://schemas.microsoft.com/office/drawing/2014/main" id="{C20F8B7D-A6A8-4DB8-8F0D-BDCAA688451A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561;p20">
                  <a:extLst>
                    <a:ext uri="{FF2B5EF4-FFF2-40B4-BE49-F238E27FC236}">
                      <a16:creationId xmlns:a16="http://schemas.microsoft.com/office/drawing/2014/main" id="{2F84B3A2-A156-4B01-AE28-8F4D3608B40E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7" name="Google Shape;562;p20">
                <a:extLst>
                  <a:ext uri="{FF2B5EF4-FFF2-40B4-BE49-F238E27FC236}">
                    <a16:creationId xmlns:a16="http://schemas.microsoft.com/office/drawing/2014/main" id="{F1ECFB86-7620-4D2B-A5EA-5DB66F9EECF3}"/>
                  </a:ext>
                </a:extLst>
              </p:cNvPr>
              <p:cNvGrpSpPr/>
              <p:nvPr/>
            </p:nvGrpSpPr>
            <p:grpSpPr>
              <a:xfrm>
                <a:off x="6827783" y="2781689"/>
                <a:ext cx="960458" cy="171021"/>
                <a:chOff x="1656475" y="3931825"/>
                <a:chExt cx="792000" cy="141025"/>
              </a:xfrm>
            </p:grpSpPr>
            <p:sp>
              <p:nvSpPr>
                <p:cNvPr id="382" name="Google Shape;563;p20">
                  <a:extLst>
                    <a:ext uri="{FF2B5EF4-FFF2-40B4-BE49-F238E27FC236}">
                      <a16:creationId xmlns:a16="http://schemas.microsoft.com/office/drawing/2014/main" id="{754776B2-B4F5-4CE6-9469-D275214AF60A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564;p20">
                  <a:extLst>
                    <a:ext uri="{FF2B5EF4-FFF2-40B4-BE49-F238E27FC236}">
                      <a16:creationId xmlns:a16="http://schemas.microsoft.com/office/drawing/2014/main" id="{8443ED15-D13B-4E28-AA9E-C24554C5DCF9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565;p20">
                  <a:extLst>
                    <a:ext uri="{FF2B5EF4-FFF2-40B4-BE49-F238E27FC236}">
                      <a16:creationId xmlns:a16="http://schemas.microsoft.com/office/drawing/2014/main" id="{5B4D26B3-C5D6-4F7C-82F0-068D24DBC842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566;p20">
                  <a:extLst>
                    <a:ext uri="{FF2B5EF4-FFF2-40B4-BE49-F238E27FC236}">
                      <a16:creationId xmlns:a16="http://schemas.microsoft.com/office/drawing/2014/main" id="{624E95F6-BD2E-4253-959B-354E02C00938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567;p20">
                  <a:extLst>
                    <a:ext uri="{FF2B5EF4-FFF2-40B4-BE49-F238E27FC236}">
                      <a16:creationId xmlns:a16="http://schemas.microsoft.com/office/drawing/2014/main" id="{72C183F7-A5B2-4F7E-88D1-8B490BE51EE7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8" name="Google Shape;568;p20">
                <a:extLst>
                  <a:ext uri="{FF2B5EF4-FFF2-40B4-BE49-F238E27FC236}">
                    <a16:creationId xmlns:a16="http://schemas.microsoft.com/office/drawing/2014/main" id="{F00F0054-F7EE-4F34-AB6A-136BBC696BC4}"/>
                  </a:ext>
                </a:extLst>
              </p:cNvPr>
              <p:cNvGrpSpPr/>
              <p:nvPr/>
            </p:nvGrpSpPr>
            <p:grpSpPr>
              <a:xfrm>
                <a:off x="6966398" y="2610664"/>
                <a:ext cx="960458" cy="171021"/>
                <a:chOff x="1656475" y="3931825"/>
                <a:chExt cx="792000" cy="141025"/>
              </a:xfrm>
            </p:grpSpPr>
            <p:sp>
              <p:nvSpPr>
                <p:cNvPr id="377" name="Google Shape;569;p20">
                  <a:extLst>
                    <a:ext uri="{FF2B5EF4-FFF2-40B4-BE49-F238E27FC236}">
                      <a16:creationId xmlns:a16="http://schemas.microsoft.com/office/drawing/2014/main" id="{B1DF2C62-3E5B-457C-AC33-90E6C91E7396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570;p20">
                  <a:extLst>
                    <a:ext uri="{FF2B5EF4-FFF2-40B4-BE49-F238E27FC236}">
                      <a16:creationId xmlns:a16="http://schemas.microsoft.com/office/drawing/2014/main" id="{FA66D3CA-195B-4FB8-9F66-2F37A9327FD5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571;p20">
                  <a:extLst>
                    <a:ext uri="{FF2B5EF4-FFF2-40B4-BE49-F238E27FC236}">
                      <a16:creationId xmlns:a16="http://schemas.microsoft.com/office/drawing/2014/main" id="{946165D9-229C-4CBF-B128-E5BE3B5DC492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572;p20">
                  <a:extLst>
                    <a:ext uri="{FF2B5EF4-FFF2-40B4-BE49-F238E27FC236}">
                      <a16:creationId xmlns:a16="http://schemas.microsoft.com/office/drawing/2014/main" id="{A430E57A-1D44-45C9-8E9E-1379C591C547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573;p20">
                  <a:extLst>
                    <a:ext uri="{FF2B5EF4-FFF2-40B4-BE49-F238E27FC236}">
                      <a16:creationId xmlns:a16="http://schemas.microsoft.com/office/drawing/2014/main" id="{1B917C34-EB9B-443B-A605-7B9923E3232B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9" name="Google Shape;574;p20">
                <a:extLst>
                  <a:ext uri="{FF2B5EF4-FFF2-40B4-BE49-F238E27FC236}">
                    <a16:creationId xmlns:a16="http://schemas.microsoft.com/office/drawing/2014/main" id="{6A43ECDA-6F5F-4A1C-8219-5FE682D241AC}"/>
                  </a:ext>
                </a:extLst>
              </p:cNvPr>
              <p:cNvGrpSpPr/>
              <p:nvPr/>
            </p:nvGrpSpPr>
            <p:grpSpPr>
              <a:xfrm>
                <a:off x="6873988" y="2439639"/>
                <a:ext cx="960458" cy="171021"/>
                <a:chOff x="1656475" y="3931825"/>
                <a:chExt cx="792000" cy="141025"/>
              </a:xfrm>
            </p:grpSpPr>
            <p:sp>
              <p:nvSpPr>
                <p:cNvPr id="372" name="Google Shape;575;p20">
                  <a:extLst>
                    <a:ext uri="{FF2B5EF4-FFF2-40B4-BE49-F238E27FC236}">
                      <a16:creationId xmlns:a16="http://schemas.microsoft.com/office/drawing/2014/main" id="{9A98B11B-CCDC-49DB-836F-397D7523B291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576;p20">
                  <a:extLst>
                    <a:ext uri="{FF2B5EF4-FFF2-40B4-BE49-F238E27FC236}">
                      <a16:creationId xmlns:a16="http://schemas.microsoft.com/office/drawing/2014/main" id="{C23147E2-E26F-45E2-93EB-C053DEAFA30C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577;p20">
                  <a:extLst>
                    <a:ext uri="{FF2B5EF4-FFF2-40B4-BE49-F238E27FC236}">
                      <a16:creationId xmlns:a16="http://schemas.microsoft.com/office/drawing/2014/main" id="{972EBEE5-929B-412E-81CB-9640210D6428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578;p20">
                  <a:extLst>
                    <a:ext uri="{FF2B5EF4-FFF2-40B4-BE49-F238E27FC236}">
                      <a16:creationId xmlns:a16="http://schemas.microsoft.com/office/drawing/2014/main" id="{F35418AF-F4E4-4C1C-90ED-8C5EE6E61646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579;p20">
                  <a:extLst>
                    <a:ext uri="{FF2B5EF4-FFF2-40B4-BE49-F238E27FC236}">
                      <a16:creationId xmlns:a16="http://schemas.microsoft.com/office/drawing/2014/main" id="{978F146B-F642-4517-A648-DD44E1603BC6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0" name="Google Shape;580;p20">
                <a:extLst>
                  <a:ext uri="{FF2B5EF4-FFF2-40B4-BE49-F238E27FC236}">
                    <a16:creationId xmlns:a16="http://schemas.microsoft.com/office/drawing/2014/main" id="{7D13C4FE-C3C8-4993-89B1-FE699DE1D32E}"/>
                  </a:ext>
                </a:extLst>
              </p:cNvPr>
              <p:cNvGrpSpPr/>
              <p:nvPr/>
            </p:nvGrpSpPr>
            <p:grpSpPr>
              <a:xfrm>
                <a:off x="6827783" y="2268614"/>
                <a:ext cx="960458" cy="171021"/>
                <a:chOff x="1656475" y="3931825"/>
                <a:chExt cx="792000" cy="141025"/>
              </a:xfrm>
            </p:grpSpPr>
            <p:sp>
              <p:nvSpPr>
                <p:cNvPr id="367" name="Google Shape;581;p20">
                  <a:extLst>
                    <a:ext uri="{FF2B5EF4-FFF2-40B4-BE49-F238E27FC236}">
                      <a16:creationId xmlns:a16="http://schemas.microsoft.com/office/drawing/2014/main" id="{D7432E95-C079-4DCE-AA46-C2217BE20B61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582;p20">
                  <a:extLst>
                    <a:ext uri="{FF2B5EF4-FFF2-40B4-BE49-F238E27FC236}">
                      <a16:creationId xmlns:a16="http://schemas.microsoft.com/office/drawing/2014/main" id="{D9D4C377-4591-403B-A5B0-6EED4248094E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583;p20">
                  <a:extLst>
                    <a:ext uri="{FF2B5EF4-FFF2-40B4-BE49-F238E27FC236}">
                      <a16:creationId xmlns:a16="http://schemas.microsoft.com/office/drawing/2014/main" id="{32BFD5D9-6F38-4A1A-B3A6-180C9F4E1A7C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584;p20">
                  <a:extLst>
                    <a:ext uri="{FF2B5EF4-FFF2-40B4-BE49-F238E27FC236}">
                      <a16:creationId xmlns:a16="http://schemas.microsoft.com/office/drawing/2014/main" id="{C40DC6E5-2140-4DA7-BB64-B2502E44B5B3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585;p20">
                  <a:extLst>
                    <a:ext uri="{FF2B5EF4-FFF2-40B4-BE49-F238E27FC236}">
                      <a16:creationId xmlns:a16="http://schemas.microsoft.com/office/drawing/2014/main" id="{F78BE248-FCB8-418D-899D-79391C3F43EC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1" name="Google Shape;586;p20">
                <a:extLst>
                  <a:ext uri="{FF2B5EF4-FFF2-40B4-BE49-F238E27FC236}">
                    <a16:creationId xmlns:a16="http://schemas.microsoft.com/office/drawing/2014/main" id="{088F6F78-427B-482F-9563-FE391DBF995E}"/>
                  </a:ext>
                </a:extLst>
              </p:cNvPr>
              <p:cNvGrpSpPr/>
              <p:nvPr/>
            </p:nvGrpSpPr>
            <p:grpSpPr>
              <a:xfrm>
                <a:off x="6873988" y="2097589"/>
                <a:ext cx="960458" cy="171021"/>
                <a:chOff x="1656475" y="3931825"/>
                <a:chExt cx="792000" cy="141025"/>
              </a:xfrm>
            </p:grpSpPr>
            <p:sp>
              <p:nvSpPr>
                <p:cNvPr id="362" name="Google Shape;587;p20">
                  <a:extLst>
                    <a:ext uri="{FF2B5EF4-FFF2-40B4-BE49-F238E27FC236}">
                      <a16:creationId xmlns:a16="http://schemas.microsoft.com/office/drawing/2014/main" id="{E18F88F7-B169-41B9-9F41-60634A240EBD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588;p20">
                  <a:extLst>
                    <a:ext uri="{FF2B5EF4-FFF2-40B4-BE49-F238E27FC236}">
                      <a16:creationId xmlns:a16="http://schemas.microsoft.com/office/drawing/2014/main" id="{12FF1F1A-8C14-4517-8ED5-C72F181A1C02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589;p20">
                  <a:extLst>
                    <a:ext uri="{FF2B5EF4-FFF2-40B4-BE49-F238E27FC236}">
                      <a16:creationId xmlns:a16="http://schemas.microsoft.com/office/drawing/2014/main" id="{7B8DBDAA-22F3-4CA4-AC52-728A03A7E50A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590;p20">
                  <a:extLst>
                    <a:ext uri="{FF2B5EF4-FFF2-40B4-BE49-F238E27FC236}">
                      <a16:creationId xmlns:a16="http://schemas.microsoft.com/office/drawing/2014/main" id="{FA3D76A6-AAC4-4D13-BD72-55D70387FCD4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591;p20">
                  <a:extLst>
                    <a:ext uri="{FF2B5EF4-FFF2-40B4-BE49-F238E27FC236}">
                      <a16:creationId xmlns:a16="http://schemas.microsoft.com/office/drawing/2014/main" id="{2F76C11C-4DEB-4BED-AF7F-B138FD733720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2" name="Google Shape;602;p20">
              <a:extLst>
                <a:ext uri="{FF2B5EF4-FFF2-40B4-BE49-F238E27FC236}">
                  <a16:creationId xmlns:a16="http://schemas.microsoft.com/office/drawing/2014/main" id="{3E8EF710-1E70-45EE-B08D-68E7BA880392}"/>
                </a:ext>
              </a:extLst>
            </p:cNvPr>
            <p:cNvGrpSpPr/>
            <p:nvPr/>
          </p:nvGrpSpPr>
          <p:grpSpPr>
            <a:xfrm>
              <a:off x="2778072" y="1920902"/>
              <a:ext cx="1564866" cy="3539728"/>
              <a:chOff x="6411391" y="1026775"/>
              <a:chExt cx="2176170" cy="3723188"/>
            </a:xfrm>
          </p:grpSpPr>
          <p:grpSp>
            <p:nvGrpSpPr>
              <p:cNvPr id="413" name="Google Shape;603;p20">
                <a:extLst>
                  <a:ext uri="{FF2B5EF4-FFF2-40B4-BE49-F238E27FC236}">
                    <a16:creationId xmlns:a16="http://schemas.microsoft.com/office/drawing/2014/main" id="{EF78A0A9-8FF7-4D23-B3DB-3FA2C6119AF2}"/>
                  </a:ext>
                </a:extLst>
              </p:cNvPr>
              <p:cNvGrpSpPr/>
              <p:nvPr/>
            </p:nvGrpSpPr>
            <p:grpSpPr>
              <a:xfrm>
                <a:off x="6411391" y="3924913"/>
                <a:ext cx="2176170" cy="825050"/>
                <a:chOff x="4635013" y="3907025"/>
                <a:chExt cx="2226944" cy="825050"/>
              </a:xfrm>
            </p:grpSpPr>
            <p:sp>
              <p:nvSpPr>
                <p:cNvPr id="415" name="Google Shape;604;p20">
                  <a:extLst>
                    <a:ext uri="{FF2B5EF4-FFF2-40B4-BE49-F238E27FC236}">
                      <a16:creationId xmlns:a16="http://schemas.microsoft.com/office/drawing/2014/main" id="{703AB800-CC0A-40B5-8F38-D7FCE6A56058}"/>
                    </a:ext>
                  </a:extLst>
                </p:cNvPr>
                <p:cNvSpPr txBox="1"/>
                <p:nvPr/>
              </p:nvSpPr>
              <p:spPr>
                <a:xfrm>
                  <a:off x="4845357" y="3907025"/>
                  <a:ext cx="2016600" cy="331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-FR" sz="1800" b="1" dirty="0">
                      <a:solidFill>
                        <a:schemeClr val="dk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0 an</a:t>
                  </a:r>
                  <a:endParaRPr sz="18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416" name="Google Shape;605;p20">
                  <a:extLst>
                    <a:ext uri="{FF2B5EF4-FFF2-40B4-BE49-F238E27FC236}">
                      <a16:creationId xmlns:a16="http://schemas.microsoft.com/office/drawing/2014/main" id="{FFCAC4A5-35E9-4C87-895A-59F7FD720DBF}"/>
                    </a:ext>
                  </a:extLst>
                </p:cNvPr>
                <p:cNvSpPr txBox="1"/>
                <p:nvPr/>
              </p:nvSpPr>
              <p:spPr>
                <a:xfrm>
                  <a:off x="4635013" y="4249075"/>
                  <a:ext cx="2016600" cy="483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sp>
            <p:nvSpPr>
              <p:cNvPr id="414" name="Google Shape;606;p20">
                <a:extLst>
                  <a:ext uri="{FF2B5EF4-FFF2-40B4-BE49-F238E27FC236}">
                    <a16:creationId xmlns:a16="http://schemas.microsoft.com/office/drawing/2014/main" id="{C26FC883-F4A8-4FEE-87E5-4D8CA4CFFEAC}"/>
                  </a:ext>
                </a:extLst>
              </p:cNvPr>
              <p:cNvSpPr/>
              <p:nvPr/>
            </p:nvSpPr>
            <p:spPr>
              <a:xfrm>
                <a:off x="7056300" y="1026775"/>
                <a:ext cx="680700" cy="680700"/>
              </a:xfrm>
              <a:prstGeom prst="ellipse">
                <a:avLst/>
              </a:prstGeom>
              <a:solidFill>
                <a:srgbClr val="FABE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$</a:t>
                </a:r>
                <a:endParaRPr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417" name="Google Shape;613;p20">
              <a:extLst>
                <a:ext uri="{FF2B5EF4-FFF2-40B4-BE49-F238E27FC236}">
                  <a16:creationId xmlns:a16="http://schemas.microsoft.com/office/drawing/2014/main" id="{EB26E6C8-6668-427B-ACFD-F6824667A2A8}"/>
                </a:ext>
              </a:extLst>
            </p:cNvPr>
            <p:cNvSpPr/>
            <p:nvPr/>
          </p:nvSpPr>
          <p:spPr>
            <a:xfrm>
              <a:off x="3721781" y="3892322"/>
              <a:ext cx="99450" cy="13148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8" name="Google Shape;614;p20">
              <a:extLst>
                <a:ext uri="{FF2B5EF4-FFF2-40B4-BE49-F238E27FC236}">
                  <a16:creationId xmlns:a16="http://schemas.microsoft.com/office/drawing/2014/main" id="{86C606DF-D4FE-48DC-BF07-789C132E3CAA}"/>
                </a:ext>
              </a:extLst>
            </p:cNvPr>
            <p:cNvSpPr txBox="1"/>
            <p:nvPr/>
          </p:nvSpPr>
          <p:spPr>
            <a:xfrm>
              <a:off x="3507165" y="4475379"/>
              <a:ext cx="6822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ABEC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4%</a:t>
              </a:r>
              <a:endParaRPr sz="1800" b="1" dirty="0">
                <a:solidFill>
                  <a:srgbClr val="FABEC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419" name="Google Shape;615;p20">
              <a:extLst>
                <a:ext uri="{FF2B5EF4-FFF2-40B4-BE49-F238E27FC236}">
                  <a16:creationId xmlns:a16="http://schemas.microsoft.com/office/drawing/2014/main" id="{1DD78739-45EB-42C1-B21B-008DFAC8C081}"/>
                </a:ext>
              </a:extLst>
            </p:cNvPr>
            <p:cNvCxnSpPr>
              <a:cxnSpLocks/>
              <a:stCxn id="417" idx="3"/>
            </p:cNvCxnSpPr>
            <p:nvPr/>
          </p:nvCxnSpPr>
          <p:spPr>
            <a:xfrm flipH="1">
              <a:off x="3522091" y="4004551"/>
              <a:ext cx="214254" cy="59685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AF3A4F0C-C402-4E2E-9A36-92395371AA4E}"/>
              </a:ext>
            </a:extLst>
          </p:cNvPr>
          <p:cNvGrpSpPr/>
          <p:nvPr/>
        </p:nvGrpSpPr>
        <p:grpSpPr>
          <a:xfrm>
            <a:off x="4480890" y="1922932"/>
            <a:ext cx="1417058" cy="3059799"/>
            <a:chOff x="4480890" y="1922932"/>
            <a:chExt cx="1417058" cy="3059799"/>
          </a:xfrm>
        </p:grpSpPr>
        <p:grpSp>
          <p:nvGrpSpPr>
            <p:cNvPr id="420" name="Google Shape;531;p20">
              <a:extLst>
                <a:ext uri="{FF2B5EF4-FFF2-40B4-BE49-F238E27FC236}">
                  <a16:creationId xmlns:a16="http://schemas.microsoft.com/office/drawing/2014/main" id="{31305294-72E9-4D00-AE8C-4105EAE2F238}"/>
                </a:ext>
              </a:extLst>
            </p:cNvPr>
            <p:cNvGrpSpPr/>
            <p:nvPr/>
          </p:nvGrpSpPr>
          <p:grpSpPr>
            <a:xfrm>
              <a:off x="4752881" y="2772507"/>
              <a:ext cx="790335" cy="1625974"/>
              <a:chOff x="6827783" y="2097589"/>
              <a:chExt cx="1099074" cy="1710246"/>
            </a:xfrm>
          </p:grpSpPr>
          <p:grpSp>
            <p:nvGrpSpPr>
              <p:cNvPr id="421" name="Google Shape;532;p20">
                <a:extLst>
                  <a:ext uri="{FF2B5EF4-FFF2-40B4-BE49-F238E27FC236}">
                    <a16:creationId xmlns:a16="http://schemas.microsoft.com/office/drawing/2014/main" id="{691E7B85-7F39-42A0-B749-8EDD959F2E12}"/>
                  </a:ext>
                </a:extLst>
              </p:cNvPr>
              <p:cNvGrpSpPr/>
              <p:nvPr/>
            </p:nvGrpSpPr>
            <p:grpSpPr>
              <a:xfrm>
                <a:off x="6966398" y="3636814"/>
                <a:ext cx="960458" cy="171021"/>
                <a:chOff x="1656475" y="3931825"/>
                <a:chExt cx="792000" cy="141025"/>
              </a:xfrm>
            </p:grpSpPr>
            <p:sp>
              <p:nvSpPr>
                <p:cNvPr id="476" name="Google Shape;533;p20">
                  <a:extLst>
                    <a:ext uri="{FF2B5EF4-FFF2-40B4-BE49-F238E27FC236}">
                      <a16:creationId xmlns:a16="http://schemas.microsoft.com/office/drawing/2014/main" id="{4FC7DB70-D4E2-4B5B-9CA0-5ED82A4E87D9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534;p20">
                  <a:extLst>
                    <a:ext uri="{FF2B5EF4-FFF2-40B4-BE49-F238E27FC236}">
                      <a16:creationId xmlns:a16="http://schemas.microsoft.com/office/drawing/2014/main" id="{BC80823D-B615-41BC-B0C9-5D2CB0283168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535;p20">
                  <a:extLst>
                    <a:ext uri="{FF2B5EF4-FFF2-40B4-BE49-F238E27FC236}">
                      <a16:creationId xmlns:a16="http://schemas.microsoft.com/office/drawing/2014/main" id="{AFFC3244-79CE-44F1-904B-3A9EA4943E12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536;p20">
                  <a:extLst>
                    <a:ext uri="{FF2B5EF4-FFF2-40B4-BE49-F238E27FC236}">
                      <a16:creationId xmlns:a16="http://schemas.microsoft.com/office/drawing/2014/main" id="{B51D02FD-F6C6-4C8C-B665-B45292F67CA0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537;p20">
                  <a:extLst>
                    <a:ext uri="{FF2B5EF4-FFF2-40B4-BE49-F238E27FC236}">
                      <a16:creationId xmlns:a16="http://schemas.microsoft.com/office/drawing/2014/main" id="{C5182823-304F-498F-B701-A0B80DA92F27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2" name="Google Shape;538;p20">
                <a:extLst>
                  <a:ext uri="{FF2B5EF4-FFF2-40B4-BE49-F238E27FC236}">
                    <a16:creationId xmlns:a16="http://schemas.microsoft.com/office/drawing/2014/main" id="{9AE5CA6E-B103-41AA-BADF-A3057825C7E1}"/>
                  </a:ext>
                </a:extLst>
              </p:cNvPr>
              <p:cNvGrpSpPr/>
              <p:nvPr/>
            </p:nvGrpSpPr>
            <p:grpSpPr>
              <a:xfrm>
                <a:off x="6873988" y="3465789"/>
                <a:ext cx="960458" cy="171021"/>
                <a:chOff x="1656475" y="3931825"/>
                <a:chExt cx="792000" cy="141025"/>
              </a:xfrm>
            </p:grpSpPr>
            <p:sp>
              <p:nvSpPr>
                <p:cNvPr id="471" name="Google Shape;539;p20">
                  <a:extLst>
                    <a:ext uri="{FF2B5EF4-FFF2-40B4-BE49-F238E27FC236}">
                      <a16:creationId xmlns:a16="http://schemas.microsoft.com/office/drawing/2014/main" id="{CD09C022-BFB3-4922-AE24-90074579948D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540;p20">
                  <a:extLst>
                    <a:ext uri="{FF2B5EF4-FFF2-40B4-BE49-F238E27FC236}">
                      <a16:creationId xmlns:a16="http://schemas.microsoft.com/office/drawing/2014/main" id="{27234737-0FAA-4E9F-97CC-18CD9C90C577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541;p20">
                  <a:extLst>
                    <a:ext uri="{FF2B5EF4-FFF2-40B4-BE49-F238E27FC236}">
                      <a16:creationId xmlns:a16="http://schemas.microsoft.com/office/drawing/2014/main" id="{A5BE5549-9E34-4490-997B-E5F8C0ED3CD6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542;p20">
                  <a:extLst>
                    <a:ext uri="{FF2B5EF4-FFF2-40B4-BE49-F238E27FC236}">
                      <a16:creationId xmlns:a16="http://schemas.microsoft.com/office/drawing/2014/main" id="{E80AF57C-09BA-4F2F-B367-B38EB6E22212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543;p20">
                  <a:extLst>
                    <a:ext uri="{FF2B5EF4-FFF2-40B4-BE49-F238E27FC236}">
                      <a16:creationId xmlns:a16="http://schemas.microsoft.com/office/drawing/2014/main" id="{0A9178EC-4E38-4776-9210-D0EEF0771D08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3" name="Google Shape;544;p20">
                <a:extLst>
                  <a:ext uri="{FF2B5EF4-FFF2-40B4-BE49-F238E27FC236}">
                    <a16:creationId xmlns:a16="http://schemas.microsoft.com/office/drawing/2014/main" id="{914FB220-07CE-4F86-84A6-BCBF3B3AC6B8}"/>
                  </a:ext>
                </a:extLst>
              </p:cNvPr>
              <p:cNvGrpSpPr/>
              <p:nvPr/>
            </p:nvGrpSpPr>
            <p:grpSpPr>
              <a:xfrm>
                <a:off x="6827783" y="3294764"/>
                <a:ext cx="960458" cy="171021"/>
                <a:chOff x="1656475" y="3931825"/>
                <a:chExt cx="792000" cy="141025"/>
              </a:xfrm>
            </p:grpSpPr>
            <p:sp>
              <p:nvSpPr>
                <p:cNvPr id="466" name="Google Shape;545;p20">
                  <a:extLst>
                    <a:ext uri="{FF2B5EF4-FFF2-40B4-BE49-F238E27FC236}">
                      <a16:creationId xmlns:a16="http://schemas.microsoft.com/office/drawing/2014/main" id="{2F6207F0-8756-48EE-A9D4-4E1503DD26E5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546;p20">
                  <a:extLst>
                    <a:ext uri="{FF2B5EF4-FFF2-40B4-BE49-F238E27FC236}">
                      <a16:creationId xmlns:a16="http://schemas.microsoft.com/office/drawing/2014/main" id="{44F011C6-E19D-4DB8-BC25-22A77A2C5B83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547;p20">
                  <a:extLst>
                    <a:ext uri="{FF2B5EF4-FFF2-40B4-BE49-F238E27FC236}">
                      <a16:creationId xmlns:a16="http://schemas.microsoft.com/office/drawing/2014/main" id="{5D38F745-5EB8-4D44-AF00-D49239E75AA6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548;p20">
                  <a:extLst>
                    <a:ext uri="{FF2B5EF4-FFF2-40B4-BE49-F238E27FC236}">
                      <a16:creationId xmlns:a16="http://schemas.microsoft.com/office/drawing/2014/main" id="{28ACD91E-AB1E-43C5-AF26-0B00288EF6FB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549;p20">
                  <a:extLst>
                    <a:ext uri="{FF2B5EF4-FFF2-40B4-BE49-F238E27FC236}">
                      <a16:creationId xmlns:a16="http://schemas.microsoft.com/office/drawing/2014/main" id="{998ADA3D-1239-47EB-8250-FA0F72365D5B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4" name="Google Shape;550;p20">
                <a:extLst>
                  <a:ext uri="{FF2B5EF4-FFF2-40B4-BE49-F238E27FC236}">
                    <a16:creationId xmlns:a16="http://schemas.microsoft.com/office/drawing/2014/main" id="{2D882D8D-977C-44F5-81FC-797873B3FE24}"/>
                  </a:ext>
                </a:extLst>
              </p:cNvPr>
              <p:cNvGrpSpPr/>
              <p:nvPr/>
            </p:nvGrpSpPr>
            <p:grpSpPr>
              <a:xfrm>
                <a:off x="6873988" y="3123739"/>
                <a:ext cx="960458" cy="171021"/>
                <a:chOff x="1656475" y="3931825"/>
                <a:chExt cx="792000" cy="141025"/>
              </a:xfrm>
            </p:grpSpPr>
            <p:sp>
              <p:nvSpPr>
                <p:cNvPr id="461" name="Google Shape;551;p20">
                  <a:extLst>
                    <a:ext uri="{FF2B5EF4-FFF2-40B4-BE49-F238E27FC236}">
                      <a16:creationId xmlns:a16="http://schemas.microsoft.com/office/drawing/2014/main" id="{64BC08E0-4E19-4355-A156-0276C062B845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552;p20">
                  <a:extLst>
                    <a:ext uri="{FF2B5EF4-FFF2-40B4-BE49-F238E27FC236}">
                      <a16:creationId xmlns:a16="http://schemas.microsoft.com/office/drawing/2014/main" id="{F29C6C97-5AF4-4820-ABA8-9217ACDC4552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553;p20">
                  <a:extLst>
                    <a:ext uri="{FF2B5EF4-FFF2-40B4-BE49-F238E27FC236}">
                      <a16:creationId xmlns:a16="http://schemas.microsoft.com/office/drawing/2014/main" id="{1C9C2667-226C-45F9-A62F-D4F5764FB666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554;p20">
                  <a:extLst>
                    <a:ext uri="{FF2B5EF4-FFF2-40B4-BE49-F238E27FC236}">
                      <a16:creationId xmlns:a16="http://schemas.microsoft.com/office/drawing/2014/main" id="{B3D3CAA3-49D6-446A-8843-025A8CFCC851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555;p20">
                  <a:extLst>
                    <a:ext uri="{FF2B5EF4-FFF2-40B4-BE49-F238E27FC236}">
                      <a16:creationId xmlns:a16="http://schemas.microsoft.com/office/drawing/2014/main" id="{E8778B22-4EF7-4152-963A-D67008400EF2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5" name="Google Shape;556;p20">
                <a:extLst>
                  <a:ext uri="{FF2B5EF4-FFF2-40B4-BE49-F238E27FC236}">
                    <a16:creationId xmlns:a16="http://schemas.microsoft.com/office/drawing/2014/main" id="{FAE68F32-D8DB-4163-8471-BB7B7578640C}"/>
                  </a:ext>
                </a:extLst>
              </p:cNvPr>
              <p:cNvGrpSpPr/>
              <p:nvPr/>
            </p:nvGrpSpPr>
            <p:grpSpPr>
              <a:xfrm>
                <a:off x="6966398" y="2952714"/>
                <a:ext cx="960458" cy="171021"/>
                <a:chOff x="1656475" y="3931825"/>
                <a:chExt cx="792000" cy="141025"/>
              </a:xfrm>
            </p:grpSpPr>
            <p:sp>
              <p:nvSpPr>
                <p:cNvPr id="456" name="Google Shape;557;p20">
                  <a:extLst>
                    <a:ext uri="{FF2B5EF4-FFF2-40B4-BE49-F238E27FC236}">
                      <a16:creationId xmlns:a16="http://schemas.microsoft.com/office/drawing/2014/main" id="{1C7583FC-C212-46FD-80C6-DF49879AECD2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558;p20">
                  <a:extLst>
                    <a:ext uri="{FF2B5EF4-FFF2-40B4-BE49-F238E27FC236}">
                      <a16:creationId xmlns:a16="http://schemas.microsoft.com/office/drawing/2014/main" id="{6090E7A3-1C79-47C6-A5E9-D4FDE40B71E5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559;p20">
                  <a:extLst>
                    <a:ext uri="{FF2B5EF4-FFF2-40B4-BE49-F238E27FC236}">
                      <a16:creationId xmlns:a16="http://schemas.microsoft.com/office/drawing/2014/main" id="{E8E22BA4-B831-4613-9031-3E9B9ABC920F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560;p20">
                  <a:extLst>
                    <a:ext uri="{FF2B5EF4-FFF2-40B4-BE49-F238E27FC236}">
                      <a16:creationId xmlns:a16="http://schemas.microsoft.com/office/drawing/2014/main" id="{DA7C59A5-A7BC-4E90-8B02-DE32DD9E2394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561;p20">
                  <a:extLst>
                    <a:ext uri="{FF2B5EF4-FFF2-40B4-BE49-F238E27FC236}">
                      <a16:creationId xmlns:a16="http://schemas.microsoft.com/office/drawing/2014/main" id="{D47338A1-F41B-4293-AA11-6E09702B1411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6" name="Google Shape;562;p20">
                <a:extLst>
                  <a:ext uri="{FF2B5EF4-FFF2-40B4-BE49-F238E27FC236}">
                    <a16:creationId xmlns:a16="http://schemas.microsoft.com/office/drawing/2014/main" id="{245D4FDA-3605-4F93-8856-85120BECEAA0}"/>
                  </a:ext>
                </a:extLst>
              </p:cNvPr>
              <p:cNvGrpSpPr/>
              <p:nvPr/>
            </p:nvGrpSpPr>
            <p:grpSpPr>
              <a:xfrm>
                <a:off x="6827783" y="2781689"/>
                <a:ext cx="960458" cy="171021"/>
                <a:chOff x="1656475" y="3931825"/>
                <a:chExt cx="792000" cy="141025"/>
              </a:xfrm>
            </p:grpSpPr>
            <p:sp>
              <p:nvSpPr>
                <p:cNvPr id="451" name="Google Shape;563;p20">
                  <a:extLst>
                    <a:ext uri="{FF2B5EF4-FFF2-40B4-BE49-F238E27FC236}">
                      <a16:creationId xmlns:a16="http://schemas.microsoft.com/office/drawing/2014/main" id="{6359F6D5-F192-4A4B-8A08-10E42A323065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564;p20">
                  <a:extLst>
                    <a:ext uri="{FF2B5EF4-FFF2-40B4-BE49-F238E27FC236}">
                      <a16:creationId xmlns:a16="http://schemas.microsoft.com/office/drawing/2014/main" id="{510EF241-C48B-4DAA-82D3-EEC1985354AB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565;p20">
                  <a:extLst>
                    <a:ext uri="{FF2B5EF4-FFF2-40B4-BE49-F238E27FC236}">
                      <a16:creationId xmlns:a16="http://schemas.microsoft.com/office/drawing/2014/main" id="{C927426C-7908-448D-8B06-0839321AB14D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566;p20">
                  <a:extLst>
                    <a:ext uri="{FF2B5EF4-FFF2-40B4-BE49-F238E27FC236}">
                      <a16:creationId xmlns:a16="http://schemas.microsoft.com/office/drawing/2014/main" id="{FDF3EC1E-A509-4033-9619-93633DA519C9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567;p20">
                  <a:extLst>
                    <a:ext uri="{FF2B5EF4-FFF2-40B4-BE49-F238E27FC236}">
                      <a16:creationId xmlns:a16="http://schemas.microsoft.com/office/drawing/2014/main" id="{FA6E805E-951C-49F6-821F-97F28390BFE2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7" name="Google Shape;568;p20">
                <a:extLst>
                  <a:ext uri="{FF2B5EF4-FFF2-40B4-BE49-F238E27FC236}">
                    <a16:creationId xmlns:a16="http://schemas.microsoft.com/office/drawing/2014/main" id="{5F0955D8-AF8F-472B-9A9A-BD5B89F8DE34}"/>
                  </a:ext>
                </a:extLst>
              </p:cNvPr>
              <p:cNvGrpSpPr/>
              <p:nvPr/>
            </p:nvGrpSpPr>
            <p:grpSpPr>
              <a:xfrm>
                <a:off x="6966398" y="2610664"/>
                <a:ext cx="960458" cy="171021"/>
                <a:chOff x="1656475" y="3931825"/>
                <a:chExt cx="792000" cy="141025"/>
              </a:xfrm>
            </p:grpSpPr>
            <p:sp>
              <p:nvSpPr>
                <p:cNvPr id="446" name="Google Shape;569;p20">
                  <a:extLst>
                    <a:ext uri="{FF2B5EF4-FFF2-40B4-BE49-F238E27FC236}">
                      <a16:creationId xmlns:a16="http://schemas.microsoft.com/office/drawing/2014/main" id="{5CA8E245-46B9-425C-ABC2-D03187E846EB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570;p20">
                  <a:extLst>
                    <a:ext uri="{FF2B5EF4-FFF2-40B4-BE49-F238E27FC236}">
                      <a16:creationId xmlns:a16="http://schemas.microsoft.com/office/drawing/2014/main" id="{B2035FE7-996F-4B58-B416-A4D54FA9EAA5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571;p20">
                  <a:extLst>
                    <a:ext uri="{FF2B5EF4-FFF2-40B4-BE49-F238E27FC236}">
                      <a16:creationId xmlns:a16="http://schemas.microsoft.com/office/drawing/2014/main" id="{43D4B1E8-5B59-4B15-BB0C-363D06EABBF4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572;p20">
                  <a:extLst>
                    <a:ext uri="{FF2B5EF4-FFF2-40B4-BE49-F238E27FC236}">
                      <a16:creationId xmlns:a16="http://schemas.microsoft.com/office/drawing/2014/main" id="{F7AC44EA-E334-466F-BD37-AE73C4DA1820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573;p20">
                  <a:extLst>
                    <a:ext uri="{FF2B5EF4-FFF2-40B4-BE49-F238E27FC236}">
                      <a16:creationId xmlns:a16="http://schemas.microsoft.com/office/drawing/2014/main" id="{0DA9CC63-8D47-446F-AEE9-B4410EEE43AD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8" name="Google Shape;574;p20">
                <a:extLst>
                  <a:ext uri="{FF2B5EF4-FFF2-40B4-BE49-F238E27FC236}">
                    <a16:creationId xmlns:a16="http://schemas.microsoft.com/office/drawing/2014/main" id="{AA150686-8841-4B88-A7BC-A86686220A43}"/>
                  </a:ext>
                </a:extLst>
              </p:cNvPr>
              <p:cNvGrpSpPr/>
              <p:nvPr/>
            </p:nvGrpSpPr>
            <p:grpSpPr>
              <a:xfrm>
                <a:off x="6873988" y="2439639"/>
                <a:ext cx="960458" cy="171021"/>
                <a:chOff x="1656475" y="3931825"/>
                <a:chExt cx="792000" cy="141025"/>
              </a:xfrm>
            </p:grpSpPr>
            <p:sp>
              <p:nvSpPr>
                <p:cNvPr id="441" name="Google Shape;575;p20">
                  <a:extLst>
                    <a:ext uri="{FF2B5EF4-FFF2-40B4-BE49-F238E27FC236}">
                      <a16:creationId xmlns:a16="http://schemas.microsoft.com/office/drawing/2014/main" id="{2C3135BD-F22A-467C-92C4-ED70670BF12E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576;p20">
                  <a:extLst>
                    <a:ext uri="{FF2B5EF4-FFF2-40B4-BE49-F238E27FC236}">
                      <a16:creationId xmlns:a16="http://schemas.microsoft.com/office/drawing/2014/main" id="{BD3344F3-BEF8-42D7-AF9E-646936C4760E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577;p20">
                  <a:extLst>
                    <a:ext uri="{FF2B5EF4-FFF2-40B4-BE49-F238E27FC236}">
                      <a16:creationId xmlns:a16="http://schemas.microsoft.com/office/drawing/2014/main" id="{EC5FD2D4-B71B-4D34-9231-913676D44978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578;p20">
                  <a:extLst>
                    <a:ext uri="{FF2B5EF4-FFF2-40B4-BE49-F238E27FC236}">
                      <a16:creationId xmlns:a16="http://schemas.microsoft.com/office/drawing/2014/main" id="{6420D56E-5317-489D-A951-68CA8C74535D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579;p20">
                  <a:extLst>
                    <a:ext uri="{FF2B5EF4-FFF2-40B4-BE49-F238E27FC236}">
                      <a16:creationId xmlns:a16="http://schemas.microsoft.com/office/drawing/2014/main" id="{4B07E9F4-9C3F-45EF-A87B-4F20FBD82009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9" name="Google Shape;580;p20">
                <a:extLst>
                  <a:ext uri="{FF2B5EF4-FFF2-40B4-BE49-F238E27FC236}">
                    <a16:creationId xmlns:a16="http://schemas.microsoft.com/office/drawing/2014/main" id="{81C35A92-300C-418E-8F86-497A4EA4453C}"/>
                  </a:ext>
                </a:extLst>
              </p:cNvPr>
              <p:cNvGrpSpPr/>
              <p:nvPr/>
            </p:nvGrpSpPr>
            <p:grpSpPr>
              <a:xfrm>
                <a:off x="6827783" y="2268614"/>
                <a:ext cx="960458" cy="171021"/>
                <a:chOff x="1656475" y="3931825"/>
                <a:chExt cx="792000" cy="141025"/>
              </a:xfrm>
            </p:grpSpPr>
            <p:sp>
              <p:nvSpPr>
                <p:cNvPr id="436" name="Google Shape;581;p20">
                  <a:extLst>
                    <a:ext uri="{FF2B5EF4-FFF2-40B4-BE49-F238E27FC236}">
                      <a16:creationId xmlns:a16="http://schemas.microsoft.com/office/drawing/2014/main" id="{23F7893D-E0BA-4A42-926F-F2DE9D2C762C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582;p20">
                  <a:extLst>
                    <a:ext uri="{FF2B5EF4-FFF2-40B4-BE49-F238E27FC236}">
                      <a16:creationId xmlns:a16="http://schemas.microsoft.com/office/drawing/2014/main" id="{FADFBB0F-957B-4BED-8BD3-91B24907180A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583;p20">
                  <a:extLst>
                    <a:ext uri="{FF2B5EF4-FFF2-40B4-BE49-F238E27FC236}">
                      <a16:creationId xmlns:a16="http://schemas.microsoft.com/office/drawing/2014/main" id="{B116F483-3640-479A-A353-9820798CFE16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584;p20">
                  <a:extLst>
                    <a:ext uri="{FF2B5EF4-FFF2-40B4-BE49-F238E27FC236}">
                      <a16:creationId xmlns:a16="http://schemas.microsoft.com/office/drawing/2014/main" id="{F2AEC617-E9C4-4682-AADA-FE45DF514471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585;p20">
                  <a:extLst>
                    <a:ext uri="{FF2B5EF4-FFF2-40B4-BE49-F238E27FC236}">
                      <a16:creationId xmlns:a16="http://schemas.microsoft.com/office/drawing/2014/main" id="{33DCEE79-5276-4608-9D80-C40AA972E9A9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0" name="Google Shape;586;p20">
                <a:extLst>
                  <a:ext uri="{FF2B5EF4-FFF2-40B4-BE49-F238E27FC236}">
                    <a16:creationId xmlns:a16="http://schemas.microsoft.com/office/drawing/2014/main" id="{89D4E028-7BB8-43C2-921C-E84A8F72CAAD}"/>
                  </a:ext>
                </a:extLst>
              </p:cNvPr>
              <p:cNvGrpSpPr/>
              <p:nvPr/>
            </p:nvGrpSpPr>
            <p:grpSpPr>
              <a:xfrm>
                <a:off x="6873988" y="2097589"/>
                <a:ext cx="960458" cy="171021"/>
                <a:chOff x="1656475" y="3931825"/>
                <a:chExt cx="792000" cy="141025"/>
              </a:xfrm>
            </p:grpSpPr>
            <p:sp>
              <p:nvSpPr>
                <p:cNvPr id="431" name="Google Shape;587;p20">
                  <a:extLst>
                    <a:ext uri="{FF2B5EF4-FFF2-40B4-BE49-F238E27FC236}">
                      <a16:creationId xmlns:a16="http://schemas.microsoft.com/office/drawing/2014/main" id="{EFF7F387-D54A-4ECB-8349-A635E122B5D6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588;p20">
                  <a:extLst>
                    <a:ext uri="{FF2B5EF4-FFF2-40B4-BE49-F238E27FC236}">
                      <a16:creationId xmlns:a16="http://schemas.microsoft.com/office/drawing/2014/main" id="{91EF4A0B-0940-486E-9A42-711CE8E425FC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589;p20">
                  <a:extLst>
                    <a:ext uri="{FF2B5EF4-FFF2-40B4-BE49-F238E27FC236}">
                      <a16:creationId xmlns:a16="http://schemas.microsoft.com/office/drawing/2014/main" id="{EFAB51B7-990F-4A4F-8D74-312E610FC9BB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590;p20">
                  <a:extLst>
                    <a:ext uri="{FF2B5EF4-FFF2-40B4-BE49-F238E27FC236}">
                      <a16:creationId xmlns:a16="http://schemas.microsoft.com/office/drawing/2014/main" id="{83C2BABE-BFA3-430C-869F-FF7FE294006B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591;p20">
                  <a:extLst>
                    <a:ext uri="{FF2B5EF4-FFF2-40B4-BE49-F238E27FC236}">
                      <a16:creationId xmlns:a16="http://schemas.microsoft.com/office/drawing/2014/main" id="{7A09C564-783E-420B-8612-3CF80E08817E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1" name="Google Shape;613;p20">
              <a:extLst>
                <a:ext uri="{FF2B5EF4-FFF2-40B4-BE49-F238E27FC236}">
                  <a16:creationId xmlns:a16="http://schemas.microsoft.com/office/drawing/2014/main" id="{70E0DBC8-70BC-4176-BA5C-B720C69FD98E}"/>
                </a:ext>
              </a:extLst>
            </p:cNvPr>
            <p:cNvSpPr/>
            <p:nvPr/>
          </p:nvSpPr>
          <p:spPr>
            <a:xfrm>
              <a:off x="5252651" y="3908588"/>
              <a:ext cx="99450" cy="13148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2" name="Google Shape;614;p20">
              <a:extLst>
                <a:ext uri="{FF2B5EF4-FFF2-40B4-BE49-F238E27FC236}">
                  <a16:creationId xmlns:a16="http://schemas.microsoft.com/office/drawing/2014/main" id="{87B65A27-FC4B-4C86-BF62-4CA9B125B45D}"/>
                </a:ext>
              </a:extLst>
            </p:cNvPr>
            <p:cNvSpPr txBox="1"/>
            <p:nvPr/>
          </p:nvSpPr>
          <p:spPr>
            <a:xfrm>
              <a:off x="5076268" y="4424132"/>
              <a:ext cx="6822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10%</a:t>
              </a:r>
              <a:endParaRPr sz="18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483" name="Google Shape;615;p20">
              <a:extLst>
                <a:ext uri="{FF2B5EF4-FFF2-40B4-BE49-F238E27FC236}">
                  <a16:creationId xmlns:a16="http://schemas.microsoft.com/office/drawing/2014/main" id="{9B1716B0-4B3F-41B9-96CF-0ADFB518F050}"/>
                </a:ext>
              </a:extLst>
            </p:cNvPr>
            <p:cNvCxnSpPr>
              <a:cxnSpLocks/>
              <a:stCxn id="481" idx="2"/>
            </p:cNvCxnSpPr>
            <p:nvPr/>
          </p:nvCxnSpPr>
          <p:spPr>
            <a:xfrm flipH="1">
              <a:off x="5028335" y="3974331"/>
              <a:ext cx="224316" cy="62515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oval" w="med" len="med"/>
            </a:ln>
          </p:spPr>
        </p:cxnSp>
        <p:sp>
          <p:nvSpPr>
            <p:cNvPr id="484" name="Google Shape;606;p20">
              <a:extLst>
                <a:ext uri="{FF2B5EF4-FFF2-40B4-BE49-F238E27FC236}">
                  <a16:creationId xmlns:a16="http://schemas.microsoft.com/office/drawing/2014/main" id="{36CBEDDA-A6BC-45A7-B858-DD3051AEC441}"/>
                </a:ext>
              </a:extLst>
            </p:cNvPr>
            <p:cNvSpPr/>
            <p:nvPr/>
          </p:nvSpPr>
          <p:spPr>
            <a:xfrm>
              <a:off x="4859643" y="1922932"/>
              <a:ext cx="489486" cy="647159"/>
            </a:xfrm>
            <a:prstGeom prst="ellipse">
              <a:avLst/>
            </a:prstGeom>
            <a:solidFill>
              <a:srgbClr val="5AA2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$</a:t>
              </a:r>
              <a:endParaRPr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5" name="Google Shape;604;p20">
              <a:extLst>
                <a:ext uri="{FF2B5EF4-FFF2-40B4-BE49-F238E27FC236}">
                  <a16:creationId xmlns:a16="http://schemas.microsoft.com/office/drawing/2014/main" id="{39750322-5B4A-4F40-8D5E-C0A363F9E12F}"/>
                </a:ext>
              </a:extLst>
            </p:cNvPr>
            <p:cNvSpPr txBox="1"/>
            <p:nvPr/>
          </p:nvSpPr>
          <p:spPr>
            <a:xfrm>
              <a:off x="4480890" y="4667280"/>
              <a:ext cx="1417058" cy="3154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 ans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86" name="Accolades 485">
            <a:extLst>
              <a:ext uri="{FF2B5EF4-FFF2-40B4-BE49-F238E27FC236}">
                <a16:creationId xmlns:a16="http://schemas.microsoft.com/office/drawing/2014/main" id="{E710FC8F-0D3B-4B30-B9B5-C1F503A496ED}"/>
              </a:ext>
            </a:extLst>
          </p:cNvPr>
          <p:cNvSpPr/>
          <p:nvPr/>
        </p:nvSpPr>
        <p:spPr>
          <a:xfrm rot="5400000">
            <a:off x="2560848" y="2159409"/>
            <a:ext cx="3644156" cy="257546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2" name="Accolades 621">
            <a:extLst>
              <a:ext uri="{FF2B5EF4-FFF2-40B4-BE49-F238E27FC236}">
                <a16:creationId xmlns:a16="http://schemas.microsoft.com/office/drawing/2014/main" id="{E76EEE8D-C580-41B4-A75F-370458C131AE}"/>
              </a:ext>
            </a:extLst>
          </p:cNvPr>
          <p:cNvSpPr/>
          <p:nvPr/>
        </p:nvSpPr>
        <p:spPr>
          <a:xfrm rot="5400000">
            <a:off x="5714249" y="2064769"/>
            <a:ext cx="3697529" cy="2711375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A9321DC-05CB-4FC1-A0D3-5AA756C5943E}"/>
              </a:ext>
            </a:extLst>
          </p:cNvPr>
          <p:cNvGrpSpPr/>
          <p:nvPr/>
        </p:nvGrpSpPr>
        <p:grpSpPr>
          <a:xfrm>
            <a:off x="5845612" y="1927426"/>
            <a:ext cx="1579147" cy="3539728"/>
            <a:chOff x="5845612" y="1927426"/>
            <a:chExt cx="1579147" cy="3539728"/>
          </a:xfrm>
        </p:grpSpPr>
        <p:sp>
          <p:nvSpPr>
            <p:cNvPr id="554" name="Google Shape;614;p20">
              <a:extLst>
                <a:ext uri="{FF2B5EF4-FFF2-40B4-BE49-F238E27FC236}">
                  <a16:creationId xmlns:a16="http://schemas.microsoft.com/office/drawing/2014/main" id="{DB8244C5-144D-46B5-B593-7082A49E04BA}"/>
                </a:ext>
              </a:extLst>
            </p:cNvPr>
            <p:cNvSpPr txBox="1"/>
            <p:nvPr/>
          </p:nvSpPr>
          <p:spPr>
            <a:xfrm>
              <a:off x="6348758" y="4409899"/>
              <a:ext cx="6822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14%</a:t>
              </a:r>
              <a:endParaRPr sz="18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083EB0AD-C297-4A01-A532-E96321398062}"/>
                </a:ext>
              </a:extLst>
            </p:cNvPr>
            <p:cNvGrpSpPr/>
            <p:nvPr/>
          </p:nvGrpSpPr>
          <p:grpSpPr>
            <a:xfrm>
              <a:off x="5845612" y="1927426"/>
              <a:ext cx="1579147" cy="3539728"/>
              <a:chOff x="5767843" y="1920902"/>
              <a:chExt cx="1579147" cy="3539728"/>
            </a:xfrm>
          </p:grpSpPr>
          <p:grpSp>
            <p:nvGrpSpPr>
              <p:cNvPr id="548" name="Google Shape;602;p20">
                <a:extLst>
                  <a:ext uri="{FF2B5EF4-FFF2-40B4-BE49-F238E27FC236}">
                    <a16:creationId xmlns:a16="http://schemas.microsoft.com/office/drawing/2014/main" id="{81AAA26A-69FE-4CB6-94A5-4C2355191967}"/>
                  </a:ext>
                </a:extLst>
              </p:cNvPr>
              <p:cNvGrpSpPr/>
              <p:nvPr/>
            </p:nvGrpSpPr>
            <p:grpSpPr>
              <a:xfrm>
                <a:off x="5768367" y="1920902"/>
                <a:ext cx="1578623" cy="3539728"/>
                <a:chOff x="6411392" y="1026775"/>
                <a:chExt cx="2195301" cy="3723188"/>
              </a:xfrm>
            </p:grpSpPr>
            <p:grpSp>
              <p:nvGrpSpPr>
                <p:cNvPr id="549" name="Google Shape;603;p20">
                  <a:extLst>
                    <a:ext uri="{FF2B5EF4-FFF2-40B4-BE49-F238E27FC236}">
                      <a16:creationId xmlns:a16="http://schemas.microsoft.com/office/drawing/2014/main" id="{D43CB15F-4130-47EB-96A7-3AA7D2613CB3}"/>
                    </a:ext>
                  </a:extLst>
                </p:cNvPr>
                <p:cNvGrpSpPr/>
                <p:nvPr/>
              </p:nvGrpSpPr>
              <p:grpSpPr>
                <a:xfrm>
                  <a:off x="6411392" y="3924127"/>
                  <a:ext cx="2195301" cy="825836"/>
                  <a:chOff x="4635013" y="3906239"/>
                  <a:chExt cx="2246521" cy="825836"/>
                </a:xfrm>
              </p:grpSpPr>
              <p:sp>
                <p:nvSpPr>
                  <p:cNvPr id="551" name="Google Shape;604;p20">
                    <a:extLst>
                      <a:ext uri="{FF2B5EF4-FFF2-40B4-BE49-F238E27FC236}">
                        <a16:creationId xmlns:a16="http://schemas.microsoft.com/office/drawing/2014/main" id="{D0E57F84-FE91-4273-9E5F-1053F9077527}"/>
                      </a:ext>
                    </a:extLst>
                  </p:cNvPr>
                  <p:cNvSpPr txBox="1"/>
                  <p:nvPr/>
                </p:nvSpPr>
                <p:spPr>
                  <a:xfrm>
                    <a:off x="4864934" y="3906239"/>
                    <a:ext cx="2016600" cy="3317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fr-FR" sz="18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rPr>
                      <a:t>Age &lt; 22</a:t>
                    </a:r>
                    <a:endParaRPr sz="1800" b="1" dirty="0">
                      <a:solidFill>
                        <a:schemeClr val="dk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endParaRPr>
                  </a:p>
                </p:txBody>
              </p:sp>
              <p:sp>
                <p:nvSpPr>
                  <p:cNvPr id="552" name="Google Shape;605;p20">
                    <a:extLst>
                      <a:ext uri="{FF2B5EF4-FFF2-40B4-BE49-F238E27FC236}">
                        <a16:creationId xmlns:a16="http://schemas.microsoft.com/office/drawing/2014/main" id="{C230AEDA-0F94-49E4-A614-FDE356FC3EFB}"/>
                      </a:ext>
                    </a:extLst>
                  </p:cNvPr>
                  <p:cNvSpPr txBox="1"/>
                  <p:nvPr/>
                </p:nvSpPr>
                <p:spPr>
                  <a:xfrm>
                    <a:off x="4635013" y="4249075"/>
                    <a:ext cx="2016600" cy="483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sp>
              <p:nvSpPr>
                <p:cNvPr id="550" name="Google Shape;606;p20">
                  <a:extLst>
                    <a:ext uri="{FF2B5EF4-FFF2-40B4-BE49-F238E27FC236}">
                      <a16:creationId xmlns:a16="http://schemas.microsoft.com/office/drawing/2014/main" id="{12B715C4-8BF0-48E2-8BC9-E1BA9BF55E46}"/>
                    </a:ext>
                  </a:extLst>
                </p:cNvPr>
                <p:cNvSpPr/>
                <p:nvPr/>
              </p:nvSpPr>
              <p:spPr>
                <a:xfrm>
                  <a:off x="7056300" y="1026775"/>
                  <a:ext cx="680700" cy="6807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$</a:t>
                  </a:r>
                  <a:endParaRPr sz="24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sp>
            <p:nvSpPr>
              <p:cNvPr id="553" name="Google Shape;613;p20">
                <a:extLst>
                  <a:ext uri="{FF2B5EF4-FFF2-40B4-BE49-F238E27FC236}">
                    <a16:creationId xmlns:a16="http://schemas.microsoft.com/office/drawing/2014/main" id="{AEFE9805-E7CC-4E7C-99FE-6E1242127C68}"/>
                  </a:ext>
                </a:extLst>
              </p:cNvPr>
              <p:cNvSpPr/>
              <p:nvPr/>
            </p:nvSpPr>
            <p:spPr>
              <a:xfrm>
                <a:off x="6684528" y="3892321"/>
                <a:ext cx="99450" cy="13148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grpSp>
            <p:nvGrpSpPr>
              <p:cNvPr id="629" name="Google Shape;531;p20">
                <a:extLst>
                  <a:ext uri="{FF2B5EF4-FFF2-40B4-BE49-F238E27FC236}">
                    <a16:creationId xmlns:a16="http://schemas.microsoft.com/office/drawing/2014/main" id="{8E44B9BA-55B1-465F-8EDC-204FF2B35E74}"/>
                  </a:ext>
                </a:extLst>
              </p:cNvPr>
              <p:cNvGrpSpPr/>
              <p:nvPr/>
            </p:nvGrpSpPr>
            <p:grpSpPr>
              <a:xfrm>
                <a:off x="6184235" y="2756240"/>
                <a:ext cx="549281" cy="1625974"/>
                <a:chOff x="6827783" y="2097589"/>
                <a:chExt cx="1099074" cy="1710246"/>
              </a:xfrm>
            </p:grpSpPr>
            <p:grpSp>
              <p:nvGrpSpPr>
                <p:cNvPr id="630" name="Google Shape;532;p20">
                  <a:extLst>
                    <a:ext uri="{FF2B5EF4-FFF2-40B4-BE49-F238E27FC236}">
                      <a16:creationId xmlns:a16="http://schemas.microsoft.com/office/drawing/2014/main" id="{69700050-81E9-46B6-855B-6E22E332D3C3}"/>
                    </a:ext>
                  </a:extLst>
                </p:cNvPr>
                <p:cNvGrpSpPr/>
                <p:nvPr/>
              </p:nvGrpSpPr>
              <p:grpSpPr>
                <a:xfrm>
                  <a:off x="6966398" y="3636814"/>
                  <a:ext cx="960458" cy="171021"/>
                  <a:chOff x="1656475" y="3931825"/>
                  <a:chExt cx="792000" cy="141025"/>
                </a:xfrm>
              </p:grpSpPr>
              <p:sp>
                <p:nvSpPr>
                  <p:cNvPr id="685" name="Google Shape;533;p20">
                    <a:extLst>
                      <a:ext uri="{FF2B5EF4-FFF2-40B4-BE49-F238E27FC236}">
                        <a16:creationId xmlns:a16="http://schemas.microsoft.com/office/drawing/2014/main" id="{5911BD23-C0D3-45F8-A2C9-A68116E3C1CF}"/>
                      </a:ext>
                    </a:extLst>
                  </p:cNvPr>
                  <p:cNvSpPr/>
                  <p:nvPr/>
                </p:nvSpPr>
                <p:spPr>
                  <a:xfrm>
                    <a:off x="1656475" y="3931825"/>
                    <a:ext cx="792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80" h="5641" extrusionOk="0">
                        <a:moveTo>
                          <a:pt x="1449" y="0"/>
                        </a:moveTo>
                        <a:lnTo>
                          <a:pt x="1294" y="13"/>
                        </a:lnTo>
                        <a:lnTo>
                          <a:pt x="1151" y="26"/>
                        </a:lnTo>
                        <a:lnTo>
                          <a:pt x="1022" y="65"/>
                        </a:lnTo>
                        <a:lnTo>
                          <a:pt x="880" y="116"/>
                        </a:lnTo>
                        <a:lnTo>
                          <a:pt x="763" y="168"/>
                        </a:lnTo>
                        <a:lnTo>
                          <a:pt x="634" y="246"/>
                        </a:lnTo>
                        <a:lnTo>
                          <a:pt x="530" y="323"/>
                        </a:lnTo>
                        <a:lnTo>
                          <a:pt x="427" y="427"/>
                        </a:lnTo>
                        <a:lnTo>
                          <a:pt x="336" y="517"/>
                        </a:lnTo>
                        <a:lnTo>
                          <a:pt x="246" y="634"/>
                        </a:lnTo>
                        <a:lnTo>
                          <a:pt x="181" y="750"/>
                        </a:lnTo>
                        <a:lnTo>
                          <a:pt x="117" y="880"/>
                        </a:lnTo>
                        <a:lnTo>
                          <a:pt x="65" y="1009"/>
                        </a:lnTo>
                        <a:lnTo>
                          <a:pt x="39" y="1151"/>
                        </a:lnTo>
                        <a:lnTo>
                          <a:pt x="13" y="1294"/>
                        </a:lnTo>
                        <a:lnTo>
                          <a:pt x="0" y="1436"/>
                        </a:lnTo>
                        <a:lnTo>
                          <a:pt x="0" y="4204"/>
                        </a:lnTo>
                        <a:lnTo>
                          <a:pt x="13" y="4346"/>
                        </a:lnTo>
                        <a:lnTo>
                          <a:pt x="39" y="4489"/>
                        </a:lnTo>
                        <a:lnTo>
                          <a:pt x="65" y="4631"/>
                        </a:lnTo>
                        <a:lnTo>
                          <a:pt x="117" y="4760"/>
                        </a:lnTo>
                        <a:lnTo>
                          <a:pt x="181" y="4890"/>
                        </a:lnTo>
                        <a:lnTo>
                          <a:pt x="246" y="5006"/>
                        </a:lnTo>
                        <a:lnTo>
                          <a:pt x="336" y="5123"/>
                        </a:lnTo>
                        <a:lnTo>
                          <a:pt x="427" y="5226"/>
                        </a:lnTo>
                        <a:lnTo>
                          <a:pt x="530" y="5317"/>
                        </a:lnTo>
                        <a:lnTo>
                          <a:pt x="634" y="5394"/>
                        </a:lnTo>
                        <a:lnTo>
                          <a:pt x="763" y="5472"/>
                        </a:lnTo>
                        <a:lnTo>
                          <a:pt x="880" y="5524"/>
                        </a:lnTo>
                        <a:lnTo>
                          <a:pt x="1022" y="5575"/>
                        </a:lnTo>
                        <a:lnTo>
                          <a:pt x="1151" y="5614"/>
                        </a:lnTo>
                        <a:lnTo>
                          <a:pt x="1294" y="5640"/>
                        </a:lnTo>
                        <a:lnTo>
                          <a:pt x="30386" y="5640"/>
                        </a:lnTo>
                        <a:lnTo>
                          <a:pt x="30541" y="5614"/>
                        </a:lnTo>
                        <a:lnTo>
                          <a:pt x="30671" y="5575"/>
                        </a:lnTo>
                        <a:lnTo>
                          <a:pt x="30800" y="5524"/>
                        </a:lnTo>
                        <a:lnTo>
                          <a:pt x="30929" y="5472"/>
                        </a:lnTo>
                        <a:lnTo>
                          <a:pt x="31046" y="5394"/>
                        </a:lnTo>
                        <a:lnTo>
                          <a:pt x="31162" y="5317"/>
                        </a:lnTo>
                        <a:lnTo>
                          <a:pt x="31266" y="5226"/>
                        </a:lnTo>
                        <a:lnTo>
                          <a:pt x="31356" y="5123"/>
                        </a:lnTo>
                        <a:lnTo>
                          <a:pt x="31434" y="5006"/>
                        </a:lnTo>
                        <a:lnTo>
                          <a:pt x="31512" y="4890"/>
                        </a:lnTo>
                        <a:lnTo>
                          <a:pt x="31576" y="4760"/>
                        </a:lnTo>
                        <a:lnTo>
                          <a:pt x="31615" y="4631"/>
                        </a:lnTo>
                        <a:lnTo>
                          <a:pt x="31654" y="4489"/>
                        </a:lnTo>
                        <a:lnTo>
                          <a:pt x="31680" y="4346"/>
                        </a:lnTo>
                        <a:lnTo>
                          <a:pt x="31680" y="4204"/>
                        </a:lnTo>
                        <a:lnTo>
                          <a:pt x="31680" y="1436"/>
                        </a:lnTo>
                        <a:lnTo>
                          <a:pt x="31680" y="1294"/>
                        </a:lnTo>
                        <a:lnTo>
                          <a:pt x="31654" y="1151"/>
                        </a:lnTo>
                        <a:lnTo>
                          <a:pt x="31615" y="1009"/>
                        </a:lnTo>
                        <a:lnTo>
                          <a:pt x="31576" y="880"/>
                        </a:lnTo>
                        <a:lnTo>
                          <a:pt x="31512" y="750"/>
                        </a:lnTo>
                        <a:lnTo>
                          <a:pt x="31434" y="634"/>
                        </a:lnTo>
                        <a:lnTo>
                          <a:pt x="31356" y="517"/>
                        </a:lnTo>
                        <a:lnTo>
                          <a:pt x="31266" y="427"/>
                        </a:lnTo>
                        <a:lnTo>
                          <a:pt x="31162" y="323"/>
                        </a:lnTo>
                        <a:lnTo>
                          <a:pt x="31046" y="246"/>
                        </a:lnTo>
                        <a:lnTo>
                          <a:pt x="30929" y="168"/>
                        </a:lnTo>
                        <a:lnTo>
                          <a:pt x="30800" y="116"/>
                        </a:lnTo>
                        <a:lnTo>
                          <a:pt x="30671" y="65"/>
                        </a:lnTo>
                        <a:lnTo>
                          <a:pt x="30541" y="26"/>
                        </a:lnTo>
                        <a:lnTo>
                          <a:pt x="30386" y="13"/>
                        </a:lnTo>
                        <a:lnTo>
                          <a:pt x="30244" y="0"/>
                        </a:ln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" name="Google Shape;534;p20">
                    <a:extLst>
                      <a:ext uri="{FF2B5EF4-FFF2-40B4-BE49-F238E27FC236}">
                        <a16:creationId xmlns:a16="http://schemas.microsoft.com/office/drawing/2014/main" id="{C11AF483-ACF5-43EC-8B96-EC3A0A0993B2}"/>
                      </a:ext>
                    </a:extLst>
                  </p:cNvPr>
                  <p:cNvSpPr/>
                  <p:nvPr/>
                </p:nvSpPr>
                <p:spPr>
                  <a:xfrm>
                    <a:off x="2285475" y="3931825"/>
                    <a:ext cx="163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0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5446" y="5640"/>
                        </a:lnTo>
                        <a:lnTo>
                          <a:pt x="5575" y="5614"/>
                        </a:lnTo>
                        <a:lnTo>
                          <a:pt x="5679" y="5588"/>
                        </a:lnTo>
                        <a:lnTo>
                          <a:pt x="5795" y="5549"/>
                        </a:lnTo>
                        <a:lnTo>
                          <a:pt x="5899" y="5498"/>
                        </a:lnTo>
                        <a:lnTo>
                          <a:pt x="6002" y="5433"/>
                        </a:lnTo>
                        <a:lnTo>
                          <a:pt x="6093" y="5368"/>
                        </a:lnTo>
                        <a:lnTo>
                          <a:pt x="6170" y="5291"/>
                        </a:lnTo>
                        <a:lnTo>
                          <a:pt x="6248" y="5213"/>
                        </a:lnTo>
                        <a:lnTo>
                          <a:pt x="6326" y="5110"/>
                        </a:lnTo>
                        <a:lnTo>
                          <a:pt x="6377" y="5019"/>
                        </a:lnTo>
                        <a:lnTo>
                          <a:pt x="6429" y="4916"/>
                        </a:lnTo>
                        <a:lnTo>
                          <a:pt x="6468" y="4799"/>
                        </a:lnTo>
                        <a:lnTo>
                          <a:pt x="6507" y="4683"/>
                        </a:lnTo>
                        <a:lnTo>
                          <a:pt x="6520" y="4566"/>
                        </a:lnTo>
                        <a:lnTo>
                          <a:pt x="6520" y="4450"/>
                        </a:lnTo>
                        <a:lnTo>
                          <a:pt x="6520" y="1203"/>
                        </a:lnTo>
                        <a:lnTo>
                          <a:pt x="6520" y="1074"/>
                        </a:lnTo>
                        <a:lnTo>
                          <a:pt x="6507" y="957"/>
                        </a:lnTo>
                        <a:lnTo>
                          <a:pt x="6468" y="841"/>
                        </a:lnTo>
                        <a:lnTo>
                          <a:pt x="6429" y="724"/>
                        </a:lnTo>
                        <a:lnTo>
                          <a:pt x="6377" y="621"/>
                        </a:lnTo>
                        <a:lnTo>
                          <a:pt x="6326" y="530"/>
                        </a:lnTo>
                        <a:lnTo>
                          <a:pt x="6248" y="440"/>
                        </a:lnTo>
                        <a:lnTo>
                          <a:pt x="6170" y="349"/>
                        </a:lnTo>
                        <a:lnTo>
                          <a:pt x="6093" y="272"/>
                        </a:lnTo>
                        <a:lnTo>
                          <a:pt x="6002" y="207"/>
                        </a:lnTo>
                        <a:lnTo>
                          <a:pt x="5899" y="142"/>
                        </a:lnTo>
                        <a:lnTo>
                          <a:pt x="5795" y="91"/>
                        </a:lnTo>
                        <a:lnTo>
                          <a:pt x="5679" y="52"/>
                        </a:lnTo>
                        <a:lnTo>
                          <a:pt x="5575" y="26"/>
                        </a:lnTo>
                        <a:lnTo>
                          <a:pt x="5446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7" name="Google Shape;535;p20">
                    <a:extLst>
                      <a:ext uri="{FF2B5EF4-FFF2-40B4-BE49-F238E27FC236}">
                        <a16:creationId xmlns:a16="http://schemas.microsoft.com/office/drawing/2014/main" id="{3E67FE22-849E-4C25-A9DA-25BB9F23B69E}"/>
                      </a:ext>
                    </a:extLst>
                  </p:cNvPr>
                  <p:cNvSpPr/>
                  <p:nvPr/>
                </p:nvSpPr>
                <p:spPr>
                  <a:xfrm>
                    <a:off x="1787775" y="3931825"/>
                    <a:ext cx="3732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28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14928" y="5640"/>
                        </a:lnTo>
                        <a:lnTo>
                          <a:pt x="14928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8" name="Google Shape;536;p20">
                    <a:extLst>
                      <a:ext uri="{FF2B5EF4-FFF2-40B4-BE49-F238E27FC236}">
                        <a16:creationId xmlns:a16="http://schemas.microsoft.com/office/drawing/2014/main" id="{9F0A3EE9-A97E-4927-8365-C270002BC032}"/>
                      </a:ext>
                    </a:extLst>
                  </p:cNvPr>
                  <p:cNvSpPr/>
                  <p:nvPr/>
                </p:nvSpPr>
                <p:spPr>
                  <a:xfrm>
                    <a:off x="1661325" y="3931825"/>
                    <a:ext cx="782625" cy="1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7" extrusionOk="0">
                        <a:moveTo>
                          <a:pt x="1009" y="0"/>
                        </a:moveTo>
                        <a:lnTo>
                          <a:pt x="854" y="13"/>
                        </a:lnTo>
                        <a:lnTo>
                          <a:pt x="699" y="39"/>
                        </a:lnTo>
                        <a:lnTo>
                          <a:pt x="556" y="91"/>
                        </a:lnTo>
                        <a:lnTo>
                          <a:pt x="427" y="155"/>
                        </a:lnTo>
                        <a:lnTo>
                          <a:pt x="298" y="233"/>
                        </a:lnTo>
                        <a:lnTo>
                          <a:pt x="194" y="323"/>
                        </a:lnTo>
                        <a:lnTo>
                          <a:pt x="91" y="427"/>
                        </a:lnTo>
                        <a:lnTo>
                          <a:pt x="0" y="556"/>
                        </a:lnTo>
                        <a:lnTo>
                          <a:pt x="31305" y="556"/>
                        </a:lnTo>
                        <a:lnTo>
                          <a:pt x="31214" y="427"/>
                        </a:lnTo>
                        <a:lnTo>
                          <a:pt x="31111" y="323"/>
                        </a:lnTo>
                        <a:lnTo>
                          <a:pt x="30994" y="233"/>
                        </a:lnTo>
                        <a:lnTo>
                          <a:pt x="30878" y="155"/>
                        </a:lnTo>
                        <a:lnTo>
                          <a:pt x="30748" y="91"/>
                        </a:lnTo>
                        <a:lnTo>
                          <a:pt x="30606" y="39"/>
                        </a:lnTo>
                        <a:lnTo>
                          <a:pt x="30451" y="13"/>
                        </a:lnTo>
                        <a:lnTo>
                          <a:pt x="30296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9" name="Google Shape;537;p20">
                    <a:extLst>
                      <a:ext uri="{FF2B5EF4-FFF2-40B4-BE49-F238E27FC236}">
                        <a16:creationId xmlns:a16="http://schemas.microsoft.com/office/drawing/2014/main" id="{8CCCCF06-ED0E-4CD8-86B7-73CD8733F723}"/>
                      </a:ext>
                    </a:extLst>
                  </p:cNvPr>
                  <p:cNvSpPr/>
                  <p:nvPr/>
                </p:nvSpPr>
                <p:spPr>
                  <a:xfrm>
                    <a:off x="1661325" y="4058900"/>
                    <a:ext cx="782625" cy="1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8" extrusionOk="0">
                        <a:moveTo>
                          <a:pt x="0" y="1"/>
                        </a:moveTo>
                        <a:lnTo>
                          <a:pt x="91" y="117"/>
                        </a:lnTo>
                        <a:lnTo>
                          <a:pt x="194" y="221"/>
                        </a:lnTo>
                        <a:lnTo>
                          <a:pt x="298" y="324"/>
                        </a:lnTo>
                        <a:lnTo>
                          <a:pt x="427" y="402"/>
                        </a:lnTo>
                        <a:lnTo>
                          <a:pt x="556" y="466"/>
                        </a:lnTo>
                        <a:lnTo>
                          <a:pt x="699" y="518"/>
                        </a:lnTo>
                        <a:lnTo>
                          <a:pt x="854" y="544"/>
                        </a:lnTo>
                        <a:lnTo>
                          <a:pt x="1009" y="557"/>
                        </a:lnTo>
                        <a:lnTo>
                          <a:pt x="30296" y="557"/>
                        </a:lnTo>
                        <a:lnTo>
                          <a:pt x="30451" y="544"/>
                        </a:lnTo>
                        <a:lnTo>
                          <a:pt x="30606" y="518"/>
                        </a:lnTo>
                        <a:lnTo>
                          <a:pt x="30748" y="466"/>
                        </a:lnTo>
                        <a:lnTo>
                          <a:pt x="30878" y="402"/>
                        </a:lnTo>
                        <a:lnTo>
                          <a:pt x="31007" y="324"/>
                        </a:lnTo>
                        <a:lnTo>
                          <a:pt x="31111" y="221"/>
                        </a:lnTo>
                        <a:lnTo>
                          <a:pt x="31214" y="117"/>
                        </a:lnTo>
                        <a:lnTo>
                          <a:pt x="31305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31" name="Google Shape;538;p20">
                  <a:extLst>
                    <a:ext uri="{FF2B5EF4-FFF2-40B4-BE49-F238E27FC236}">
                      <a16:creationId xmlns:a16="http://schemas.microsoft.com/office/drawing/2014/main" id="{E7641B7A-71B1-446C-B9E7-DE0B918420BA}"/>
                    </a:ext>
                  </a:extLst>
                </p:cNvPr>
                <p:cNvGrpSpPr/>
                <p:nvPr/>
              </p:nvGrpSpPr>
              <p:grpSpPr>
                <a:xfrm>
                  <a:off x="6873988" y="3465789"/>
                  <a:ext cx="960458" cy="171021"/>
                  <a:chOff x="1656475" y="3931825"/>
                  <a:chExt cx="792000" cy="141025"/>
                </a:xfrm>
              </p:grpSpPr>
              <p:sp>
                <p:nvSpPr>
                  <p:cNvPr id="680" name="Google Shape;539;p20">
                    <a:extLst>
                      <a:ext uri="{FF2B5EF4-FFF2-40B4-BE49-F238E27FC236}">
                        <a16:creationId xmlns:a16="http://schemas.microsoft.com/office/drawing/2014/main" id="{48780D3B-B9C1-4D81-9B2A-96F5C344302D}"/>
                      </a:ext>
                    </a:extLst>
                  </p:cNvPr>
                  <p:cNvSpPr/>
                  <p:nvPr/>
                </p:nvSpPr>
                <p:spPr>
                  <a:xfrm>
                    <a:off x="1656475" y="3931825"/>
                    <a:ext cx="792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80" h="5641" extrusionOk="0">
                        <a:moveTo>
                          <a:pt x="1449" y="0"/>
                        </a:moveTo>
                        <a:lnTo>
                          <a:pt x="1294" y="13"/>
                        </a:lnTo>
                        <a:lnTo>
                          <a:pt x="1151" y="26"/>
                        </a:lnTo>
                        <a:lnTo>
                          <a:pt x="1022" y="65"/>
                        </a:lnTo>
                        <a:lnTo>
                          <a:pt x="880" y="116"/>
                        </a:lnTo>
                        <a:lnTo>
                          <a:pt x="763" y="168"/>
                        </a:lnTo>
                        <a:lnTo>
                          <a:pt x="634" y="246"/>
                        </a:lnTo>
                        <a:lnTo>
                          <a:pt x="530" y="323"/>
                        </a:lnTo>
                        <a:lnTo>
                          <a:pt x="427" y="427"/>
                        </a:lnTo>
                        <a:lnTo>
                          <a:pt x="336" y="517"/>
                        </a:lnTo>
                        <a:lnTo>
                          <a:pt x="246" y="634"/>
                        </a:lnTo>
                        <a:lnTo>
                          <a:pt x="181" y="750"/>
                        </a:lnTo>
                        <a:lnTo>
                          <a:pt x="117" y="880"/>
                        </a:lnTo>
                        <a:lnTo>
                          <a:pt x="65" y="1009"/>
                        </a:lnTo>
                        <a:lnTo>
                          <a:pt x="39" y="1151"/>
                        </a:lnTo>
                        <a:lnTo>
                          <a:pt x="13" y="1294"/>
                        </a:lnTo>
                        <a:lnTo>
                          <a:pt x="0" y="1436"/>
                        </a:lnTo>
                        <a:lnTo>
                          <a:pt x="0" y="4204"/>
                        </a:lnTo>
                        <a:lnTo>
                          <a:pt x="13" y="4346"/>
                        </a:lnTo>
                        <a:lnTo>
                          <a:pt x="39" y="4489"/>
                        </a:lnTo>
                        <a:lnTo>
                          <a:pt x="65" y="4631"/>
                        </a:lnTo>
                        <a:lnTo>
                          <a:pt x="117" y="4760"/>
                        </a:lnTo>
                        <a:lnTo>
                          <a:pt x="181" y="4890"/>
                        </a:lnTo>
                        <a:lnTo>
                          <a:pt x="246" y="5006"/>
                        </a:lnTo>
                        <a:lnTo>
                          <a:pt x="336" y="5123"/>
                        </a:lnTo>
                        <a:lnTo>
                          <a:pt x="427" y="5226"/>
                        </a:lnTo>
                        <a:lnTo>
                          <a:pt x="530" y="5317"/>
                        </a:lnTo>
                        <a:lnTo>
                          <a:pt x="634" y="5394"/>
                        </a:lnTo>
                        <a:lnTo>
                          <a:pt x="763" y="5472"/>
                        </a:lnTo>
                        <a:lnTo>
                          <a:pt x="880" y="5524"/>
                        </a:lnTo>
                        <a:lnTo>
                          <a:pt x="1022" y="5575"/>
                        </a:lnTo>
                        <a:lnTo>
                          <a:pt x="1151" y="5614"/>
                        </a:lnTo>
                        <a:lnTo>
                          <a:pt x="1294" y="5640"/>
                        </a:lnTo>
                        <a:lnTo>
                          <a:pt x="30386" y="5640"/>
                        </a:lnTo>
                        <a:lnTo>
                          <a:pt x="30541" y="5614"/>
                        </a:lnTo>
                        <a:lnTo>
                          <a:pt x="30671" y="5575"/>
                        </a:lnTo>
                        <a:lnTo>
                          <a:pt x="30800" y="5524"/>
                        </a:lnTo>
                        <a:lnTo>
                          <a:pt x="30929" y="5472"/>
                        </a:lnTo>
                        <a:lnTo>
                          <a:pt x="31046" y="5394"/>
                        </a:lnTo>
                        <a:lnTo>
                          <a:pt x="31162" y="5317"/>
                        </a:lnTo>
                        <a:lnTo>
                          <a:pt x="31266" y="5226"/>
                        </a:lnTo>
                        <a:lnTo>
                          <a:pt x="31356" y="5123"/>
                        </a:lnTo>
                        <a:lnTo>
                          <a:pt x="31434" y="5006"/>
                        </a:lnTo>
                        <a:lnTo>
                          <a:pt x="31512" y="4890"/>
                        </a:lnTo>
                        <a:lnTo>
                          <a:pt x="31576" y="4760"/>
                        </a:lnTo>
                        <a:lnTo>
                          <a:pt x="31615" y="4631"/>
                        </a:lnTo>
                        <a:lnTo>
                          <a:pt x="31654" y="4489"/>
                        </a:lnTo>
                        <a:lnTo>
                          <a:pt x="31680" y="4346"/>
                        </a:lnTo>
                        <a:lnTo>
                          <a:pt x="31680" y="4204"/>
                        </a:lnTo>
                        <a:lnTo>
                          <a:pt x="31680" y="1436"/>
                        </a:lnTo>
                        <a:lnTo>
                          <a:pt x="31680" y="1294"/>
                        </a:lnTo>
                        <a:lnTo>
                          <a:pt x="31654" y="1151"/>
                        </a:lnTo>
                        <a:lnTo>
                          <a:pt x="31615" y="1009"/>
                        </a:lnTo>
                        <a:lnTo>
                          <a:pt x="31576" y="880"/>
                        </a:lnTo>
                        <a:lnTo>
                          <a:pt x="31512" y="750"/>
                        </a:lnTo>
                        <a:lnTo>
                          <a:pt x="31434" y="634"/>
                        </a:lnTo>
                        <a:lnTo>
                          <a:pt x="31356" y="517"/>
                        </a:lnTo>
                        <a:lnTo>
                          <a:pt x="31266" y="427"/>
                        </a:lnTo>
                        <a:lnTo>
                          <a:pt x="31162" y="323"/>
                        </a:lnTo>
                        <a:lnTo>
                          <a:pt x="31046" y="246"/>
                        </a:lnTo>
                        <a:lnTo>
                          <a:pt x="30929" y="168"/>
                        </a:lnTo>
                        <a:lnTo>
                          <a:pt x="30800" y="116"/>
                        </a:lnTo>
                        <a:lnTo>
                          <a:pt x="30671" y="65"/>
                        </a:lnTo>
                        <a:lnTo>
                          <a:pt x="30541" y="26"/>
                        </a:lnTo>
                        <a:lnTo>
                          <a:pt x="30386" y="13"/>
                        </a:lnTo>
                        <a:lnTo>
                          <a:pt x="30244" y="0"/>
                        </a:ln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1" name="Google Shape;540;p20">
                    <a:extLst>
                      <a:ext uri="{FF2B5EF4-FFF2-40B4-BE49-F238E27FC236}">
                        <a16:creationId xmlns:a16="http://schemas.microsoft.com/office/drawing/2014/main" id="{9718CE8C-51F5-4BF1-9B88-9661B6E05120}"/>
                      </a:ext>
                    </a:extLst>
                  </p:cNvPr>
                  <p:cNvSpPr/>
                  <p:nvPr/>
                </p:nvSpPr>
                <p:spPr>
                  <a:xfrm>
                    <a:off x="2285475" y="3931825"/>
                    <a:ext cx="163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0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5446" y="5640"/>
                        </a:lnTo>
                        <a:lnTo>
                          <a:pt x="5575" y="5614"/>
                        </a:lnTo>
                        <a:lnTo>
                          <a:pt x="5679" y="5588"/>
                        </a:lnTo>
                        <a:lnTo>
                          <a:pt x="5795" y="5549"/>
                        </a:lnTo>
                        <a:lnTo>
                          <a:pt x="5899" y="5498"/>
                        </a:lnTo>
                        <a:lnTo>
                          <a:pt x="6002" y="5433"/>
                        </a:lnTo>
                        <a:lnTo>
                          <a:pt x="6093" y="5368"/>
                        </a:lnTo>
                        <a:lnTo>
                          <a:pt x="6170" y="5291"/>
                        </a:lnTo>
                        <a:lnTo>
                          <a:pt x="6248" y="5213"/>
                        </a:lnTo>
                        <a:lnTo>
                          <a:pt x="6326" y="5110"/>
                        </a:lnTo>
                        <a:lnTo>
                          <a:pt x="6377" y="5019"/>
                        </a:lnTo>
                        <a:lnTo>
                          <a:pt x="6429" y="4916"/>
                        </a:lnTo>
                        <a:lnTo>
                          <a:pt x="6468" y="4799"/>
                        </a:lnTo>
                        <a:lnTo>
                          <a:pt x="6507" y="4683"/>
                        </a:lnTo>
                        <a:lnTo>
                          <a:pt x="6520" y="4566"/>
                        </a:lnTo>
                        <a:lnTo>
                          <a:pt x="6520" y="4450"/>
                        </a:lnTo>
                        <a:lnTo>
                          <a:pt x="6520" y="1203"/>
                        </a:lnTo>
                        <a:lnTo>
                          <a:pt x="6520" y="1074"/>
                        </a:lnTo>
                        <a:lnTo>
                          <a:pt x="6507" y="957"/>
                        </a:lnTo>
                        <a:lnTo>
                          <a:pt x="6468" y="841"/>
                        </a:lnTo>
                        <a:lnTo>
                          <a:pt x="6429" y="724"/>
                        </a:lnTo>
                        <a:lnTo>
                          <a:pt x="6377" y="621"/>
                        </a:lnTo>
                        <a:lnTo>
                          <a:pt x="6326" y="530"/>
                        </a:lnTo>
                        <a:lnTo>
                          <a:pt x="6248" y="440"/>
                        </a:lnTo>
                        <a:lnTo>
                          <a:pt x="6170" y="349"/>
                        </a:lnTo>
                        <a:lnTo>
                          <a:pt x="6093" y="272"/>
                        </a:lnTo>
                        <a:lnTo>
                          <a:pt x="6002" y="207"/>
                        </a:lnTo>
                        <a:lnTo>
                          <a:pt x="5899" y="142"/>
                        </a:lnTo>
                        <a:lnTo>
                          <a:pt x="5795" y="91"/>
                        </a:lnTo>
                        <a:lnTo>
                          <a:pt x="5679" y="52"/>
                        </a:lnTo>
                        <a:lnTo>
                          <a:pt x="5575" y="26"/>
                        </a:lnTo>
                        <a:lnTo>
                          <a:pt x="5446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2" name="Google Shape;541;p20">
                    <a:extLst>
                      <a:ext uri="{FF2B5EF4-FFF2-40B4-BE49-F238E27FC236}">
                        <a16:creationId xmlns:a16="http://schemas.microsoft.com/office/drawing/2014/main" id="{9F0F9378-A773-482B-8E24-956A825F303D}"/>
                      </a:ext>
                    </a:extLst>
                  </p:cNvPr>
                  <p:cNvSpPr/>
                  <p:nvPr/>
                </p:nvSpPr>
                <p:spPr>
                  <a:xfrm>
                    <a:off x="1787775" y="3931825"/>
                    <a:ext cx="3732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28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14928" y="5640"/>
                        </a:lnTo>
                        <a:lnTo>
                          <a:pt x="14928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" name="Google Shape;542;p20">
                    <a:extLst>
                      <a:ext uri="{FF2B5EF4-FFF2-40B4-BE49-F238E27FC236}">
                        <a16:creationId xmlns:a16="http://schemas.microsoft.com/office/drawing/2014/main" id="{6CB77BC0-4E81-4A4E-9954-E296B7A60333}"/>
                      </a:ext>
                    </a:extLst>
                  </p:cNvPr>
                  <p:cNvSpPr/>
                  <p:nvPr/>
                </p:nvSpPr>
                <p:spPr>
                  <a:xfrm>
                    <a:off x="1661325" y="3931825"/>
                    <a:ext cx="782625" cy="1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7" extrusionOk="0">
                        <a:moveTo>
                          <a:pt x="1009" y="0"/>
                        </a:moveTo>
                        <a:lnTo>
                          <a:pt x="854" y="13"/>
                        </a:lnTo>
                        <a:lnTo>
                          <a:pt x="699" y="39"/>
                        </a:lnTo>
                        <a:lnTo>
                          <a:pt x="556" y="91"/>
                        </a:lnTo>
                        <a:lnTo>
                          <a:pt x="427" y="155"/>
                        </a:lnTo>
                        <a:lnTo>
                          <a:pt x="298" y="233"/>
                        </a:lnTo>
                        <a:lnTo>
                          <a:pt x="194" y="323"/>
                        </a:lnTo>
                        <a:lnTo>
                          <a:pt x="91" y="427"/>
                        </a:lnTo>
                        <a:lnTo>
                          <a:pt x="0" y="556"/>
                        </a:lnTo>
                        <a:lnTo>
                          <a:pt x="31305" y="556"/>
                        </a:lnTo>
                        <a:lnTo>
                          <a:pt x="31214" y="427"/>
                        </a:lnTo>
                        <a:lnTo>
                          <a:pt x="31111" y="323"/>
                        </a:lnTo>
                        <a:lnTo>
                          <a:pt x="30994" y="233"/>
                        </a:lnTo>
                        <a:lnTo>
                          <a:pt x="30878" y="155"/>
                        </a:lnTo>
                        <a:lnTo>
                          <a:pt x="30748" y="91"/>
                        </a:lnTo>
                        <a:lnTo>
                          <a:pt x="30606" y="39"/>
                        </a:lnTo>
                        <a:lnTo>
                          <a:pt x="30451" y="13"/>
                        </a:lnTo>
                        <a:lnTo>
                          <a:pt x="30296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" name="Google Shape;543;p20">
                    <a:extLst>
                      <a:ext uri="{FF2B5EF4-FFF2-40B4-BE49-F238E27FC236}">
                        <a16:creationId xmlns:a16="http://schemas.microsoft.com/office/drawing/2014/main" id="{F3CC2436-98CA-4F04-8E66-9861D877377C}"/>
                      </a:ext>
                    </a:extLst>
                  </p:cNvPr>
                  <p:cNvSpPr/>
                  <p:nvPr/>
                </p:nvSpPr>
                <p:spPr>
                  <a:xfrm>
                    <a:off x="1661325" y="4058900"/>
                    <a:ext cx="782625" cy="1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8" extrusionOk="0">
                        <a:moveTo>
                          <a:pt x="0" y="1"/>
                        </a:moveTo>
                        <a:lnTo>
                          <a:pt x="91" y="117"/>
                        </a:lnTo>
                        <a:lnTo>
                          <a:pt x="194" y="221"/>
                        </a:lnTo>
                        <a:lnTo>
                          <a:pt x="298" y="324"/>
                        </a:lnTo>
                        <a:lnTo>
                          <a:pt x="427" y="402"/>
                        </a:lnTo>
                        <a:lnTo>
                          <a:pt x="556" y="466"/>
                        </a:lnTo>
                        <a:lnTo>
                          <a:pt x="699" y="518"/>
                        </a:lnTo>
                        <a:lnTo>
                          <a:pt x="854" y="544"/>
                        </a:lnTo>
                        <a:lnTo>
                          <a:pt x="1009" y="557"/>
                        </a:lnTo>
                        <a:lnTo>
                          <a:pt x="30296" y="557"/>
                        </a:lnTo>
                        <a:lnTo>
                          <a:pt x="30451" y="544"/>
                        </a:lnTo>
                        <a:lnTo>
                          <a:pt x="30606" y="518"/>
                        </a:lnTo>
                        <a:lnTo>
                          <a:pt x="30748" y="466"/>
                        </a:lnTo>
                        <a:lnTo>
                          <a:pt x="30878" y="402"/>
                        </a:lnTo>
                        <a:lnTo>
                          <a:pt x="31007" y="324"/>
                        </a:lnTo>
                        <a:lnTo>
                          <a:pt x="31111" y="221"/>
                        </a:lnTo>
                        <a:lnTo>
                          <a:pt x="31214" y="117"/>
                        </a:lnTo>
                        <a:lnTo>
                          <a:pt x="31305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32" name="Google Shape;544;p20">
                  <a:extLst>
                    <a:ext uri="{FF2B5EF4-FFF2-40B4-BE49-F238E27FC236}">
                      <a16:creationId xmlns:a16="http://schemas.microsoft.com/office/drawing/2014/main" id="{B4F49DDD-91A0-48C2-B5B9-FDF4A8A95430}"/>
                    </a:ext>
                  </a:extLst>
                </p:cNvPr>
                <p:cNvGrpSpPr/>
                <p:nvPr/>
              </p:nvGrpSpPr>
              <p:grpSpPr>
                <a:xfrm>
                  <a:off x="6827783" y="3294764"/>
                  <a:ext cx="960458" cy="171021"/>
                  <a:chOff x="1656475" y="3931825"/>
                  <a:chExt cx="792000" cy="141025"/>
                </a:xfrm>
              </p:grpSpPr>
              <p:sp>
                <p:nvSpPr>
                  <p:cNvPr id="675" name="Google Shape;545;p20">
                    <a:extLst>
                      <a:ext uri="{FF2B5EF4-FFF2-40B4-BE49-F238E27FC236}">
                        <a16:creationId xmlns:a16="http://schemas.microsoft.com/office/drawing/2014/main" id="{ECC16AB2-A0A9-4B5C-A625-E135160E797D}"/>
                      </a:ext>
                    </a:extLst>
                  </p:cNvPr>
                  <p:cNvSpPr/>
                  <p:nvPr/>
                </p:nvSpPr>
                <p:spPr>
                  <a:xfrm>
                    <a:off x="1656475" y="3931825"/>
                    <a:ext cx="792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80" h="5641" extrusionOk="0">
                        <a:moveTo>
                          <a:pt x="1449" y="0"/>
                        </a:moveTo>
                        <a:lnTo>
                          <a:pt x="1294" y="13"/>
                        </a:lnTo>
                        <a:lnTo>
                          <a:pt x="1151" y="26"/>
                        </a:lnTo>
                        <a:lnTo>
                          <a:pt x="1022" y="65"/>
                        </a:lnTo>
                        <a:lnTo>
                          <a:pt x="880" y="116"/>
                        </a:lnTo>
                        <a:lnTo>
                          <a:pt x="763" y="168"/>
                        </a:lnTo>
                        <a:lnTo>
                          <a:pt x="634" y="246"/>
                        </a:lnTo>
                        <a:lnTo>
                          <a:pt x="530" y="323"/>
                        </a:lnTo>
                        <a:lnTo>
                          <a:pt x="427" y="427"/>
                        </a:lnTo>
                        <a:lnTo>
                          <a:pt x="336" y="517"/>
                        </a:lnTo>
                        <a:lnTo>
                          <a:pt x="246" y="634"/>
                        </a:lnTo>
                        <a:lnTo>
                          <a:pt x="181" y="750"/>
                        </a:lnTo>
                        <a:lnTo>
                          <a:pt x="117" y="880"/>
                        </a:lnTo>
                        <a:lnTo>
                          <a:pt x="65" y="1009"/>
                        </a:lnTo>
                        <a:lnTo>
                          <a:pt x="39" y="1151"/>
                        </a:lnTo>
                        <a:lnTo>
                          <a:pt x="13" y="1294"/>
                        </a:lnTo>
                        <a:lnTo>
                          <a:pt x="0" y="1436"/>
                        </a:lnTo>
                        <a:lnTo>
                          <a:pt x="0" y="4204"/>
                        </a:lnTo>
                        <a:lnTo>
                          <a:pt x="13" y="4346"/>
                        </a:lnTo>
                        <a:lnTo>
                          <a:pt x="39" y="4489"/>
                        </a:lnTo>
                        <a:lnTo>
                          <a:pt x="65" y="4631"/>
                        </a:lnTo>
                        <a:lnTo>
                          <a:pt x="117" y="4760"/>
                        </a:lnTo>
                        <a:lnTo>
                          <a:pt x="181" y="4890"/>
                        </a:lnTo>
                        <a:lnTo>
                          <a:pt x="246" y="5006"/>
                        </a:lnTo>
                        <a:lnTo>
                          <a:pt x="336" y="5123"/>
                        </a:lnTo>
                        <a:lnTo>
                          <a:pt x="427" y="5226"/>
                        </a:lnTo>
                        <a:lnTo>
                          <a:pt x="530" y="5317"/>
                        </a:lnTo>
                        <a:lnTo>
                          <a:pt x="634" y="5394"/>
                        </a:lnTo>
                        <a:lnTo>
                          <a:pt x="763" y="5472"/>
                        </a:lnTo>
                        <a:lnTo>
                          <a:pt x="880" y="5524"/>
                        </a:lnTo>
                        <a:lnTo>
                          <a:pt x="1022" y="5575"/>
                        </a:lnTo>
                        <a:lnTo>
                          <a:pt x="1151" y="5614"/>
                        </a:lnTo>
                        <a:lnTo>
                          <a:pt x="1294" y="5640"/>
                        </a:lnTo>
                        <a:lnTo>
                          <a:pt x="30386" y="5640"/>
                        </a:lnTo>
                        <a:lnTo>
                          <a:pt x="30541" y="5614"/>
                        </a:lnTo>
                        <a:lnTo>
                          <a:pt x="30671" y="5575"/>
                        </a:lnTo>
                        <a:lnTo>
                          <a:pt x="30800" y="5524"/>
                        </a:lnTo>
                        <a:lnTo>
                          <a:pt x="30929" y="5472"/>
                        </a:lnTo>
                        <a:lnTo>
                          <a:pt x="31046" y="5394"/>
                        </a:lnTo>
                        <a:lnTo>
                          <a:pt x="31162" y="5317"/>
                        </a:lnTo>
                        <a:lnTo>
                          <a:pt x="31266" y="5226"/>
                        </a:lnTo>
                        <a:lnTo>
                          <a:pt x="31356" y="5123"/>
                        </a:lnTo>
                        <a:lnTo>
                          <a:pt x="31434" y="5006"/>
                        </a:lnTo>
                        <a:lnTo>
                          <a:pt x="31512" y="4890"/>
                        </a:lnTo>
                        <a:lnTo>
                          <a:pt x="31576" y="4760"/>
                        </a:lnTo>
                        <a:lnTo>
                          <a:pt x="31615" y="4631"/>
                        </a:lnTo>
                        <a:lnTo>
                          <a:pt x="31654" y="4489"/>
                        </a:lnTo>
                        <a:lnTo>
                          <a:pt x="31680" y="4346"/>
                        </a:lnTo>
                        <a:lnTo>
                          <a:pt x="31680" y="4204"/>
                        </a:lnTo>
                        <a:lnTo>
                          <a:pt x="31680" y="1436"/>
                        </a:lnTo>
                        <a:lnTo>
                          <a:pt x="31680" y="1294"/>
                        </a:lnTo>
                        <a:lnTo>
                          <a:pt x="31654" y="1151"/>
                        </a:lnTo>
                        <a:lnTo>
                          <a:pt x="31615" y="1009"/>
                        </a:lnTo>
                        <a:lnTo>
                          <a:pt x="31576" y="880"/>
                        </a:lnTo>
                        <a:lnTo>
                          <a:pt x="31512" y="750"/>
                        </a:lnTo>
                        <a:lnTo>
                          <a:pt x="31434" y="634"/>
                        </a:lnTo>
                        <a:lnTo>
                          <a:pt x="31356" y="517"/>
                        </a:lnTo>
                        <a:lnTo>
                          <a:pt x="31266" y="427"/>
                        </a:lnTo>
                        <a:lnTo>
                          <a:pt x="31162" y="323"/>
                        </a:lnTo>
                        <a:lnTo>
                          <a:pt x="31046" y="246"/>
                        </a:lnTo>
                        <a:lnTo>
                          <a:pt x="30929" y="168"/>
                        </a:lnTo>
                        <a:lnTo>
                          <a:pt x="30800" y="116"/>
                        </a:lnTo>
                        <a:lnTo>
                          <a:pt x="30671" y="65"/>
                        </a:lnTo>
                        <a:lnTo>
                          <a:pt x="30541" y="26"/>
                        </a:lnTo>
                        <a:lnTo>
                          <a:pt x="30386" y="13"/>
                        </a:lnTo>
                        <a:lnTo>
                          <a:pt x="30244" y="0"/>
                        </a:ln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" name="Google Shape;546;p20">
                    <a:extLst>
                      <a:ext uri="{FF2B5EF4-FFF2-40B4-BE49-F238E27FC236}">
                        <a16:creationId xmlns:a16="http://schemas.microsoft.com/office/drawing/2014/main" id="{89664274-B951-43CB-B86E-B747C84E854B}"/>
                      </a:ext>
                    </a:extLst>
                  </p:cNvPr>
                  <p:cNvSpPr/>
                  <p:nvPr/>
                </p:nvSpPr>
                <p:spPr>
                  <a:xfrm>
                    <a:off x="2285475" y="3931825"/>
                    <a:ext cx="163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0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5446" y="5640"/>
                        </a:lnTo>
                        <a:lnTo>
                          <a:pt x="5575" y="5614"/>
                        </a:lnTo>
                        <a:lnTo>
                          <a:pt x="5679" y="5588"/>
                        </a:lnTo>
                        <a:lnTo>
                          <a:pt x="5795" y="5549"/>
                        </a:lnTo>
                        <a:lnTo>
                          <a:pt x="5899" y="5498"/>
                        </a:lnTo>
                        <a:lnTo>
                          <a:pt x="6002" y="5433"/>
                        </a:lnTo>
                        <a:lnTo>
                          <a:pt x="6093" y="5368"/>
                        </a:lnTo>
                        <a:lnTo>
                          <a:pt x="6170" y="5291"/>
                        </a:lnTo>
                        <a:lnTo>
                          <a:pt x="6248" y="5213"/>
                        </a:lnTo>
                        <a:lnTo>
                          <a:pt x="6326" y="5110"/>
                        </a:lnTo>
                        <a:lnTo>
                          <a:pt x="6377" y="5019"/>
                        </a:lnTo>
                        <a:lnTo>
                          <a:pt x="6429" y="4916"/>
                        </a:lnTo>
                        <a:lnTo>
                          <a:pt x="6468" y="4799"/>
                        </a:lnTo>
                        <a:lnTo>
                          <a:pt x="6507" y="4683"/>
                        </a:lnTo>
                        <a:lnTo>
                          <a:pt x="6520" y="4566"/>
                        </a:lnTo>
                        <a:lnTo>
                          <a:pt x="6520" y="4450"/>
                        </a:lnTo>
                        <a:lnTo>
                          <a:pt x="6520" y="1203"/>
                        </a:lnTo>
                        <a:lnTo>
                          <a:pt x="6520" y="1074"/>
                        </a:lnTo>
                        <a:lnTo>
                          <a:pt x="6507" y="957"/>
                        </a:lnTo>
                        <a:lnTo>
                          <a:pt x="6468" y="841"/>
                        </a:lnTo>
                        <a:lnTo>
                          <a:pt x="6429" y="724"/>
                        </a:lnTo>
                        <a:lnTo>
                          <a:pt x="6377" y="621"/>
                        </a:lnTo>
                        <a:lnTo>
                          <a:pt x="6326" y="530"/>
                        </a:lnTo>
                        <a:lnTo>
                          <a:pt x="6248" y="440"/>
                        </a:lnTo>
                        <a:lnTo>
                          <a:pt x="6170" y="349"/>
                        </a:lnTo>
                        <a:lnTo>
                          <a:pt x="6093" y="272"/>
                        </a:lnTo>
                        <a:lnTo>
                          <a:pt x="6002" y="207"/>
                        </a:lnTo>
                        <a:lnTo>
                          <a:pt x="5899" y="142"/>
                        </a:lnTo>
                        <a:lnTo>
                          <a:pt x="5795" y="91"/>
                        </a:lnTo>
                        <a:lnTo>
                          <a:pt x="5679" y="52"/>
                        </a:lnTo>
                        <a:lnTo>
                          <a:pt x="5575" y="26"/>
                        </a:lnTo>
                        <a:lnTo>
                          <a:pt x="5446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" name="Google Shape;547;p20">
                    <a:extLst>
                      <a:ext uri="{FF2B5EF4-FFF2-40B4-BE49-F238E27FC236}">
                        <a16:creationId xmlns:a16="http://schemas.microsoft.com/office/drawing/2014/main" id="{89AA5653-7500-481F-8FA4-40E9551A98FA}"/>
                      </a:ext>
                    </a:extLst>
                  </p:cNvPr>
                  <p:cNvSpPr/>
                  <p:nvPr/>
                </p:nvSpPr>
                <p:spPr>
                  <a:xfrm>
                    <a:off x="1787775" y="3931825"/>
                    <a:ext cx="3732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28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14928" y="5640"/>
                        </a:lnTo>
                        <a:lnTo>
                          <a:pt x="14928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" name="Google Shape;548;p20">
                    <a:extLst>
                      <a:ext uri="{FF2B5EF4-FFF2-40B4-BE49-F238E27FC236}">
                        <a16:creationId xmlns:a16="http://schemas.microsoft.com/office/drawing/2014/main" id="{23027CCD-1366-4C01-97DD-B96D071B0958}"/>
                      </a:ext>
                    </a:extLst>
                  </p:cNvPr>
                  <p:cNvSpPr/>
                  <p:nvPr/>
                </p:nvSpPr>
                <p:spPr>
                  <a:xfrm>
                    <a:off x="1661325" y="3931825"/>
                    <a:ext cx="782625" cy="1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7" extrusionOk="0">
                        <a:moveTo>
                          <a:pt x="1009" y="0"/>
                        </a:moveTo>
                        <a:lnTo>
                          <a:pt x="854" y="13"/>
                        </a:lnTo>
                        <a:lnTo>
                          <a:pt x="699" y="39"/>
                        </a:lnTo>
                        <a:lnTo>
                          <a:pt x="556" y="91"/>
                        </a:lnTo>
                        <a:lnTo>
                          <a:pt x="427" y="155"/>
                        </a:lnTo>
                        <a:lnTo>
                          <a:pt x="298" y="233"/>
                        </a:lnTo>
                        <a:lnTo>
                          <a:pt x="194" y="323"/>
                        </a:lnTo>
                        <a:lnTo>
                          <a:pt x="91" y="427"/>
                        </a:lnTo>
                        <a:lnTo>
                          <a:pt x="0" y="556"/>
                        </a:lnTo>
                        <a:lnTo>
                          <a:pt x="31305" y="556"/>
                        </a:lnTo>
                        <a:lnTo>
                          <a:pt x="31214" y="427"/>
                        </a:lnTo>
                        <a:lnTo>
                          <a:pt x="31111" y="323"/>
                        </a:lnTo>
                        <a:lnTo>
                          <a:pt x="30994" y="233"/>
                        </a:lnTo>
                        <a:lnTo>
                          <a:pt x="30878" y="155"/>
                        </a:lnTo>
                        <a:lnTo>
                          <a:pt x="30748" y="91"/>
                        </a:lnTo>
                        <a:lnTo>
                          <a:pt x="30606" y="39"/>
                        </a:lnTo>
                        <a:lnTo>
                          <a:pt x="30451" y="13"/>
                        </a:lnTo>
                        <a:lnTo>
                          <a:pt x="30296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9" name="Google Shape;549;p20">
                    <a:extLst>
                      <a:ext uri="{FF2B5EF4-FFF2-40B4-BE49-F238E27FC236}">
                        <a16:creationId xmlns:a16="http://schemas.microsoft.com/office/drawing/2014/main" id="{2A1B4A94-7D2C-48C6-86AE-D1AC969150E0}"/>
                      </a:ext>
                    </a:extLst>
                  </p:cNvPr>
                  <p:cNvSpPr/>
                  <p:nvPr/>
                </p:nvSpPr>
                <p:spPr>
                  <a:xfrm>
                    <a:off x="1661325" y="4058900"/>
                    <a:ext cx="782625" cy="1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8" extrusionOk="0">
                        <a:moveTo>
                          <a:pt x="0" y="1"/>
                        </a:moveTo>
                        <a:lnTo>
                          <a:pt x="91" y="117"/>
                        </a:lnTo>
                        <a:lnTo>
                          <a:pt x="194" y="221"/>
                        </a:lnTo>
                        <a:lnTo>
                          <a:pt x="298" y="324"/>
                        </a:lnTo>
                        <a:lnTo>
                          <a:pt x="427" y="402"/>
                        </a:lnTo>
                        <a:lnTo>
                          <a:pt x="556" y="466"/>
                        </a:lnTo>
                        <a:lnTo>
                          <a:pt x="699" y="518"/>
                        </a:lnTo>
                        <a:lnTo>
                          <a:pt x="854" y="544"/>
                        </a:lnTo>
                        <a:lnTo>
                          <a:pt x="1009" y="557"/>
                        </a:lnTo>
                        <a:lnTo>
                          <a:pt x="30296" y="557"/>
                        </a:lnTo>
                        <a:lnTo>
                          <a:pt x="30451" y="544"/>
                        </a:lnTo>
                        <a:lnTo>
                          <a:pt x="30606" y="518"/>
                        </a:lnTo>
                        <a:lnTo>
                          <a:pt x="30748" y="466"/>
                        </a:lnTo>
                        <a:lnTo>
                          <a:pt x="30878" y="402"/>
                        </a:lnTo>
                        <a:lnTo>
                          <a:pt x="31007" y="324"/>
                        </a:lnTo>
                        <a:lnTo>
                          <a:pt x="31111" y="221"/>
                        </a:lnTo>
                        <a:lnTo>
                          <a:pt x="31214" y="117"/>
                        </a:lnTo>
                        <a:lnTo>
                          <a:pt x="31305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33" name="Google Shape;550;p20">
                  <a:extLst>
                    <a:ext uri="{FF2B5EF4-FFF2-40B4-BE49-F238E27FC236}">
                      <a16:creationId xmlns:a16="http://schemas.microsoft.com/office/drawing/2014/main" id="{47110202-7D13-432F-B06F-B1C12E1FB306}"/>
                    </a:ext>
                  </a:extLst>
                </p:cNvPr>
                <p:cNvGrpSpPr/>
                <p:nvPr/>
              </p:nvGrpSpPr>
              <p:grpSpPr>
                <a:xfrm>
                  <a:off x="6873988" y="3123739"/>
                  <a:ext cx="960458" cy="171021"/>
                  <a:chOff x="1656475" y="3931825"/>
                  <a:chExt cx="792000" cy="141025"/>
                </a:xfrm>
              </p:grpSpPr>
              <p:sp>
                <p:nvSpPr>
                  <p:cNvPr id="670" name="Google Shape;551;p20">
                    <a:extLst>
                      <a:ext uri="{FF2B5EF4-FFF2-40B4-BE49-F238E27FC236}">
                        <a16:creationId xmlns:a16="http://schemas.microsoft.com/office/drawing/2014/main" id="{EEA0AFBD-FC25-41CC-B0BF-DF4683469CD9}"/>
                      </a:ext>
                    </a:extLst>
                  </p:cNvPr>
                  <p:cNvSpPr/>
                  <p:nvPr/>
                </p:nvSpPr>
                <p:spPr>
                  <a:xfrm>
                    <a:off x="1656475" y="3931825"/>
                    <a:ext cx="792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80" h="5641" extrusionOk="0">
                        <a:moveTo>
                          <a:pt x="1449" y="0"/>
                        </a:moveTo>
                        <a:lnTo>
                          <a:pt x="1294" y="13"/>
                        </a:lnTo>
                        <a:lnTo>
                          <a:pt x="1151" y="26"/>
                        </a:lnTo>
                        <a:lnTo>
                          <a:pt x="1022" y="65"/>
                        </a:lnTo>
                        <a:lnTo>
                          <a:pt x="880" y="116"/>
                        </a:lnTo>
                        <a:lnTo>
                          <a:pt x="763" y="168"/>
                        </a:lnTo>
                        <a:lnTo>
                          <a:pt x="634" y="246"/>
                        </a:lnTo>
                        <a:lnTo>
                          <a:pt x="530" y="323"/>
                        </a:lnTo>
                        <a:lnTo>
                          <a:pt x="427" y="427"/>
                        </a:lnTo>
                        <a:lnTo>
                          <a:pt x="336" y="517"/>
                        </a:lnTo>
                        <a:lnTo>
                          <a:pt x="246" y="634"/>
                        </a:lnTo>
                        <a:lnTo>
                          <a:pt x="181" y="750"/>
                        </a:lnTo>
                        <a:lnTo>
                          <a:pt x="117" y="880"/>
                        </a:lnTo>
                        <a:lnTo>
                          <a:pt x="65" y="1009"/>
                        </a:lnTo>
                        <a:lnTo>
                          <a:pt x="39" y="1151"/>
                        </a:lnTo>
                        <a:lnTo>
                          <a:pt x="13" y="1294"/>
                        </a:lnTo>
                        <a:lnTo>
                          <a:pt x="0" y="1436"/>
                        </a:lnTo>
                        <a:lnTo>
                          <a:pt x="0" y="4204"/>
                        </a:lnTo>
                        <a:lnTo>
                          <a:pt x="13" y="4346"/>
                        </a:lnTo>
                        <a:lnTo>
                          <a:pt x="39" y="4489"/>
                        </a:lnTo>
                        <a:lnTo>
                          <a:pt x="65" y="4631"/>
                        </a:lnTo>
                        <a:lnTo>
                          <a:pt x="117" y="4760"/>
                        </a:lnTo>
                        <a:lnTo>
                          <a:pt x="181" y="4890"/>
                        </a:lnTo>
                        <a:lnTo>
                          <a:pt x="246" y="5006"/>
                        </a:lnTo>
                        <a:lnTo>
                          <a:pt x="336" y="5123"/>
                        </a:lnTo>
                        <a:lnTo>
                          <a:pt x="427" y="5226"/>
                        </a:lnTo>
                        <a:lnTo>
                          <a:pt x="530" y="5317"/>
                        </a:lnTo>
                        <a:lnTo>
                          <a:pt x="634" y="5394"/>
                        </a:lnTo>
                        <a:lnTo>
                          <a:pt x="763" y="5472"/>
                        </a:lnTo>
                        <a:lnTo>
                          <a:pt x="880" y="5524"/>
                        </a:lnTo>
                        <a:lnTo>
                          <a:pt x="1022" y="5575"/>
                        </a:lnTo>
                        <a:lnTo>
                          <a:pt x="1151" y="5614"/>
                        </a:lnTo>
                        <a:lnTo>
                          <a:pt x="1294" y="5640"/>
                        </a:lnTo>
                        <a:lnTo>
                          <a:pt x="30386" y="5640"/>
                        </a:lnTo>
                        <a:lnTo>
                          <a:pt x="30541" y="5614"/>
                        </a:lnTo>
                        <a:lnTo>
                          <a:pt x="30671" y="5575"/>
                        </a:lnTo>
                        <a:lnTo>
                          <a:pt x="30800" y="5524"/>
                        </a:lnTo>
                        <a:lnTo>
                          <a:pt x="30929" y="5472"/>
                        </a:lnTo>
                        <a:lnTo>
                          <a:pt x="31046" y="5394"/>
                        </a:lnTo>
                        <a:lnTo>
                          <a:pt x="31162" y="5317"/>
                        </a:lnTo>
                        <a:lnTo>
                          <a:pt x="31266" y="5226"/>
                        </a:lnTo>
                        <a:lnTo>
                          <a:pt x="31356" y="5123"/>
                        </a:lnTo>
                        <a:lnTo>
                          <a:pt x="31434" y="5006"/>
                        </a:lnTo>
                        <a:lnTo>
                          <a:pt x="31512" y="4890"/>
                        </a:lnTo>
                        <a:lnTo>
                          <a:pt x="31576" y="4760"/>
                        </a:lnTo>
                        <a:lnTo>
                          <a:pt x="31615" y="4631"/>
                        </a:lnTo>
                        <a:lnTo>
                          <a:pt x="31654" y="4489"/>
                        </a:lnTo>
                        <a:lnTo>
                          <a:pt x="31680" y="4346"/>
                        </a:lnTo>
                        <a:lnTo>
                          <a:pt x="31680" y="4204"/>
                        </a:lnTo>
                        <a:lnTo>
                          <a:pt x="31680" y="1436"/>
                        </a:lnTo>
                        <a:lnTo>
                          <a:pt x="31680" y="1294"/>
                        </a:lnTo>
                        <a:lnTo>
                          <a:pt x="31654" y="1151"/>
                        </a:lnTo>
                        <a:lnTo>
                          <a:pt x="31615" y="1009"/>
                        </a:lnTo>
                        <a:lnTo>
                          <a:pt x="31576" y="880"/>
                        </a:lnTo>
                        <a:lnTo>
                          <a:pt x="31512" y="750"/>
                        </a:lnTo>
                        <a:lnTo>
                          <a:pt x="31434" y="634"/>
                        </a:lnTo>
                        <a:lnTo>
                          <a:pt x="31356" y="517"/>
                        </a:lnTo>
                        <a:lnTo>
                          <a:pt x="31266" y="427"/>
                        </a:lnTo>
                        <a:lnTo>
                          <a:pt x="31162" y="323"/>
                        </a:lnTo>
                        <a:lnTo>
                          <a:pt x="31046" y="246"/>
                        </a:lnTo>
                        <a:lnTo>
                          <a:pt x="30929" y="168"/>
                        </a:lnTo>
                        <a:lnTo>
                          <a:pt x="30800" y="116"/>
                        </a:lnTo>
                        <a:lnTo>
                          <a:pt x="30671" y="65"/>
                        </a:lnTo>
                        <a:lnTo>
                          <a:pt x="30541" y="26"/>
                        </a:lnTo>
                        <a:lnTo>
                          <a:pt x="30386" y="13"/>
                        </a:lnTo>
                        <a:lnTo>
                          <a:pt x="30244" y="0"/>
                        </a:ln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" name="Google Shape;552;p20">
                    <a:extLst>
                      <a:ext uri="{FF2B5EF4-FFF2-40B4-BE49-F238E27FC236}">
                        <a16:creationId xmlns:a16="http://schemas.microsoft.com/office/drawing/2014/main" id="{B7F5D298-A870-440B-8D2D-D20EEE83A4F4}"/>
                      </a:ext>
                    </a:extLst>
                  </p:cNvPr>
                  <p:cNvSpPr/>
                  <p:nvPr/>
                </p:nvSpPr>
                <p:spPr>
                  <a:xfrm>
                    <a:off x="2285475" y="3931825"/>
                    <a:ext cx="163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0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5446" y="5640"/>
                        </a:lnTo>
                        <a:lnTo>
                          <a:pt x="5575" y="5614"/>
                        </a:lnTo>
                        <a:lnTo>
                          <a:pt x="5679" y="5588"/>
                        </a:lnTo>
                        <a:lnTo>
                          <a:pt x="5795" y="5549"/>
                        </a:lnTo>
                        <a:lnTo>
                          <a:pt x="5899" y="5498"/>
                        </a:lnTo>
                        <a:lnTo>
                          <a:pt x="6002" y="5433"/>
                        </a:lnTo>
                        <a:lnTo>
                          <a:pt x="6093" y="5368"/>
                        </a:lnTo>
                        <a:lnTo>
                          <a:pt x="6170" y="5291"/>
                        </a:lnTo>
                        <a:lnTo>
                          <a:pt x="6248" y="5213"/>
                        </a:lnTo>
                        <a:lnTo>
                          <a:pt x="6326" y="5110"/>
                        </a:lnTo>
                        <a:lnTo>
                          <a:pt x="6377" y="5019"/>
                        </a:lnTo>
                        <a:lnTo>
                          <a:pt x="6429" y="4916"/>
                        </a:lnTo>
                        <a:lnTo>
                          <a:pt x="6468" y="4799"/>
                        </a:lnTo>
                        <a:lnTo>
                          <a:pt x="6507" y="4683"/>
                        </a:lnTo>
                        <a:lnTo>
                          <a:pt x="6520" y="4566"/>
                        </a:lnTo>
                        <a:lnTo>
                          <a:pt x="6520" y="4450"/>
                        </a:lnTo>
                        <a:lnTo>
                          <a:pt x="6520" y="1203"/>
                        </a:lnTo>
                        <a:lnTo>
                          <a:pt x="6520" y="1074"/>
                        </a:lnTo>
                        <a:lnTo>
                          <a:pt x="6507" y="957"/>
                        </a:lnTo>
                        <a:lnTo>
                          <a:pt x="6468" y="841"/>
                        </a:lnTo>
                        <a:lnTo>
                          <a:pt x="6429" y="724"/>
                        </a:lnTo>
                        <a:lnTo>
                          <a:pt x="6377" y="621"/>
                        </a:lnTo>
                        <a:lnTo>
                          <a:pt x="6326" y="530"/>
                        </a:lnTo>
                        <a:lnTo>
                          <a:pt x="6248" y="440"/>
                        </a:lnTo>
                        <a:lnTo>
                          <a:pt x="6170" y="349"/>
                        </a:lnTo>
                        <a:lnTo>
                          <a:pt x="6093" y="272"/>
                        </a:lnTo>
                        <a:lnTo>
                          <a:pt x="6002" y="207"/>
                        </a:lnTo>
                        <a:lnTo>
                          <a:pt x="5899" y="142"/>
                        </a:lnTo>
                        <a:lnTo>
                          <a:pt x="5795" y="91"/>
                        </a:lnTo>
                        <a:lnTo>
                          <a:pt x="5679" y="52"/>
                        </a:lnTo>
                        <a:lnTo>
                          <a:pt x="5575" y="26"/>
                        </a:lnTo>
                        <a:lnTo>
                          <a:pt x="5446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" name="Google Shape;553;p20">
                    <a:extLst>
                      <a:ext uri="{FF2B5EF4-FFF2-40B4-BE49-F238E27FC236}">
                        <a16:creationId xmlns:a16="http://schemas.microsoft.com/office/drawing/2014/main" id="{68D0F554-EBE8-4D89-8BC3-5AC65B79DA78}"/>
                      </a:ext>
                    </a:extLst>
                  </p:cNvPr>
                  <p:cNvSpPr/>
                  <p:nvPr/>
                </p:nvSpPr>
                <p:spPr>
                  <a:xfrm>
                    <a:off x="1787775" y="3931825"/>
                    <a:ext cx="3732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28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14928" y="5640"/>
                        </a:lnTo>
                        <a:lnTo>
                          <a:pt x="14928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" name="Google Shape;554;p20">
                    <a:extLst>
                      <a:ext uri="{FF2B5EF4-FFF2-40B4-BE49-F238E27FC236}">
                        <a16:creationId xmlns:a16="http://schemas.microsoft.com/office/drawing/2014/main" id="{8BDF76CC-0367-4BFE-925F-B10A38D20D4D}"/>
                      </a:ext>
                    </a:extLst>
                  </p:cNvPr>
                  <p:cNvSpPr/>
                  <p:nvPr/>
                </p:nvSpPr>
                <p:spPr>
                  <a:xfrm>
                    <a:off x="1661325" y="3931825"/>
                    <a:ext cx="782625" cy="1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7" extrusionOk="0">
                        <a:moveTo>
                          <a:pt x="1009" y="0"/>
                        </a:moveTo>
                        <a:lnTo>
                          <a:pt x="854" y="13"/>
                        </a:lnTo>
                        <a:lnTo>
                          <a:pt x="699" y="39"/>
                        </a:lnTo>
                        <a:lnTo>
                          <a:pt x="556" y="91"/>
                        </a:lnTo>
                        <a:lnTo>
                          <a:pt x="427" y="155"/>
                        </a:lnTo>
                        <a:lnTo>
                          <a:pt x="298" y="233"/>
                        </a:lnTo>
                        <a:lnTo>
                          <a:pt x="194" y="323"/>
                        </a:lnTo>
                        <a:lnTo>
                          <a:pt x="91" y="427"/>
                        </a:lnTo>
                        <a:lnTo>
                          <a:pt x="0" y="556"/>
                        </a:lnTo>
                        <a:lnTo>
                          <a:pt x="31305" y="556"/>
                        </a:lnTo>
                        <a:lnTo>
                          <a:pt x="31214" y="427"/>
                        </a:lnTo>
                        <a:lnTo>
                          <a:pt x="31111" y="323"/>
                        </a:lnTo>
                        <a:lnTo>
                          <a:pt x="30994" y="233"/>
                        </a:lnTo>
                        <a:lnTo>
                          <a:pt x="30878" y="155"/>
                        </a:lnTo>
                        <a:lnTo>
                          <a:pt x="30748" y="91"/>
                        </a:lnTo>
                        <a:lnTo>
                          <a:pt x="30606" y="39"/>
                        </a:lnTo>
                        <a:lnTo>
                          <a:pt x="30451" y="13"/>
                        </a:lnTo>
                        <a:lnTo>
                          <a:pt x="30296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" name="Google Shape;555;p20">
                    <a:extLst>
                      <a:ext uri="{FF2B5EF4-FFF2-40B4-BE49-F238E27FC236}">
                        <a16:creationId xmlns:a16="http://schemas.microsoft.com/office/drawing/2014/main" id="{D4312B83-B4A0-4AE4-9467-D89D19260DED}"/>
                      </a:ext>
                    </a:extLst>
                  </p:cNvPr>
                  <p:cNvSpPr/>
                  <p:nvPr/>
                </p:nvSpPr>
                <p:spPr>
                  <a:xfrm>
                    <a:off x="1661325" y="4058900"/>
                    <a:ext cx="782625" cy="1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8" extrusionOk="0">
                        <a:moveTo>
                          <a:pt x="0" y="1"/>
                        </a:moveTo>
                        <a:lnTo>
                          <a:pt x="91" y="117"/>
                        </a:lnTo>
                        <a:lnTo>
                          <a:pt x="194" y="221"/>
                        </a:lnTo>
                        <a:lnTo>
                          <a:pt x="298" y="324"/>
                        </a:lnTo>
                        <a:lnTo>
                          <a:pt x="427" y="402"/>
                        </a:lnTo>
                        <a:lnTo>
                          <a:pt x="556" y="466"/>
                        </a:lnTo>
                        <a:lnTo>
                          <a:pt x="699" y="518"/>
                        </a:lnTo>
                        <a:lnTo>
                          <a:pt x="854" y="544"/>
                        </a:lnTo>
                        <a:lnTo>
                          <a:pt x="1009" y="557"/>
                        </a:lnTo>
                        <a:lnTo>
                          <a:pt x="30296" y="557"/>
                        </a:lnTo>
                        <a:lnTo>
                          <a:pt x="30451" y="544"/>
                        </a:lnTo>
                        <a:lnTo>
                          <a:pt x="30606" y="518"/>
                        </a:lnTo>
                        <a:lnTo>
                          <a:pt x="30748" y="466"/>
                        </a:lnTo>
                        <a:lnTo>
                          <a:pt x="30878" y="402"/>
                        </a:lnTo>
                        <a:lnTo>
                          <a:pt x="31007" y="324"/>
                        </a:lnTo>
                        <a:lnTo>
                          <a:pt x="31111" y="221"/>
                        </a:lnTo>
                        <a:lnTo>
                          <a:pt x="31214" y="117"/>
                        </a:lnTo>
                        <a:lnTo>
                          <a:pt x="31305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34" name="Google Shape;556;p20">
                  <a:extLst>
                    <a:ext uri="{FF2B5EF4-FFF2-40B4-BE49-F238E27FC236}">
                      <a16:creationId xmlns:a16="http://schemas.microsoft.com/office/drawing/2014/main" id="{D5A64797-161B-4B21-8231-F30DEF1A9D8A}"/>
                    </a:ext>
                  </a:extLst>
                </p:cNvPr>
                <p:cNvGrpSpPr/>
                <p:nvPr/>
              </p:nvGrpSpPr>
              <p:grpSpPr>
                <a:xfrm>
                  <a:off x="6966398" y="2952714"/>
                  <a:ext cx="960458" cy="171021"/>
                  <a:chOff x="1656475" y="3931825"/>
                  <a:chExt cx="792000" cy="141025"/>
                </a:xfrm>
              </p:grpSpPr>
              <p:sp>
                <p:nvSpPr>
                  <p:cNvPr id="665" name="Google Shape;557;p20">
                    <a:extLst>
                      <a:ext uri="{FF2B5EF4-FFF2-40B4-BE49-F238E27FC236}">
                        <a16:creationId xmlns:a16="http://schemas.microsoft.com/office/drawing/2014/main" id="{3D086C51-2A89-464D-8B1C-01C3D0058161}"/>
                      </a:ext>
                    </a:extLst>
                  </p:cNvPr>
                  <p:cNvSpPr/>
                  <p:nvPr/>
                </p:nvSpPr>
                <p:spPr>
                  <a:xfrm>
                    <a:off x="1656475" y="3931825"/>
                    <a:ext cx="792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80" h="5641" extrusionOk="0">
                        <a:moveTo>
                          <a:pt x="1449" y="0"/>
                        </a:moveTo>
                        <a:lnTo>
                          <a:pt x="1294" y="13"/>
                        </a:lnTo>
                        <a:lnTo>
                          <a:pt x="1151" y="26"/>
                        </a:lnTo>
                        <a:lnTo>
                          <a:pt x="1022" y="65"/>
                        </a:lnTo>
                        <a:lnTo>
                          <a:pt x="880" y="116"/>
                        </a:lnTo>
                        <a:lnTo>
                          <a:pt x="763" y="168"/>
                        </a:lnTo>
                        <a:lnTo>
                          <a:pt x="634" y="246"/>
                        </a:lnTo>
                        <a:lnTo>
                          <a:pt x="530" y="323"/>
                        </a:lnTo>
                        <a:lnTo>
                          <a:pt x="427" y="427"/>
                        </a:lnTo>
                        <a:lnTo>
                          <a:pt x="336" y="517"/>
                        </a:lnTo>
                        <a:lnTo>
                          <a:pt x="246" y="634"/>
                        </a:lnTo>
                        <a:lnTo>
                          <a:pt x="181" y="750"/>
                        </a:lnTo>
                        <a:lnTo>
                          <a:pt x="117" y="880"/>
                        </a:lnTo>
                        <a:lnTo>
                          <a:pt x="65" y="1009"/>
                        </a:lnTo>
                        <a:lnTo>
                          <a:pt x="39" y="1151"/>
                        </a:lnTo>
                        <a:lnTo>
                          <a:pt x="13" y="1294"/>
                        </a:lnTo>
                        <a:lnTo>
                          <a:pt x="0" y="1436"/>
                        </a:lnTo>
                        <a:lnTo>
                          <a:pt x="0" y="4204"/>
                        </a:lnTo>
                        <a:lnTo>
                          <a:pt x="13" y="4346"/>
                        </a:lnTo>
                        <a:lnTo>
                          <a:pt x="39" y="4489"/>
                        </a:lnTo>
                        <a:lnTo>
                          <a:pt x="65" y="4631"/>
                        </a:lnTo>
                        <a:lnTo>
                          <a:pt x="117" y="4760"/>
                        </a:lnTo>
                        <a:lnTo>
                          <a:pt x="181" y="4890"/>
                        </a:lnTo>
                        <a:lnTo>
                          <a:pt x="246" y="5006"/>
                        </a:lnTo>
                        <a:lnTo>
                          <a:pt x="336" y="5123"/>
                        </a:lnTo>
                        <a:lnTo>
                          <a:pt x="427" y="5226"/>
                        </a:lnTo>
                        <a:lnTo>
                          <a:pt x="530" y="5317"/>
                        </a:lnTo>
                        <a:lnTo>
                          <a:pt x="634" y="5394"/>
                        </a:lnTo>
                        <a:lnTo>
                          <a:pt x="763" y="5472"/>
                        </a:lnTo>
                        <a:lnTo>
                          <a:pt x="880" y="5524"/>
                        </a:lnTo>
                        <a:lnTo>
                          <a:pt x="1022" y="5575"/>
                        </a:lnTo>
                        <a:lnTo>
                          <a:pt x="1151" y="5614"/>
                        </a:lnTo>
                        <a:lnTo>
                          <a:pt x="1294" y="5640"/>
                        </a:lnTo>
                        <a:lnTo>
                          <a:pt x="30386" y="5640"/>
                        </a:lnTo>
                        <a:lnTo>
                          <a:pt x="30541" y="5614"/>
                        </a:lnTo>
                        <a:lnTo>
                          <a:pt x="30671" y="5575"/>
                        </a:lnTo>
                        <a:lnTo>
                          <a:pt x="30800" y="5524"/>
                        </a:lnTo>
                        <a:lnTo>
                          <a:pt x="30929" y="5472"/>
                        </a:lnTo>
                        <a:lnTo>
                          <a:pt x="31046" y="5394"/>
                        </a:lnTo>
                        <a:lnTo>
                          <a:pt x="31162" y="5317"/>
                        </a:lnTo>
                        <a:lnTo>
                          <a:pt x="31266" y="5226"/>
                        </a:lnTo>
                        <a:lnTo>
                          <a:pt x="31356" y="5123"/>
                        </a:lnTo>
                        <a:lnTo>
                          <a:pt x="31434" y="5006"/>
                        </a:lnTo>
                        <a:lnTo>
                          <a:pt x="31512" y="4890"/>
                        </a:lnTo>
                        <a:lnTo>
                          <a:pt x="31576" y="4760"/>
                        </a:lnTo>
                        <a:lnTo>
                          <a:pt x="31615" y="4631"/>
                        </a:lnTo>
                        <a:lnTo>
                          <a:pt x="31654" y="4489"/>
                        </a:lnTo>
                        <a:lnTo>
                          <a:pt x="31680" y="4346"/>
                        </a:lnTo>
                        <a:lnTo>
                          <a:pt x="31680" y="4204"/>
                        </a:lnTo>
                        <a:lnTo>
                          <a:pt x="31680" y="1436"/>
                        </a:lnTo>
                        <a:lnTo>
                          <a:pt x="31680" y="1294"/>
                        </a:lnTo>
                        <a:lnTo>
                          <a:pt x="31654" y="1151"/>
                        </a:lnTo>
                        <a:lnTo>
                          <a:pt x="31615" y="1009"/>
                        </a:lnTo>
                        <a:lnTo>
                          <a:pt x="31576" y="880"/>
                        </a:lnTo>
                        <a:lnTo>
                          <a:pt x="31512" y="750"/>
                        </a:lnTo>
                        <a:lnTo>
                          <a:pt x="31434" y="634"/>
                        </a:lnTo>
                        <a:lnTo>
                          <a:pt x="31356" y="517"/>
                        </a:lnTo>
                        <a:lnTo>
                          <a:pt x="31266" y="427"/>
                        </a:lnTo>
                        <a:lnTo>
                          <a:pt x="31162" y="323"/>
                        </a:lnTo>
                        <a:lnTo>
                          <a:pt x="31046" y="246"/>
                        </a:lnTo>
                        <a:lnTo>
                          <a:pt x="30929" y="168"/>
                        </a:lnTo>
                        <a:lnTo>
                          <a:pt x="30800" y="116"/>
                        </a:lnTo>
                        <a:lnTo>
                          <a:pt x="30671" y="65"/>
                        </a:lnTo>
                        <a:lnTo>
                          <a:pt x="30541" y="26"/>
                        </a:lnTo>
                        <a:lnTo>
                          <a:pt x="30386" y="13"/>
                        </a:lnTo>
                        <a:lnTo>
                          <a:pt x="30244" y="0"/>
                        </a:ln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" name="Google Shape;558;p20">
                    <a:extLst>
                      <a:ext uri="{FF2B5EF4-FFF2-40B4-BE49-F238E27FC236}">
                        <a16:creationId xmlns:a16="http://schemas.microsoft.com/office/drawing/2014/main" id="{F41608F7-6A0D-4D58-B4E3-7A8807248088}"/>
                      </a:ext>
                    </a:extLst>
                  </p:cNvPr>
                  <p:cNvSpPr/>
                  <p:nvPr/>
                </p:nvSpPr>
                <p:spPr>
                  <a:xfrm>
                    <a:off x="2285475" y="3931825"/>
                    <a:ext cx="163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0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5446" y="5640"/>
                        </a:lnTo>
                        <a:lnTo>
                          <a:pt x="5575" y="5614"/>
                        </a:lnTo>
                        <a:lnTo>
                          <a:pt x="5679" y="5588"/>
                        </a:lnTo>
                        <a:lnTo>
                          <a:pt x="5795" y="5549"/>
                        </a:lnTo>
                        <a:lnTo>
                          <a:pt x="5899" y="5498"/>
                        </a:lnTo>
                        <a:lnTo>
                          <a:pt x="6002" y="5433"/>
                        </a:lnTo>
                        <a:lnTo>
                          <a:pt x="6093" y="5368"/>
                        </a:lnTo>
                        <a:lnTo>
                          <a:pt x="6170" y="5291"/>
                        </a:lnTo>
                        <a:lnTo>
                          <a:pt x="6248" y="5213"/>
                        </a:lnTo>
                        <a:lnTo>
                          <a:pt x="6326" y="5110"/>
                        </a:lnTo>
                        <a:lnTo>
                          <a:pt x="6377" y="5019"/>
                        </a:lnTo>
                        <a:lnTo>
                          <a:pt x="6429" y="4916"/>
                        </a:lnTo>
                        <a:lnTo>
                          <a:pt x="6468" y="4799"/>
                        </a:lnTo>
                        <a:lnTo>
                          <a:pt x="6507" y="4683"/>
                        </a:lnTo>
                        <a:lnTo>
                          <a:pt x="6520" y="4566"/>
                        </a:lnTo>
                        <a:lnTo>
                          <a:pt x="6520" y="4450"/>
                        </a:lnTo>
                        <a:lnTo>
                          <a:pt x="6520" y="1203"/>
                        </a:lnTo>
                        <a:lnTo>
                          <a:pt x="6520" y="1074"/>
                        </a:lnTo>
                        <a:lnTo>
                          <a:pt x="6507" y="957"/>
                        </a:lnTo>
                        <a:lnTo>
                          <a:pt x="6468" y="841"/>
                        </a:lnTo>
                        <a:lnTo>
                          <a:pt x="6429" y="724"/>
                        </a:lnTo>
                        <a:lnTo>
                          <a:pt x="6377" y="621"/>
                        </a:lnTo>
                        <a:lnTo>
                          <a:pt x="6326" y="530"/>
                        </a:lnTo>
                        <a:lnTo>
                          <a:pt x="6248" y="440"/>
                        </a:lnTo>
                        <a:lnTo>
                          <a:pt x="6170" y="349"/>
                        </a:lnTo>
                        <a:lnTo>
                          <a:pt x="6093" y="272"/>
                        </a:lnTo>
                        <a:lnTo>
                          <a:pt x="6002" y="207"/>
                        </a:lnTo>
                        <a:lnTo>
                          <a:pt x="5899" y="142"/>
                        </a:lnTo>
                        <a:lnTo>
                          <a:pt x="5795" y="91"/>
                        </a:lnTo>
                        <a:lnTo>
                          <a:pt x="5679" y="52"/>
                        </a:lnTo>
                        <a:lnTo>
                          <a:pt x="5575" y="26"/>
                        </a:lnTo>
                        <a:lnTo>
                          <a:pt x="5446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" name="Google Shape;559;p20">
                    <a:extLst>
                      <a:ext uri="{FF2B5EF4-FFF2-40B4-BE49-F238E27FC236}">
                        <a16:creationId xmlns:a16="http://schemas.microsoft.com/office/drawing/2014/main" id="{96C19050-5611-43D3-9437-ECDA3CA01A9A}"/>
                      </a:ext>
                    </a:extLst>
                  </p:cNvPr>
                  <p:cNvSpPr/>
                  <p:nvPr/>
                </p:nvSpPr>
                <p:spPr>
                  <a:xfrm>
                    <a:off x="1787775" y="3931825"/>
                    <a:ext cx="3732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28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14928" y="5640"/>
                        </a:lnTo>
                        <a:lnTo>
                          <a:pt x="14928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" name="Google Shape;560;p20">
                    <a:extLst>
                      <a:ext uri="{FF2B5EF4-FFF2-40B4-BE49-F238E27FC236}">
                        <a16:creationId xmlns:a16="http://schemas.microsoft.com/office/drawing/2014/main" id="{4DF54270-47DC-4E38-BAD7-BB0BBB1DB296}"/>
                      </a:ext>
                    </a:extLst>
                  </p:cNvPr>
                  <p:cNvSpPr/>
                  <p:nvPr/>
                </p:nvSpPr>
                <p:spPr>
                  <a:xfrm>
                    <a:off x="1661325" y="3931825"/>
                    <a:ext cx="782625" cy="1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7" extrusionOk="0">
                        <a:moveTo>
                          <a:pt x="1009" y="0"/>
                        </a:moveTo>
                        <a:lnTo>
                          <a:pt x="854" y="13"/>
                        </a:lnTo>
                        <a:lnTo>
                          <a:pt x="699" y="39"/>
                        </a:lnTo>
                        <a:lnTo>
                          <a:pt x="556" y="91"/>
                        </a:lnTo>
                        <a:lnTo>
                          <a:pt x="427" y="155"/>
                        </a:lnTo>
                        <a:lnTo>
                          <a:pt x="298" y="233"/>
                        </a:lnTo>
                        <a:lnTo>
                          <a:pt x="194" y="323"/>
                        </a:lnTo>
                        <a:lnTo>
                          <a:pt x="91" y="427"/>
                        </a:lnTo>
                        <a:lnTo>
                          <a:pt x="0" y="556"/>
                        </a:lnTo>
                        <a:lnTo>
                          <a:pt x="31305" y="556"/>
                        </a:lnTo>
                        <a:lnTo>
                          <a:pt x="31214" y="427"/>
                        </a:lnTo>
                        <a:lnTo>
                          <a:pt x="31111" y="323"/>
                        </a:lnTo>
                        <a:lnTo>
                          <a:pt x="30994" y="233"/>
                        </a:lnTo>
                        <a:lnTo>
                          <a:pt x="30878" y="155"/>
                        </a:lnTo>
                        <a:lnTo>
                          <a:pt x="30748" y="91"/>
                        </a:lnTo>
                        <a:lnTo>
                          <a:pt x="30606" y="39"/>
                        </a:lnTo>
                        <a:lnTo>
                          <a:pt x="30451" y="13"/>
                        </a:lnTo>
                        <a:lnTo>
                          <a:pt x="30296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" name="Google Shape;561;p20">
                    <a:extLst>
                      <a:ext uri="{FF2B5EF4-FFF2-40B4-BE49-F238E27FC236}">
                        <a16:creationId xmlns:a16="http://schemas.microsoft.com/office/drawing/2014/main" id="{4387358E-306A-4671-9148-4B1115712955}"/>
                      </a:ext>
                    </a:extLst>
                  </p:cNvPr>
                  <p:cNvSpPr/>
                  <p:nvPr/>
                </p:nvSpPr>
                <p:spPr>
                  <a:xfrm>
                    <a:off x="1661325" y="4058900"/>
                    <a:ext cx="782625" cy="1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8" extrusionOk="0">
                        <a:moveTo>
                          <a:pt x="0" y="1"/>
                        </a:moveTo>
                        <a:lnTo>
                          <a:pt x="91" y="117"/>
                        </a:lnTo>
                        <a:lnTo>
                          <a:pt x="194" y="221"/>
                        </a:lnTo>
                        <a:lnTo>
                          <a:pt x="298" y="324"/>
                        </a:lnTo>
                        <a:lnTo>
                          <a:pt x="427" y="402"/>
                        </a:lnTo>
                        <a:lnTo>
                          <a:pt x="556" y="466"/>
                        </a:lnTo>
                        <a:lnTo>
                          <a:pt x="699" y="518"/>
                        </a:lnTo>
                        <a:lnTo>
                          <a:pt x="854" y="544"/>
                        </a:lnTo>
                        <a:lnTo>
                          <a:pt x="1009" y="557"/>
                        </a:lnTo>
                        <a:lnTo>
                          <a:pt x="30296" y="557"/>
                        </a:lnTo>
                        <a:lnTo>
                          <a:pt x="30451" y="544"/>
                        </a:lnTo>
                        <a:lnTo>
                          <a:pt x="30606" y="518"/>
                        </a:lnTo>
                        <a:lnTo>
                          <a:pt x="30748" y="466"/>
                        </a:lnTo>
                        <a:lnTo>
                          <a:pt x="30878" y="402"/>
                        </a:lnTo>
                        <a:lnTo>
                          <a:pt x="31007" y="324"/>
                        </a:lnTo>
                        <a:lnTo>
                          <a:pt x="31111" y="221"/>
                        </a:lnTo>
                        <a:lnTo>
                          <a:pt x="31214" y="117"/>
                        </a:lnTo>
                        <a:lnTo>
                          <a:pt x="31305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35" name="Google Shape;562;p20">
                  <a:extLst>
                    <a:ext uri="{FF2B5EF4-FFF2-40B4-BE49-F238E27FC236}">
                      <a16:creationId xmlns:a16="http://schemas.microsoft.com/office/drawing/2014/main" id="{0438C978-186E-4A81-90E0-F27AAD58680C}"/>
                    </a:ext>
                  </a:extLst>
                </p:cNvPr>
                <p:cNvGrpSpPr/>
                <p:nvPr/>
              </p:nvGrpSpPr>
              <p:grpSpPr>
                <a:xfrm>
                  <a:off x="6827783" y="2781689"/>
                  <a:ext cx="960458" cy="171021"/>
                  <a:chOff x="1656475" y="3931825"/>
                  <a:chExt cx="792000" cy="141025"/>
                </a:xfrm>
              </p:grpSpPr>
              <p:sp>
                <p:nvSpPr>
                  <p:cNvPr id="660" name="Google Shape;563;p20">
                    <a:extLst>
                      <a:ext uri="{FF2B5EF4-FFF2-40B4-BE49-F238E27FC236}">
                        <a16:creationId xmlns:a16="http://schemas.microsoft.com/office/drawing/2014/main" id="{4F3F8661-C03C-481D-A866-EC9E8FD308C6}"/>
                      </a:ext>
                    </a:extLst>
                  </p:cNvPr>
                  <p:cNvSpPr/>
                  <p:nvPr/>
                </p:nvSpPr>
                <p:spPr>
                  <a:xfrm>
                    <a:off x="1656475" y="3931825"/>
                    <a:ext cx="792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80" h="5641" extrusionOk="0">
                        <a:moveTo>
                          <a:pt x="1449" y="0"/>
                        </a:moveTo>
                        <a:lnTo>
                          <a:pt x="1294" y="13"/>
                        </a:lnTo>
                        <a:lnTo>
                          <a:pt x="1151" y="26"/>
                        </a:lnTo>
                        <a:lnTo>
                          <a:pt x="1022" y="65"/>
                        </a:lnTo>
                        <a:lnTo>
                          <a:pt x="880" y="116"/>
                        </a:lnTo>
                        <a:lnTo>
                          <a:pt x="763" y="168"/>
                        </a:lnTo>
                        <a:lnTo>
                          <a:pt x="634" y="246"/>
                        </a:lnTo>
                        <a:lnTo>
                          <a:pt x="530" y="323"/>
                        </a:lnTo>
                        <a:lnTo>
                          <a:pt x="427" y="427"/>
                        </a:lnTo>
                        <a:lnTo>
                          <a:pt x="336" y="517"/>
                        </a:lnTo>
                        <a:lnTo>
                          <a:pt x="246" y="634"/>
                        </a:lnTo>
                        <a:lnTo>
                          <a:pt x="181" y="750"/>
                        </a:lnTo>
                        <a:lnTo>
                          <a:pt x="117" y="880"/>
                        </a:lnTo>
                        <a:lnTo>
                          <a:pt x="65" y="1009"/>
                        </a:lnTo>
                        <a:lnTo>
                          <a:pt x="39" y="1151"/>
                        </a:lnTo>
                        <a:lnTo>
                          <a:pt x="13" y="1294"/>
                        </a:lnTo>
                        <a:lnTo>
                          <a:pt x="0" y="1436"/>
                        </a:lnTo>
                        <a:lnTo>
                          <a:pt x="0" y="4204"/>
                        </a:lnTo>
                        <a:lnTo>
                          <a:pt x="13" y="4346"/>
                        </a:lnTo>
                        <a:lnTo>
                          <a:pt x="39" y="4489"/>
                        </a:lnTo>
                        <a:lnTo>
                          <a:pt x="65" y="4631"/>
                        </a:lnTo>
                        <a:lnTo>
                          <a:pt x="117" y="4760"/>
                        </a:lnTo>
                        <a:lnTo>
                          <a:pt x="181" y="4890"/>
                        </a:lnTo>
                        <a:lnTo>
                          <a:pt x="246" y="5006"/>
                        </a:lnTo>
                        <a:lnTo>
                          <a:pt x="336" y="5123"/>
                        </a:lnTo>
                        <a:lnTo>
                          <a:pt x="427" y="5226"/>
                        </a:lnTo>
                        <a:lnTo>
                          <a:pt x="530" y="5317"/>
                        </a:lnTo>
                        <a:lnTo>
                          <a:pt x="634" y="5394"/>
                        </a:lnTo>
                        <a:lnTo>
                          <a:pt x="763" y="5472"/>
                        </a:lnTo>
                        <a:lnTo>
                          <a:pt x="880" y="5524"/>
                        </a:lnTo>
                        <a:lnTo>
                          <a:pt x="1022" y="5575"/>
                        </a:lnTo>
                        <a:lnTo>
                          <a:pt x="1151" y="5614"/>
                        </a:lnTo>
                        <a:lnTo>
                          <a:pt x="1294" y="5640"/>
                        </a:lnTo>
                        <a:lnTo>
                          <a:pt x="30386" y="5640"/>
                        </a:lnTo>
                        <a:lnTo>
                          <a:pt x="30541" y="5614"/>
                        </a:lnTo>
                        <a:lnTo>
                          <a:pt x="30671" y="5575"/>
                        </a:lnTo>
                        <a:lnTo>
                          <a:pt x="30800" y="5524"/>
                        </a:lnTo>
                        <a:lnTo>
                          <a:pt x="30929" y="5472"/>
                        </a:lnTo>
                        <a:lnTo>
                          <a:pt x="31046" y="5394"/>
                        </a:lnTo>
                        <a:lnTo>
                          <a:pt x="31162" y="5317"/>
                        </a:lnTo>
                        <a:lnTo>
                          <a:pt x="31266" y="5226"/>
                        </a:lnTo>
                        <a:lnTo>
                          <a:pt x="31356" y="5123"/>
                        </a:lnTo>
                        <a:lnTo>
                          <a:pt x="31434" y="5006"/>
                        </a:lnTo>
                        <a:lnTo>
                          <a:pt x="31512" y="4890"/>
                        </a:lnTo>
                        <a:lnTo>
                          <a:pt x="31576" y="4760"/>
                        </a:lnTo>
                        <a:lnTo>
                          <a:pt x="31615" y="4631"/>
                        </a:lnTo>
                        <a:lnTo>
                          <a:pt x="31654" y="4489"/>
                        </a:lnTo>
                        <a:lnTo>
                          <a:pt x="31680" y="4346"/>
                        </a:lnTo>
                        <a:lnTo>
                          <a:pt x="31680" y="4204"/>
                        </a:lnTo>
                        <a:lnTo>
                          <a:pt x="31680" y="1436"/>
                        </a:lnTo>
                        <a:lnTo>
                          <a:pt x="31680" y="1294"/>
                        </a:lnTo>
                        <a:lnTo>
                          <a:pt x="31654" y="1151"/>
                        </a:lnTo>
                        <a:lnTo>
                          <a:pt x="31615" y="1009"/>
                        </a:lnTo>
                        <a:lnTo>
                          <a:pt x="31576" y="880"/>
                        </a:lnTo>
                        <a:lnTo>
                          <a:pt x="31512" y="750"/>
                        </a:lnTo>
                        <a:lnTo>
                          <a:pt x="31434" y="634"/>
                        </a:lnTo>
                        <a:lnTo>
                          <a:pt x="31356" y="517"/>
                        </a:lnTo>
                        <a:lnTo>
                          <a:pt x="31266" y="427"/>
                        </a:lnTo>
                        <a:lnTo>
                          <a:pt x="31162" y="323"/>
                        </a:lnTo>
                        <a:lnTo>
                          <a:pt x="31046" y="246"/>
                        </a:lnTo>
                        <a:lnTo>
                          <a:pt x="30929" y="168"/>
                        </a:lnTo>
                        <a:lnTo>
                          <a:pt x="30800" y="116"/>
                        </a:lnTo>
                        <a:lnTo>
                          <a:pt x="30671" y="65"/>
                        </a:lnTo>
                        <a:lnTo>
                          <a:pt x="30541" y="26"/>
                        </a:lnTo>
                        <a:lnTo>
                          <a:pt x="30386" y="13"/>
                        </a:lnTo>
                        <a:lnTo>
                          <a:pt x="30244" y="0"/>
                        </a:ln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" name="Google Shape;564;p20">
                    <a:extLst>
                      <a:ext uri="{FF2B5EF4-FFF2-40B4-BE49-F238E27FC236}">
                        <a16:creationId xmlns:a16="http://schemas.microsoft.com/office/drawing/2014/main" id="{43ED110F-927E-43CB-89D7-7D46196C89D6}"/>
                      </a:ext>
                    </a:extLst>
                  </p:cNvPr>
                  <p:cNvSpPr/>
                  <p:nvPr/>
                </p:nvSpPr>
                <p:spPr>
                  <a:xfrm>
                    <a:off x="2285475" y="3931825"/>
                    <a:ext cx="163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0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5446" y="5640"/>
                        </a:lnTo>
                        <a:lnTo>
                          <a:pt x="5575" y="5614"/>
                        </a:lnTo>
                        <a:lnTo>
                          <a:pt x="5679" y="5588"/>
                        </a:lnTo>
                        <a:lnTo>
                          <a:pt x="5795" y="5549"/>
                        </a:lnTo>
                        <a:lnTo>
                          <a:pt x="5899" y="5498"/>
                        </a:lnTo>
                        <a:lnTo>
                          <a:pt x="6002" y="5433"/>
                        </a:lnTo>
                        <a:lnTo>
                          <a:pt x="6093" y="5368"/>
                        </a:lnTo>
                        <a:lnTo>
                          <a:pt x="6170" y="5291"/>
                        </a:lnTo>
                        <a:lnTo>
                          <a:pt x="6248" y="5213"/>
                        </a:lnTo>
                        <a:lnTo>
                          <a:pt x="6326" y="5110"/>
                        </a:lnTo>
                        <a:lnTo>
                          <a:pt x="6377" y="5019"/>
                        </a:lnTo>
                        <a:lnTo>
                          <a:pt x="6429" y="4916"/>
                        </a:lnTo>
                        <a:lnTo>
                          <a:pt x="6468" y="4799"/>
                        </a:lnTo>
                        <a:lnTo>
                          <a:pt x="6507" y="4683"/>
                        </a:lnTo>
                        <a:lnTo>
                          <a:pt x="6520" y="4566"/>
                        </a:lnTo>
                        <a:lnTo>
                          <a:pt x="6520" y="4450"/>
                        </a:lnTo>
                        <a:lnTo>
                          <a:pt x="6520" y="1203"/>
                        </a:lnTo>
                        <a:lnTo>
                          <a:pt x="6520" y="1074"/>
                        </a:lnTo>
                        <a:lnTo>
                          <a:pt x="6507" y="957"/>
                        </a:lnTo>
                        <a:lnTo>
                          <a:pt x="6468" y="841"/>
                        </a:lnTo>
                        <a:lnTo>
                          <a:pt x="6429" y="724"/>
                        </a:lnTo>
                        <a:lnTo>
                          <a:pt x="6377" y="621"/>
                        </a:lnTo>
                        <a:lnTo>
                          <a:pt x="6326" y="530"/>
                        </a:lnTo>
                        <a:lnTo>
                          <a:pt x="6248" y="440"/>
                        </a:lnTo>
                        <a:lnTo>
                          <a:pt x="6170" y="349"/>
                        </a:lnTo>
                        <a:lnTo>
                          <a:pt x="6093" y="272"/>
                        </a:lnTo>
                        <a:lnTo>
                          <a:pt x="6002" y="207"/>
                        </a:lnTo>
                        <a:lnTo>
                          <a:pt x="5899" y="142"/>
                        </a:lnTo>
                        <a:lnTo>
                          <a:pt x="5795" y="91"/>
                        </a:lnTo>
                        <a:lnTo>
                          <a:pt x="5679" y="52"/>
                        </a:lnTo>
                        <a:lnTo>
                          <a:pt x="5575" y="26"/>
                        </a:lnTo>
                        <a:lnTo>
                          <a:pt x="5446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" name="Google Shape;565;p20">
                    <a:extLst>
                      <a:ext uri="{FF2B5EF4-FFF2-40B4-BE49-F238E27FC236}">
                        <a16:creationId xmlns:a16="http://schemas.microsoft.com/office/drawing/2014/main" id="{28F78616-DB03-4885-A325-0BF923B6AF73}"/>
                      </a:ext>
                    </a:extLst>
                  </p:cNvPr>
                  <p:cNvSpPr/>
                  <p:nvPr/>
                </p:nvSpPr>
                <p:spPr>
                  <a:xfrm>
                    <a:off x="1787775" y="3931825"/>
                    <a:ext cx="3732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28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14928" y="5640"/>
                        </a:lnTo>
                        <a:lnTo>
                          <a:pt x="14928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" name="Google Shape;566;p20">
                    <a:extLst>
                      <a:ext uri="{FF2B5EF4-FFF2-40B4-BE49-F238E27FC236}">
                        <a16:creationId xmlns:a16="http://schemas.microsoft.com/office/drawing/2014/main" id="{5116DB54-355B-4269-A1D2-AF8142EC3C66}"/>
                      </a:ext>
                    </a:extLst>
                  </p:cNvPr>
                  <p:cNvSpPr/>
                  <p:nvPr/>
                </p:nvSpPr>
                <p:spPr>
                  <a:xfrm>
                    <a:off x="1661325" y="3931825"/>
                    <a:ext cx="782625" cy="1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7" extrusionOk="0">
                        <a:moveTo>
                          <a:pt x="1009" y="0"/>
                        </a:moveTo>
                        <a:lnTo>
                          <a:pt x="854" y="13"/>
                        </a:lnTo>
                        <a:lnTo>
                          <a:pt x="699" y="39"/>
                        </a:lnTo>
                        <a:lnTo>
                          <a:pt x="556" y="91"/>
                        </a:lnTo>
                        <a:lnTo>
                          <a:pt x="427" y="155"/>
                        </a:lnTo>
                        <a:lnTo>
                          <a:pt x="298" y="233"/>
                        </a:lnTo>
                        <a:lnTo>
                          <a:pt x="194" y="323"/>
                        </a:lnTo>
                        <a:lnTo>
                          <a:pt x="91" y="427"/>
                        </a:lnTo>
                        <a:lnTo>
                          <a:pt x="0" y="556"/>
                        </a:lnTo>
                        <a:lnTo>
                          <a:pt x="31305" y="556"/>
                        </a:lnTo>
                        <a:lnTo>
                          <a:pt x="31214" y="427"/>
                        </a:lnTo>
                        <a:lnTo>
                          <a:pt x="31111" y="323"/>
                        </a:lnTo>
                        <a:lnTo>
                          <a:pt x="30994" y="233"/>
                        </a:lnTo>
                        <a:lnTo>
                          <a:pt x="30878" y="155"/>
                        </a:lnTo>
                        <a:lnTo>
                          <a:pt x="30748" y="91"/>
                        </a:lnTo>
                        <a:lnTo>
                          <a:pt x="30606" y="39"/>
                        </a:lnTo>
                        <a:lnTo>
                          <a:pt x="30451" y="13"/>
                        </a:lnTo>
                        <a:lnTo>
                          <a:pt x="30296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" name="Google Shape;567;p20">
                    <a:extLst>
                      <a:ext uri="{FF2B5EF4-FFF2-40B4-BE49-F238E27FC236}">
                        <a16:creationId xmlns:a16="http://schemas.microsoft.com/office/drawing/2014/main" id="{96DA9C30-746E-469E-A3B1-C64EE7BC4365}"/>
                      </a:ext>
                    </a:extLst>
                  </p:cNvPr>
                  <p:cNvSpPr/>
                  <p:nvPr/>
                </p:nvSpPr>
                <p:spPr>
                  <a:xfrm>
                    <a:off x="1661325" y="4058900"/>
                    <a:ext cx="782625" cy="1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8" extrusionOk="0">
                        <a:moveTo>
                          <a:pt x="0" y="1"/>
                        </a:moveTo>
                        <a:lnTo>
                          <a:pt x="91" y="117"/>
                        </a:lnTo>
                        <a:lnTo>
                          <a:pt x="194" y="221"/>
                        </a:lnTo>
                        <a:lnTo>
                          <a:pt x="298" y="324"/>
                        </a:lnTo>
                        <a:lnTo>
                          <a:pt x="427" y="402"/>
                        </a:lnTo>
                        <a:lnTo>
                          <a:pt x="556" y="466"/>
                        </a:lnTo>
                        <a:lnTo>
                          <a:pt x="699" y="518"/>
                        </a:lnTo>
                        <a:lnTo>
                          <a:pt x="854" y="544"/>
                        </a:lnTo>
                        <a:lnTo>
                          <a:pt x="1009" y="557"/>
                        </a:lnTo>
                        <a:lnTo>
                          <a:pt x="30296" y="557"/>
                        </a:lnTo>
                        <a:lnTo>
                          <a:pt x="30451" y="544"/>
                        </a:lnTo>
                        <a:lnTo>
                          <a:pt x="30606" y="518"/>
                        </a:lnTo>
                        <a:lnTo>
                          <a:pt x="30748" y="466"/>
                        </a:lnTo>
                        <a:lnTo>
                          <a:pt x="30878" y="402"/>
                        </a:lnTo>
                        <a:lnTo>
                          <a:pt x="31007" y="324"/>
                        </a:lnTo>
                        <a:lnTo>
                          <a:pt x="31111" y="221"/>
                        </a:lnTo>
                        <a:lnTo>
                          <a:pt x="31214" y="117"/>
                        </a:lnTo>
                        <a:lnTo>
                          <a:pt x="31305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36" name="Google Shape;568;p20">
                  <a:extLst>
                    <a:ext uri="{FF2B5EF4-FFF2-40B4-BE49-F238E27FC236}">
                      <a16:creationId xmlns:a16="http://schemas.microsoft.com/office/drawing/2014/main" id="{F2ACD13E-DA55-4485-89FE-9BBD55FA2E83}"/>
                    </a:ext>
                  </a:extLst>
                </p:cNvPr>
                <p:cNvGrpSpPr/>
                <p:nvPr/>
              </p:nvGrpSpPr>
              <p:grpSpPr>
                <a:xfrm>
                  <a:off x="6966398" y="2610664"/>
                  <a:ext cx="960458" cy="171021"/>
                  <a:chOff x="1656475" y="3931825"/>
                  <a:chExt cx="792000" cy="141025"/>
                </a:xfrm>
              </p:grpSpPr>
              <p:sp>
                <p:nvSpPr>
                  <p:cNvPr id="655" name="Google Shape;569;p20">
                    <a:extLst>
                      <a:ext uri="{FF2B5EF4-FFF2-40B4-BE49-F238E27FC236}">
                        <a16:creationId xmlns:a16="http://schemas.microsoft.com/office/drawing/2014/main" id="{9B4BCF5C-42BF-4501-B130-B965F7B909E4}"/>
                      </a:ext>
                    </a:extLst>
                  </p:cNvPr>
                  <p:cNvSpPr/>
                  <p:nvPr/>
                </p:nvSpPr>
                <p:spPr>
                  <a:xfrm>
                    <a:off x="1656475" y="3931825"/>
                    <a:ext cx="792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80" h="5641" extrusionOk="0">
                        <a:moveTo>
                          <a:pt x="1449" y="0"/>
                        </a:moveTo>
                        <a:lnTo>
                          <a:pt x="1294" y="13"/>
                        </a:lnTo>
                        <a:lnTo>
                          <a:pt x="1151" y="26"/>
                        </a:lnTo>
                        <a:lnTo>
                          <a:pt x="1022" y="65"/>
                        </a:lnTo>
                        <a:lnTo>
                          <a:pt x="880" y="116"/>
                        </a:lnTo>
                        <a:lnTo>
                          <a:pt x="763" y="168"/>
                        </a:lnTo>
                        <a:lnTo>
                          <a:pt x="634" y="246"/>
                        </a:lnTo>
                        <a:lnTo>
                          <a:pt x="530" y="323"/>
                        </a:lnTo>
                        <a:lnTo>
                          <a:pt x="427" y="427"/>
                        </a:lnTo>
                        <a:lnTo>
                          <a:pt x="336" y="517"/>
                        </a:lnTo>
                        <a:lnTo>
                          <a:pt x="246" y="634"/>
                        </a:lnTo>
                        <a:lnTo>
                          <a:pt x="181" y="750"/>
                        </a:lnTo>
                        <a:lnTo>
                          <a:pt x="117" y="880"/>
                        </a:lnTo>
                        <a:lnTo>
                          <a:pt x="65" y="1009"/>
                        </a:lnTo>
                        <a:lnTo>
                          <a:pt x="39" y="1151"/>
                        </a:lnTo>
                        <a:lnTo>
                          <a:pt x="13" y="1294"/>
                        </a:lnTo>
                        <a:lnTo>
                          <a:pt x="0" y="1436"/>
                        </a:lnTo>
                        <a:lnTo>
                          <a:pt x="0" y="4204"/>
                        </a:lnTo>
                        <a:lnTo>
                          <a:pt x="13" y="4346"/>
                        </a:lnTo>
                        <a:lnTo>
                          <a:pt x="39" y="4489"/>
                        </a:lnTo>
                        <a:lnTo>
                          <a:pt x="65" y="4631"/>
                        </a:lnTo>
                        <a:lnTo>
                          <a:pt x="117" y="4760"/>
                        </a:lnTo>
                        <a:lnTo>
                          <a:pt x="181" y="4890"/>
                        </a:lnTo>
                        <a:lnTo>
                          <a:pt x="246" y="5006"/>
                        </a:lnTo>
                        <a:lnTo>
                          <a:pt x="336" y="5123"/>
                        </a:lnTo>
                        <a:lnTo>
                          <a:pt x="427" y="5226"/>
                        </a:lnTo>
                        <a:lnTo>
                          <a:pt x="530" y="5317"/>
                        </a:lnTo>
                        <a:lnTo>
                          <a:pt x="634" y="5394"/>
                        </a:lnTo>
                        <a:lnTo>
                          <a:pt x="763" y="5472"/>
                        </a:lnTo>
                        <a:lnTo>
                          <a:pt x="880" y="5524"/>
                        </a:lnTo>
                        <a:lnTo>
                          <a:pt x="1022" y="5575"/>
                        </a:lnTo>
                        <a:lnTo>
                          <a:pt x="1151" y="5614"/>
                        </a:lnTo>
                        <a:lnTo>
                          <a:pt x="1294" y="5640"/>
                        </a:lnTo>
                        <a:lnTo>
                          <a:pt x="30386" y="5640"/>
                        </a:lnTo>
                        <a:lnTo>
                          <a:pt x="30541" y="5614"/>
                        </a:lnTo>
                        <a:lnTo>
                          <a:pt x="30671" y="5575"/>
                        </a:lnTo>
                        <a:lnTo>
                          <a:pt x="30800" y="5524"/>
                        </a:lnTo>
                        <a:lnTo>
                          <a:pt x="30929" y="5472"/>
                        </a:lnTo>
                        <a:lnTo>
                          <a:pt x="31046" y="5394"/>
                        </a:lnTo>
                        <a:lnTo>
                          <a:pt x="31162" y="5317"/>
                        </a:lnTo>
                        <a:lnTo>
                          <a:pt x="31266" y="5226"/>
                        </a:lnTo>
                        <a:lnTo>
                          <a:pt x="31356" y="5123"/>
                        </a:lnTo>
                        <a:lnTo>
                          <a:pt x="31434" y="5006"/>
                        </a:lnTo>
                        <a:lnTo>
                          <a:pt x="31512" y="4890"/>
                        </a:lnTo>
                        <a:lnTo>
                          <a:pt x="31576" y="4760"/>
                        </a:lnTo>
                        <a:lnTo>
                          <a:pt x="31615" y="4631"/>
                        </a:lnTo>
                        <a:lnTo>
                          <a:pt x="31654" y="4489"/>
                        </a:lnTo>
                        <a:lnTo>
                          <a:pt x="31680" y="4346"/>
                        </a:lnTo>
                        <a:lnTo>
                          <a:pt x="31680" y="4204"/>
                        </a:lnTo>
                        <a:lnTo>
                          <a:pt x="31680" y="1436"/>
                        </a:lnTo>
                        <a:lnTo>
                          <a:pt x="31680" y="1294"/>
                        </a:lnTo>
                        <a:lnTo>
                          <a:pt x="31654" y="1151"/>
                        </a:lnTo>
                        <a:lnTo>
                          <a:pt x="31615" y="1009"/>
                        </a:lnTo>
                        <a:lnTo>
                          <a:pt x="31576" y="880"/>
                        </a:lnTo>
                        <a:lnTo>
                          <a:pt x="31512" y="750"/>
                        </a:lnTo>
                        <a:lnTo>
                          <a:pt x="31434" y="634"/>
                        </a:lnTo>
                        <a:lnTo>
                          <a:pt x="31356" y="517"/>
                        </a:lnTo>
                        <a:lnTo>
                          <a:pt x="31266" y="427"/>
                        </a:lnTo>
                        <a:lnTo>
                          <a:pt x="31162" y="323"/>
                        </a:lnTo>
                        <a:lnTo>
                          <a:pt x="31046" y="246"/>
                        </a:lnTo>
                        <a:lnTo>
                          <a:pt x="30929" y="168"/>
                        </a:lnTo>
                        <a:lnTo>
                          <a:pt x="30800" y="116"/>
                        </a:lnTo>
                        <a:lnTo>
                          <a:pt x="30671" y="65"/>
                        </a:lnTo>
                        <a:lnTo>
                          <a:pt x="30541" y="26"/>
                        </a:lnTo>
                        <a:lnTo>
                          <a:pt x="30386" y="13"/>
                        </a:lnTo>
                        <a:lnTo>
                          <a:pt x="30244" y="0"/>
                        </a:ln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6" name="Google Shape;570;p20">
                    <a:extLst>
                      <a:ext uri="{FF2B5EF4-FFF2-40B4-BE49-F238E27FC236}">
                        <a16:creationId xmlns:a16="http://schemas.microsoft.com/office/drawing/2014/main" id="{F26435B6-7D2E-4A0C-A62B-67F1E7ADE3AE}"/>
                      </a:ext>
                    </a:extLst>
                  </p:cNvPr>
                  <p:cNvSpPr/>
                  <p:nvPr/>
                </p:nvSpPr>
                <p:spPr>
                  <a:xfrm>
                    <a:off x="2285475" y="3931825"/>
                    <a:ext cx="163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0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5446" y="5640"/>
                        </a:lnTo>
                        <a:lnTo>
                          <a:pt x="5575" y="5614"/>
                        </a:lnTo>
                        <a:lnTo>
                          <a:pt x="5679" y="5588"/>
                        </a:lnTo>
                        <a:lnTo>
                          <a:pt x="5795" y="5549"/>
                        </a:lnTo>
                        <a:lnTo>
                          <a:pt x="5899" y="5498"/>
                        </a:lnTo>
                        <a:lnTo>
                          <a:pt x="6002" y="5433"/>
                        </a:lnTo>
                        <a:lnTo>
                          <a:pt x="6093" y="5368"/>
                        </a:lnTo>
                        <a:lnTo>
                          <a:pt x="6170" y="5291"/>
                        </a:lnTo>
                        <a:lnTo>
                          <a:pt x="6248" y="5213"/>
                        </a:lnTo>
                        <a:lnTo>
                          <a:pt x="6326" y="5110"/>
                        </a:lnTo>
                        <a:lnTo>
                          <a:pt x="6377" y="5019"/>
                        </a:lnTo>
                        <a:lnTo>
                          <a:pt x="6429" y="4916"/>
                        </a:lnTo>
                        <a:lnTo>
                          <a:pt x="6468" y="4799"/>
                        </a:lnTo>
                        <a:lnTo>
                          <a:pt x="6507" y="4683"/>
                        </a:lnTo>
                        <a:lnTo>
                          <a:pt x="6520" y="4566"/>
                        </a:lnTo>
                        <a:lnTo>
                          <a:pt x="6520" y="4450"/>
                        </a:lnTo>
                        <a:lnTo>
                          <a:pt x="6520" y="1203"/>
                        </a:lnTo>
                        <a:lnTo>
                          <a:pt x="6520" y="1074"/>
                        </a:lnTo>
                        <a:lnTo>
                          <a:pt x="6507" y="957"/>
                        </a:lnTo>
                        <a:lnTo>
                          <a:pt x="6468" y="841"/>
                        </a:lnTo>
                        <a:lnTo>
                          <a:pt x="6429" y="724"/>
                        </a:lnTo>
                        <a:lnTo>
                          <a:pt x="6377" y="621"/>
                        </a:lnTo>
                        <a:lnTo>
                          <a:pt x="6326" y="530"/>
                        </a:lnTo>
                        <a:lnTo>
                          <a:pt x="6248" y="440"/>
                        </a:lnTo>
                        <a:lnTo>
                          <a:pt x="6170" y="349"/>
                        </a:lnTo>
                        <a:lnTo>
                          <a:pt x="6093" y="272"/>
                        </a:lnTo>
                        <a:lnTo>
                          <a:pt x="6002" y="207"/>
                        </a:lnTo>
                        <a:lnTo>
                          <a:pt x="5899" y="142"/>
                        </a:lnTo>
                        <a:lnTo>
                          <a:pt x="5795" y="91"/>
                        </a:lnTo>
                        <a:lnTo>
                          <a:pt x="5679" y="52"/>
                        </a:lnTo>
                        <a:lnTo>
                          <a:pt x="5575" y="26"/>
                        </a:lnTo>
                        <a:lnTo>
                          <a:pt x="5446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7" name="Google Shape;571;p20">
                    <a:extLst>
                      <a:ext uri="{FF2B5EF4-FFF2-40B4-BE49-F238E27FC236}">
                        <a16:creationId xmlns:a16="http://schemas.microsoft.com/office/drawing/2014/main" id="{21A1483C-8D29-4B41-81B9-4EE8ECCBEB5A}"/>
                      </a:ext>
                    </a:extLst>
                  </p:cNvPr>
                  <p:cNvSpPr/>
                  <p:nvPr/>
                </p:nvSpPr>
                <p:spPr>
                  <a:xfrm>
                    <a:off x="1787775" y="3931825"/>
                    <a:ext cx="3732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28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14928" y="5640"/>
                        </a:lnTo>
                        <a:lnTo>
                          <a:pt x="14928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" name="Google Shape;572;p20">
                    <a:extLst>
                      <a:ext uri="{FF2B5EF4-FFF2-40B4-BE49-F238E27FC236}">
                        <a16:creationId xmlns:a16="http://schemas.microsoft.com/office/drawing/2014/main" id="{B980FD28-614F-4FD9-A9B3-C3B3B1AB83AC}"/>
                      </a:ext>
                    </a:extLst>
                  </p:cNvPr>
                  <p:cNvSpPr/>
                  <p:nvPr/>
                </p:nvSpPr>
                <p:spPr>
                  <a:xfrm>
                    <a:off x="1661325" y="3931825"/>
                    <a:ext cx="782625" cy="1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7" extrusionOk="0">
                        <a:moveTo>
                          <a:pt x="1009" y="0"/>
                        </a:moveTo>
                        <a:lnTo>
                          <a:pt x="854" y="13"/>
                        </a:lnTo>
                        <a:lnTo>
                          <a:pt x="699" y="39"/>
                        </a:lnTo>
                        <a:lnTo>
                          <a:pt x="556" y="91"/>
                        </a:lnTo>
                        <a:lnTo>
                          <a:pt x="427" y="155"/>
                        </a:lnTo>
                        <a:lnTo>
                          <a:pt x="298" y="233"/>
                        </a:lnTo>
                        <a:lnTo>
                          <a:pt x="194" y="323"/>
                        </a:lnTo>
                        <a:lnTo>
                          <a:pt x="91" y="427"/>
                        </a:lnTo>
                        <a:lnTo>
                          <a:pt x="0" y="556"/>
                        </a:lnTo>
                        <a:lnTo>
                          <a:pt x="31305" y="556"/>
                        </a:lnTo>
                        <a:lnTo>
                          <a:pt x="31214" y="427"/>
                        </a:lnTo>
                        <a:lnTo>
                          <a:pt x="31111" y="323"/>
                        </a:lnTo>
                        <a:lnTo>
                          <a:pt x="30994" y="233"/>
                        </a:lnTo>
                        <a:lnTo>
                          <a:pt x="30878" y="155"/>
                        </a:lnTo>
                        <a:lnTo>
                          <a:pt x="30748" y="91"/>
                        </a:lnTo>
                        <a:lnTo>
                          <a:pt x="30606" y="39"/>
                        </a:lnTo>
                        <a:lnTo>
                          <a:pt x="30451" y="13"/>
                        </a:lnTo>
                        <a:lnTo>
                          <a:pt x="30296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" name="Google Shape;573;p20">
                    <a:extLst>
                      <a:ext uri="{FF2B5EF4-FFF2-40B4-BE49-F238E27FC236}">
                        <a16:creationId xmlns:a16="http://schemas.microsoft.com/office/drawing/2014/main" id="{CAE9ADE1-B4D6-43B0-BD11-C4E160651418}"/>
                      </a:ext>
                    </a:extLst>
                  </p:cNvPr>
                  <p:cNvSpPr/>
                  <p:nvPr/>
                </p:nvSpPr>
                <p:spPr>
                  <a:xfrm>
                    <a:off x="1661325" y="4058900"/>
                    <a:ext cx="782625" cy="1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8" extrusionOk="0">
                        <a:moveTo>
                          <a:pt x="0" y="1"/>
                        </a:moveTo>
                        <a:lnTo>
                          <a:pt x="91" y="117"/>
                        </a:lnTo>
                        <a:lnTo>
                          <a:pt x="194" y="221"/>
                        </a:lnTo>
                        <a:lnTo>
                          <a:pt x="298" y="324"/>
                        </a:lnTo>
                        <a:lnTo>
                          <a:pt x="427" y="402"/>
                        </a:lnTo>
                        <a:lnTo>
                          <a:pt x="556" y="466"/>
                        </a:lnTo>
                        <a:lnTo>
                          <a:pt x="699" y="518"/>
                        </a:lnTo>
                        <a:lnTo>
                          <a:pt x="854" y="544"/>
                        </a:lnTo>
                        <a:lnTo>
                          <a:pt x="1009" y="557"/>
                        </a:lnTo>
                        <a:lnTo>
                          <a:pt x="30296" y="557"/>
                        </a:lnTo>
                        <a:lnTo>
                          <a:pt x="30451" y="544"/>
                        </a:lnTo>
                        <a:lnTo>
                          <a:pt x="30606" y="518"/>
                        </a:lnTo>
                        <a:lnTo>
                          <a:pt x="30748" y="466"/>
                        </a:lnTo>
                        <a:lnTo>
                          <a:pt x="30878" y="402"/>
                        </a:lnTo>
                        <a:lnTo>
                          <a:pt x="31007" y="324"/>
                        </a:lnTo>
                        <a:lnTo>
                          <a:pt x="31111" y="221"/>
                        </a:lnTo>
                        <a:lnTo>
                          <a:pt x="31214" y="117"/>
                        </a:lnTo>
                        <a:lnTo>
                          <a:pt x="31305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37" name="Google Shape;574;p20">
                  <a:extLst>
                    <a:ext uri="{FF2B5EF4-FFF2-40B4-BE49-F238E27FC236}">
                      <a16:creationId xmlns:a16="http://schemas.microsoft.com/office/drawing/2014/main" id="{CEF8B5AF-DE8D-476D-82AA-42529AE46DE2}"/>
                    </a:ext>
                  </a:extLst>
                </p:cNvPr>
                <p:cNvGrpSpPr/>
                <p:nvPr/>
              </p:nvGrpSpPr>
              <p:grpSpPr>
                <a:xfrm>
                  <a:off x="6873988" y="2439639"/>
                  <a:ext cx="960458" cy="171021"/>
                  <a:chOff x="1656475" y="3931825"/>
                  <a:chExt cx="792000" cy="141025"/>
                </a:xfrm>
              </p:grpSpPr>
              <p:sp>
                <p:nvSpPr>
                  <p:cNvPr id="650" name="Google Shape;575;p20">
                    <a:extLst>
                      <a:ext uri="{FF2B5EF4-FFF2-40B4-BE49-F238E27FC236}">
                        <a16:creationId xmlns:a16="http://schemas.microsoft.com/office/drawing/2014/main" id="{C7AE93B2-E084-487B-BB7A-400AEBBC2DA2}"/>
                      </a:ext>
                    </a:extLst>
                  </p:cNvPr>
                  <p:cNvSpPr/>
                  <p:nvPr/>
                </p:nvSpPr>
                <p:spPr>
                  <a:xfrm>
                    <a:off x="1656475" y="3931825"/>
                    <a:ext cx="792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80" h="5641" extrusionOk="0">
                        <a:moveTo>
                          <a:pt x="1449" y="0"/>
                        </a:moveTo>
                        <a:lnTo>
                          <a:pt x="1294" y="13"/>
                        </a:lnTo>
                        <a:lnTo>
                          <a:pt x="1151" y="26"/>
                        </a:lnTo>
                        <a:lnTo>
                          <a:pt x="1022" y="65"/>
                        </a:lnTo>
                        <a:lnTo>
                          <a:pt x="880" y="116"/>
                        </a:lnTo>
                        <a:lnTo>
                          <a:pt x="763" y="168"/>
                        </a:lnTo>
                        <a:lnTo>
                          <a:pt x="634" y="246"/>
                        </a:lnTo>
                        <a:lnTo>
                          <a:pt x="530" y="323"/>
                        </a:lnTo>
                        <a:lnTo>
                          <a:pt x="427" y="427"/>
                        </a:lnTo>
                        <a:lnTo>
                          <a:pt x="336" y="517"/>
                        </a:lnTo>
                        <a:lnTo>
                          <a:pt x="246" y="634"/>
                        </a:lnTo>
                        <a:lnTo>
                          <a:pt x="181" y="750"/>
                        </a:lnTo>
                        <a:lnTo>
                          <a:pt x="117" y="880"/>
                        </a:lnTo>
                        <a:lnTo>
                          <a:pt x="65" y="1009"/>
                        </a:lnTo>
                        <a:lnTo>
                          <a:pt x="39" y="1151"/>
                        </a:lnTo>
                        <a:lnTo>
                          <a:pt x="13" y="1294"/>
                        </a:lnTo>
                        <a:lnTo>
                          <a:pt x="0" y="1436"/>
                        </a:lnTo>
                        <a:lnTo>
                          <a:pt x="0" y="4204"/>
                        </a:lnTo>
                        <a:lnTo>
                          <a:pt x="13" y="4346"/>
                        </a:lnTo>
                        <a:lnTo>
                          <a:pt x="39" y="4489"/>
                        </a:lnTo>
                        <a:lnTo>
                          <a:pt x="65" y="4631"/>
                        </a:lnTo>
                        <a:lnTo>
                          <a:pt x="117" y="4760"/>
                        </a:lnTo>
                        <a:lnTo>
                          <a:pt x="181" y="4890"/>
                        </a:lnTo>
                        <a:lnTo>
                          <a:pt x="246" y="5006"/>
                        </a:lnTo>
                        <a:lnTo>
                          <a:pt x="336" y="5123"/>
                        </a:lnTo>
                        <a:lnTo>
                          <a:pt x="427" y="5226"/>
                        </a:lnTo>
                        <a:lnTo>
                          <a:pt x="530" y="5317"/>
                        </a:lnTo>
                        <a:lnTo>
                          <a:pt x="634" y="5394"/>
                        </a:lnTo>
                        <a:lnTo>
                          <a:pt x="763" y="5472"/>
                        </a:lnTo>
                        <a:lnTo>
                          <a:pt x="880" y="5524"/>
                        </a:lnTo>
                        <a:lnTo>
                          <a:pt x="1022" y="5575"/>
                        </a:lnTo>
                        <a:lnTo>
                          <a:pt x="1151" y="5614"/>
                        </a:lnTo>
                        <a:lnTo>
                          <a:pt x="1294" y="5640"/>
                        </a:lnTo>
                        <a:lnTo>
                          <a:pt x="30386" y="5640"/>
                        </a:lnTo>
                        <a:lnTo>
                          <a:pt x="30541" y="5614"/>
                        </a:lnTo>
                        <a:lnTo>
                          <a:pt x="30671" y="5575"/>
                        </a:lnTo>
                        <a:lnTo>
                          <a:pt x="30800" y="5524"/>
                        </a:lnTo>
                        <a:lnTo>
                          <a:pt x="30929" y="5472"/>
                        </a:lnTo>
                        <a:lnTo>
                          <a:pt x="31046" y="5394"/>
                        </a:lnTo>
                        <a:lnTo>
                          <a:pt x="31162" y="5317"/>
                        </a:lnTo>
                        <a:lnTo>
                          <a:pt x="31266" y="5226"/>
                        </a:lnTo>
                        <a:lnTo>
                          <a:pt x="31356" y="5123"/>
                        </a:lnTo>
                        <a:lnTo>
                          <a:pt x="31434" y="5006"/>
                        </a:lnTo>
                        <a:lnTo>
                          <a:pt x="31512" y="4890"/>
                        </a:lnTo>
                        <a:lnTo>
                          <a:pt x="31576" y="4760"/>
                        </a:lnTo>
                        <a:lnTo>
                          <a:pt x="31615" y="4631"/>
                        </a:lnTo>
                        <a:lnTo>
                          <a:pt x="31654" y="4489"/>
                        </a:lnTo>
                        <a:lnTo>
                          <a:pt x="31680" y="4346"/>
                        </a:lnTo>
                        <a:lnTo>
                          <a:pt x="31680" y="4204"/>
                        </a:lnTo>
                        <a:lnTo>
                          <a:pt x="31680" y="1436"/>
                        </a:lnTo>
                        <a:lnTo>
                          <a:pt x="31680" y="1294"/>
                        </a:lnTo>
                        <a:lnTo>
                          <a:pt x="31654" y="1151"/>
                        </a:lnTo>
                        <a:lnTo>
                          <a:pt x="31615" y="1009"/>
                        </a:lnTo>
                        <a:lnTo>
                          <a:pt x="31576" y="880"/>
                        </a:lnTo>
                        <a:lnTo>
                          <a:pt x="31512" y="750"/>
                        </a:lnTo>
                        <a:lnTo>
                          <a:pt x="31434" y="634"/>
                        </a:lnTo>
                        <a:lnTo>
                          <a:pt x="31356" y="517"/>
                        </a:lnTo>
                        <a:lnTo>
                          <a:pt x="31266" y="427"/>
                        </a:lnTo>
                        <a:lnTo>
                          <a:pt x="31162" y="323"/>
                        </a:lnTo>
                        <a:lnTo>
                          <a:pt x="31046" y="246"/>
                        </a:lnTo>
                        <a:lnTo>
                          <a:pt x="30929" y="168"/>
                        </a:lnTo>
                        <a:lnTo>
                          <a:pt x="30800" y="116"/>
                        </a:lnTo>
                        <a:lnTo>
                          <a:pt x="30671" y="65"/>
                        </a:lnTo>
                        <a:lnTo>
                          <a:pt x="30541" y="26"/>
                        </a:lnTo>
                        <a:lnTo>
                          <a:pt x="30386" y="13"/>
                        </a:lnTo>
                        <a:lnTo>
                          <a:pt x="30244" y="0"/>
                        </a:ln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" name="Google Shape;576;p20">
                    <a:extLst>
                      <a:ext uri="{FF2B5EF4-FFF2-40B4-BE49-F238E27FC236}">
                        <a16:creationId xmlns:a16="http://schemas.microsoft.com/office/drawing/2014/main" id="{4134B607-1CD5-47C0-A050-C88F4A354ACF}"/>
                      </a:ext>
                    </a:extLst>
                  </p:cNvPr>
                  <p:cNvSpPr/>
                  <p:nvPr/>
                </p:nvSpPr>
                <p:spPr>
                  <a:xfrm>
                    <a:off x="2285475" y="3931825"/>
                    <a:ext cx="163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0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5446" y="5640"/>
                        </a:lnTo>
                        <a:lnTo>
                          <a:pt x="5575" y="5614"/>
                        </a:lnTo>
                        <a:lnTo>
                          <a:pt x="5679" y="5588"/>
                        </a:lnTo>
                        <a:lnTo>
                          <a:pt x="5795" y="5549"/>
                        </a:lnTo>
                        <a:lnTo>
                          <a:pt x="5899" y="5498"/>
                        </a:lnTo>
                        <a:lnTo>
                          <a:pt x="6002" y="5433"/>
                        </a:lnTo>
                        <a:lnTo>
                          <a:pt x="6093" y="5368"/>
                        </a:lnTo>
                        <a:lnTo>
                          <a:pt x="6170" y="5291"/>
                        </a:lnTo>
                        <a:lnTo>
                          <a:pt x="6248" y="5213"/>
                        </a:lnTo>
                        <a:lnTo>
                          <a:pt x="6326" y="5110"/>
                        </a:lnTo>
                        <a:lnTo>
                          <a:pt x="6377" y="5019"/>
                        </a:lnTo>
                        <a:lnTo>
                          <a:pt x="6429" y="4916"/>
                        </a:lnTo>
                        <a:lnTo>
                          <a:pt x="6468" y="4799"/>
                        </a:lnTo>
                        <a:lnTo>
                          <a:pt x="6507" y="4683"/>
                        </a:lnTo>
                        <a:lnTo>
                          <a:pt x="6520" y="4566"/>
                        </a:lnTo>
                        <a:lnTo>
                          <a:pt x="6520" y="4450"/>
                        </a:lnTo>
                        <a:lnTo>
                          <a:pt x="6520" y="1203"/>
                        </a:lnTo>
                        <a:lnTo>
                          <a:pt x="6520" y="1074"/>
                        </a:lnTo>
                        <a:lnTo>
                          <a:pt x="6507" y="957"/>
                        </a:lnTo>
                        <a:lnTo>
                          <a:pt x="6468" y="841"/>
                        </a:lnTo>
                        <a:lnTo>
                          <a:pt x="6429" y="724"/>
                        </a:lnTo>
                        <a:lnTo>
                          <a:pt x="6377" y="621"/>
                        </a:lnTo>
                        <a:lnTo>
                          <a:pt x="6326" y="530"/>
                        </a:lnTo>
                        <a:lnTo>
                          <a:pt x="6248" y="440"/>
                        </a:lnTo>
                        <a:lnTo>
                          <a:pt x="6170" y="349"/>
                        </a:lnTo>
                        <a:lnTo>
                          <a:pt x="6093" y="272"/>
                        </a:lnTo>
                        <a:lnTo>
                          <a:pt x="6002" y="207"/>
                        </a:lnTo>
                        <a:lnTo>
                          <a:pt x="5899" y="142"/>
                        </a:lnTo>
                        <a:lnTo>
                          <a:pt x="5795" y="91"/>
                        </a:lnTo>
                        <a:lnTo>
                          <a:pt x="5679" y="52"/>
                        </a:lnTo>
                        <a:lnTo>
                          <a:pt x="5575" y="26"/>
                        </a:lnTo>
                        <a:lnTo>
                          <a:pt x="5446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" name="Google Shape;577;p20">
                    <a:extLst>
                      <a:ext uri="{FF2B5EF4-FFF2-40B4-BE49-F238E27FC236}">
                        <a16:creationId xmlns:a16="http://schemas.microsoft.com/office/drawing/2014/main" id="{CE31AB3E-DC9A-49AE-915C-CF6088A88769}"/>
                      </a:ext>
                    </a:extLst>
                  </p:cNvPr>
                  <p:cNvSpPr/>
                  <p:nvPr/>
                </p:nvSpPr>
                <p:spPr>
                  <a:xfrm>
                    <a:off x="1787775" y="3931825"/>
                    <a:ext cx="3732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28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14928" y="5640"/>
                        </a:lnTo>
                        <a:lnTo>
                          <a:pt x="14928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" name="Google Shape;578;p20">
                    <a:extLst>
                      <a:ext uri="{FF2B5EF4-FFF2-40B4-BE49-F238E27FC236}">
                        <a16:creationId xmlns:a16="http://schemas.microsoft.com/office/drawing/2014/main" id="{E7C0C6B3-ADCA-42C4-BCF6-264A172F4AF1}"/>
                      </a:ext>
                    </a:extLst>
                  </p:cNvPr>
                  <p:cNvSpPr/>
                  <p:nvPr/>
                </p:nvSpPr>
                <p:spPr>
                  <a:xfrm>
                    <a:off x="1661325" y="3931825"/>
                    <a:ext cx="782625" cy="1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7" extrusionOk="0">
                        <a:moveTo>
                          <a:pt x="1009" y="0"/>
                        </a:moveTo>
                        <a:lnTo>
                          <a:pt x="854" y="13"/>
                        </a:lnTo>
                        <a:lnTo>
                          <a:pt x="699" y="39"/>
                        </a:lnTo>
                        <a:lnTo>
                          <a:pt x="556" y="91"/>
                        </a:lnTo>
                        <a:lnTo>
                          <a:pt x="427" y="155"/>
                        </a:lnTo>
                        <a:lnTo>
                          <a:pt x="298" y="233"/>
                        </a:lnTo>
                        <a:lnTo>
                          <a:pt x="194" y="323"/>
                        </a:lnTo>
                        <a:lnTo>
                          <a:pt x="91" y="427"/>
                        </a:lnTo>
                        <a:lnTo>
                          <a:pt x="0" y="556"/>
                        </a:lnTo>
                        <a:lnTo>
                          <a:pt x="31305" y="556"/>
                        </a:lnTo>
                        <a:lnTo>
                          <a:pt x="31214" y="427"/>
                        </a:lnTo>
                        <a:lnTo>
                          <a:pt x="31111" y="323"/>
                        </a:lnTo>
                        <a:lnTo>
                          <a:pt x="30994" y="233"/>
                        </a:lnTo>
                        <a:lnTo>
                          <a:pt x="30878" y="155"/>
                        </a:lnTo>
                        <a:lnTo>
                          <a:pt x="30748" y="91"/>
                        </a:lnTo>
                        <a:lnTo>
                          <a:pt x="30606" y="39"/>
                        </a:lnTo>
                        <a:lnTo>
                          <a:pt x="30451" y="13"/>
                        </a:lnTo>
                        <a:lnTo>
                          <a:pt x="30296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" name="Google Shape;579;p20">
                    <a:extLst>
                      <a:ext uri="{FF2B5EF4-FFF2-40B4-BE49-F238E27FC236}">
                        <a16:creationId xmlns:a16="http://schemas.microsoft.com/office/drawing/2014/main" id="{3CA3630E-2F50-4799-BF5A-00087F0FC82C}"/>
                      </a:ext>
                    </a:extLst>
                  </p:cNvPr>
                  <p:cNvSpPr/>
                  <p:nvPr/>
                </p:nvSpPr>
                <p:spPr>
                  <a:xfrm>
                    <a:off x="1661325" y="4058900"/>
                    <a:ext cx="782625" cy="1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8" extrusionOk="0">
                        <a:moveTo>
                          <a:pt x="0" y="1"/>
                        </a:moveTo>
                        <a:lnTo>
                          <a:pt x="91" y="117"/>
                        </a:lnTo>
                        <a:lnTo>
                          <a:pt x="194" y="221"/>
                        </a:lnTo>
                        <a:lnTo>
                          <a:pt x="298" y="324"/>
                        </a:lnTo>
                        <a:lnTo>
                          <a:pt x="427" y="402"/>
                        </a:lnTo>
                        <a:lnTo>
                          <a:pt x="556" y="466"/>
                        </a:lnTo>
                        <a:lnTo>
                          <a:pt x="699" y="518"/>
                        </a:lnTo>
                        <a:lnTo>
                          <a:pt x="854" y="544"/>
                        </a:lnTo>
                        <a:lnTo>
                          <a:pt x="1009" y="557"/>
                        </a:lnTo>
                        <a:lnTo>
                          <a:pt x="30296" y="557"/>
                        </a:lnTo>
                        <a:lnTo>
                          <a:pt x="30451" y="544"/>
                        </a:lnTo>
                        <a:lnTo>
                          <a:pt x="30606" y="518"/>
                        </a:lnTo>
                        <a:lnTo>
                          <a:pt x="30748" y="466"/>
                        </a:lnTo>
                        <a:lnTo>
                          <a:pt x="30878" y="402"/>
                        </a:lnTo>
                        <a:lnTo>
                          <a:pt x="31007" y="324"/>
                        </a:lnTo>
                        <a:lnTo>
                          <a:pt x="31111" y="221"/>
                        </a:lnTo>
                        <a:lnTo>
                          <a:pt x="31214" y="117"/>
                        </a:lnTo>
                        <a:lnTo>
                          <a:pt x="31305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38" name="Google Shape;580;p20">
                  <a:extLst>
                    <a:ext uri="{FF2B5EF4-FFF2-40B4-BE49-F238E27FC236}">
                      <a16:creationId xmlns:a16="http://schemas.microsoft.com/office/drawing/2014/main" id="{8AA14F3F-98F3-4617-B422-12AC592C2FC4}"/>
                    </a:ext>
                  </a:extLst>
                </p:cNvPr>
                <p:cNvGrpSpPr/>
                <p:nvPr/>
              </p:nvGrpSpPr>
              <p:grpSpPr>
                <a:xfrm>
                  <a:off x="6827783" y="2268614"/>
                  <a:ext cx="960458" cy="171021"/>
                  <a:chOff x="1656475" y="3931825"/>
                  <a:chExt cx="792000" cy="141025"/>
                </a:xfrm>
              </p:grpSpPr>
              <p:sp>
                <p:nvSpPr>
                  <p:cNvPr id="645" name="Google Shape;581;p20">
                    <a:extLst>
                      <a:ext uri="{FF2B5EF4-FFF2-40B4-BE49-F238E27FC236}">
                        <a16:creationId xmlns:a16="http://schemas.microsoft.com/office/drawing/2014/main" id="{B389B73C-2908-4D95-9809-EEA36EA596D8}"/>
                      </a:ext>
                    </a:extLst>
                  </p:cNvPr>
                  <p:cNvSpPr/>
                  <p:nvPr/>
                </p:nvSpPr>
                <p:spPr>
                  <a:xfrm>
                    <a:off x="1656475" y="3931825"/>
                    <a:ext cx="792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80" h="5641" extrusionOk="0">
                        <a:moveTo>
                          <a:pt x="1449" y="0"/>
                        </a:moveTo>
                        <a:lnTo>
                          <a:pt x="1294" y="13"/>
                        </a:lnTo>
                        <a:lnTo>
                          <a:pt x="1151" y="26"/>
                        </a:lnTo>
                        <a:lnTo>
                          <a:pt x="1022" y="65"/>
                        </a:lnTo>
                        <a:lnTo>
                          <a:pt x="880" y="116"/>
                        </a:lnTo>
                        <a:lnTo>
                          <a:pt x="763" y="168"/>
                        </a:lnTo>
                        <a:lnTo>
                          <a:pt x="634" y="246"/>
                        </a:lnTo>
                        <a:lnTo>
                          <a:pt x="530" y="323"/>
                        </a:lnTo>
                        <a:lnTo>
                          <a:pt x="427" y="427"/>
                        </a:lnTo>
                        <a:lnTo>
                          <a:pt x="336" y="517"/>
                        </a:lnTo>
                        <a:lnTo>
                          <a:pt x="246" y="634"/>
                        </a:lnTo>
                        <a:lnTo>
                          <a:pt x="181" y="750"/>
                        </a:lnTo>
                        <a:lnTo>
                          <a:pt x="117" y="880"/>
                        </a:lnTo>
                        <a:lnTo>
                          <a:pt x="65" y="1009"/>
                        </a:lnTo>
                        <a:lnTo>
                          <a:pt x="39" y="1151"/>
                        </a:lnTo>
                        <a:lnTo>
                          <a:pt x="13" y="1294"/>
                        </a:lnTo>
                        <a:lnTo>
                          <a:pt x="0" y="1436"/>
                        </a:lnTo>
                        <a:lnTo>
                          <a:pt x="0" y="4204"/>
                        </a:lnTo>
                        <a:lnTo>
                          <a:pt x="13" y="4346"/>
                        </a:lnTo>
                        <a:lnTo>
                          <a:pt x="39" y="4489"/>
                        </a:lnTo>
                        <a:lnTo>
                          <a:pt x="65" y="4631"/>
                        </a:lnTo>
                        <a:lnTo>
                          <a:pt x="117" y="4760"/>
                        </a:lnTo>
                        <a:lnTo>
                          <a:pt x="181" y="4890"/>
                        </a:lnTo>
                        <a:lnTo>
                          <a:pt x="246" y="5006"/>
                        </a:lnTo>
                        <a:lnTo>
                          <a:pt x="336" y="5123"/>
                        </a:lnTo>
                        <a:lnTo>
                          <a:pt x="427" y="5226"/>
                        </a:lnTo>
                        <a:lnTo>
                          <a:pt x="530" y="5317"/>
                        </a:lnTo>
                        <a:lnTo>
                          <a:pt x="634" y="5394"/>
                        </a:lnTo>
                        <a:lnTo>
                          <a:pt x="763" y="5472"/>
                        </a:lnTo>
                        <a:lnTo>
                          <a:pt x="880" y="5524"/>
                        </a:lnTo>
                        <a:lnTo>
                          <a:pt x="1022" y="5575"/>
                        </a:lnTo>
                        <a:lnTo>
                          <a:pt x="1151" y="5614"/>
                        </a:lnTo>
                        <a:lnTo>
                          <a:pt x="1294" y="5640"/>
                        </a:lnTo>
                        <a:lnTo>
                          <a:pt x="30386" y="5640"/>
                        </a:lnTo>
                        <a:lnTo>
                          <a:pt x="30541" y="5614"/>
                        </a:lnTo>
                        <a:lnTo>
                          <a:pt x="30671" y="5575"/>
                        </a:lnTo>
                        <a:lnTo>
                          <a:pt x="30800" y="5524"/>
                        </a:lnTo>
                        <a:lnTo>
                          <a:pt x="30929" y="5472"/>
                        </a:lnTo>
                        <a:lnTo>
                          <a:pt x="31046" y="5394"/>
                        </a:lnTo>
                        <a:lnTo>
                          <a:pt x="31162" y="5317"/>
                        </a:lnTo>
                        <a:lnTo>
                          <a:pt x="31266" y="5226"/>
                        </a:lnTo>
                        <a:lnTo>
                          <a:pt x="31356" y="5123"/>
                        </a:lnTo>
                        <a:lnTo>
                          <a:pt x="31434" y="5006"/>
                        </a:lnTo>
                        <a:lnTo>
                          <a:pt x="31512" y="4890"/>
                        </a:lnTo>
                        <a:lnTo>
                          <a:pt x="31576" y="4760"/>
                        </a:lnTo>
                        <a:lnTo>
                          <a:pt x="31615" y="4631"/>
                        </a:lnTo>
                        <a:lnTo>
                          <a:pt x="31654" y="4489"/>
                        </a:lnTo>
                        <a:lnTo>
                          <a:pt x="31680" y="4346"/>
                        </a:lnTo>
                        <a:lnTo>
                          <a:pt x="31680" y="4204"/>
                        </a:lnTo>
                        <a:lnTo>
                          <a:pt x="31680" y="1436"/>
                        </a:lnTo>
                        <a:lnTo>
                          <a:pt x="31680" y="1294"/>
                        </a:lnTo>
                        <a:lnTo>
                          <a:pt x="31654" y="1151"/>
                        </a:lnTo>
                        <a:lnTo>
                          <a:pt x="31615" y="1009"/>
                        </a:lnTo>
                        <a:lnTo>
                          <a:pt x="31576" y="880"/>
                        </a:lnTo>
                        <a:lnTo>
                          <a:pt x="31512" y="750"/>
                        </a:lnTo>
                        <a:lnTo>
                          <a:pt x="31434" y="634"/>
                        </a:lnTo>
                        <a:lnTo>
                          <a:pt x="31356" y="517"/>
                        </a:lnTo>
                        <a:lnTo>
                          <a:pt x="31266" y="427"/>
                        </a:lnTo>
                        <a:lnTo>
                          <a:pt x="31162" y="323"/>
                        </a:lnTo>
                        <a:lnTo>
                          <a:pt x="31046" y="246"/>
                        </a:lnTo>
                        <a:lnTo>
                          <a:pt x="30929" y="168"/>
                        </a:lnTo>
                        <a:lnTo>
                          <a:pt x="30800" y="116"/>
                        </a:lnTo>
                        <a:lnTo>
                          <a:pt x="30671" y="65"/>
                        </a:lnTo>
                        <a:lnTo>
                          <a:pt x="30541" y="26"/>
                        </a:lnTo>
                        <a:lnTo>
                          <a:pt x="30386" y="13"/>
                        </a:lnTo>
                        <a:lnTo>
                          <a:pt x="30244" y="0"/>
                        </a:ln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6" name="Google Shape;582;p20">
                    <a:extLst>
                      <a:ext uri="{FF2B5EF4-FFF2-40B4-BE49-F238E27FC236}">
                        <a16:creationId xmlns:a16="http://schemas.microsoft.com/office/drawing/2014/main" id="{1D675F15-C68A-48A8-8243-CE1BE92E1DF2}"/>
                      </a:ext>
                    </a:extLst>
                  </p:cNvPr>
                  <p:cNvSpPr/>
                  <p:nvPr/>
                </p:nvSpPr>
                <p:spPr>
                  <a:xfrm>
                    <a:off x="2285475" y="3931825"/>
                    <a:ext cx="163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0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5446" y="5640"/>
                        </a:lnTo>
                        <a:lnTo>
                          <a:pt x="5575" y="5614"/>
                        </a:lnTo>
                        <a:lnTo>
                          <a:pt x="5679" y="5588"/>
                        </a:lnTo>
                        <a:lnTo>
                          <a:pt x="5795" y="5549"/>
                        </a:lnTo>
                        <a:lnTo>
                          <a:pt x="5899" y="5498"/>
                        </a:lnTo>
                        <a:lnTo>
                          <a:pt x="6002" y="5433"/>
                        </a:lnTo>
                        <a:lnTo>
                          <a:pt x="6093" y="5368"/>
                        </a:lnTo>
                        <a:lnTo>
                          <a:pt x="6170" y="5291"/>
                        </a:lnTo>
                        <a:lnTo>
                          <a:pt x="6248" y="5213"/>
                        </a:lnTo>
                        <a:lnTo>
                          <a:pt x="6326" y="5110"/>
                        </a:lnTo>
                        <a:lnTo>
                          <a:pt x="6377" y="5019"/>
                        </a:lnTo>
                        <a:lnTo>
                          <a:pt x="6429" y="4916"/>
                        </a:lnTo>
                        <a:lnTo>
                          <a:pt x="6468" y="4799"/>
                        </a:lnTo>
                        <a:lnTo>
                          <a:pt x="6507" y="4683"/>
                        </a:lnTo>
                        <a:lnTo>
                          <a:pt x="6520" y="4566"/>
                        </a:lnTo>
                        <a:lnTo>
                          <a:pt x="6520" y="4450"/>
                        </a:lnTo>
                        <a:lnTo>
                          <a:pt x="6520" y="1203"/>
                        </a:lnTo>
                        <a:lnTo>
                          <a:pt x="6520" y="1074"/>
                        </a:lnTo>
                        <a:lnTo>
                          <a:pt x="6507" y="957"/>
                        </a:lnTo>
                        <a:lnTo>
                          <a:pt x="6468" y="841"/>
                        </a:lnTo>
                        <a:lnTo>
                          <a:pt x="6429" y="724"/>
                        </a:lnTo>
                        <a:lnTo>
                          <a:pt x="6377" y="621"/>
                        </a:lnTo>
                        <a:lnTo>
                          <a:pt x="6326" y="530"/>
                        </a:lnTo>
                        <a:lnTo>
                          <a:pt x="6248" y="440"/>
                        </a:lnTo>
                        <a:lnTo>
                          <a:pt x="6170" y="349"/>
                        </a:lnTo>
                        <a:lnTo>
                          <a:pt x="6093" y="272"/>
                        </a:lnTo>
                        <a:lnTo>
                          <a:pt x="6002" y="207"/>
                        </a:lnTo>
                        <a:lnTo>
                          <a:pt x="5899" y="142"/>
                        </a:lnTo>
                        <a:lnTo>
                          <a:pt x="5795" y="91"/>
                        </a:lnTo>
                        <a:lnTo>
                          <a:pt x="5679" y="52"/>
                        </a:lnTo>
                        <a:lnTo>
                          <a:pt x="5575" y="26"/>
                        </a:lnTo>
                        <a:lnTo>
                          <a:pt x="5446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7" name="Google Shape;583;p20">
                    <a:extLst>
                      <a:ext uri="{FF2B5EF4-FFF2-40B4-BE49-F238E27FC236}">
                        <a16:creationId xmlns:a16="http://schemas.microsoft.com/office/drawing/2014/main" id="{798CB7EE-7FAB-472E-83A5-F4F19AA08C76}"/>
                      </a:ext>
                    </a:extLst>
                  </p:cNvPr>
                  <p:cNvSpPr/>
                  <p:nvPr/>
                </p:nvSpPr>
                <p:spPr>
                  <a:xfrm>
                    <a:off x="1787775" y="3931825"/>
                    <a:ext cx="3732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28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14928" y="5640"/>
                        </a:lnTo>
                        <a:lnTo>
                          <a:pt x="14928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8" name="Google Shape;584;p20">
                    <a:extLst>
                      <a:ext uri="{FF2B5EF4-FFF2-40B4-BE49-F238E27FC236}">
                        <a16:creationId xmlns:a16="http://schemas.microsoft.com/office/drawing/2014/main" id="{8EF4C85D-6D00-47E9-A829-E2716049739F}"/>
                      </a:ext>
                    </a:extLst>
                  </p:cNvPr>
                  <p:cNvSpPr/>
                  <p:nvPr/>
                </p:nvSpPr>
                <p:spPr>
                  <a:xfrm>
                    <a:off x="1661325" y="3931825"/>
                    <a:ext cx="782625" cy="1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7" extrusionOk="0">
                        <a:moveTo>
                          <a:pt x="1009" y="0"/>
                        </a:moveTo>
                        <a:lnTo>
                          <a:pt x="854" y="13"/>
                        </a:lnTo>
                        <a:lnTo>
                          <a:pt x="699" y="39"/>
                        </a:lnTo>
                        <a:lnTo>
                          <a:pt x="556" y="91"/>
                        </a:lnTo>
                        <a:lnTo>
                          <a:pt x="427" y="155"/>
                        </a:lnTo>
                        <a:lnTo>
                          <a:pt x="298" y="233"/>
                        </a:lnTo>
                        <a:lnTo>
                          <a:pt x="194" y="323"/>
                        </a:lnTo>
                        <a:lnTo>
                          <a:pt x="91" y="427"/>
                        </a:lnTo>
                        <a:lnTo>
                          <a:pt x="0" y="556"/>
                        </a:lnTo>
                        <a:lnTo>
                          <a:pt x="31305" y="556"/>
                        </a:lnTo>
                        <a:lnTo>
                          <a:pt x="31214" y="427"/>
                        </a:lnTo>
                        <a:lnTo>
                          <a:pt x="31111" y="323"/>
                        </a:lnTo>
                        <a:lnTo>
                          <a:pt x="30994" y="233"/>
                        </a:lnTo>
                        <a:lnTo>
                          <a:pt x="30878" y="155"/>
                        </a:lnTo>
                        <a:lnTo>
                          <a:pt x="30748" y="91"/>
                        </a:lnTo>
                        <a:lnTo>
                          <a:pt x="30606" y="39"/>
                        </a:lnTo>
                        <a:lnTo>
                          <a:pt x="30451" y="13"/>
                        </a:lnTo>
                        <a:lnTo>
                          <a:pt x="30296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" name="Google Shape;585;p20">
                    <a:extLst>
                      <a:ext uri="{FF2B5EF4-FFF2-40B4-BE49-F238E27FC236}">
                        <a16:creationId xmlns:a16="http://schemas.microsoft.com/office/drawing/2014/main" id="{1E5592F6-ACEB-4C7C-854B-5F7FE9318B6C}"/>
                      </a:ext>
                    </a:extLst>
                  </p:cNvPr>
                  <p:cNvSpPr/>
                  <p:nvPr/>
                </p:nvSpPr>
                <p:spPr>
                  <a:xfrm>
                    <a:off x="1661325" y="4058900"/>
                    <a:ext cx="782625" cy="1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8" extrusionOk="0">
                        <a:moveTo>
                          <a:pt x="0" y="1"/>
                        </a:moveTo>
                        <a:lnTo>
                          <a:pt x="91" y="117"/>
                        </a:lnTo>
                        <a:lnTo>
                          <a:pt x="194" y="221"/>
                        </a:lnTo>
                        <a:lnTo>
                          <a:pt x="298" y="324"/>
                        </a:lnTo>
                        <a:lnTo>
                          <a:pt x="427" y="402"/>
                        </a:lnTo>
                        <a:lnTo>
                          <a:pt x="556" y="466"/>
                        </a:lnTo>
                        <a:lnTo>
                          <a:pt x="699" y="518"/>
                        </a:lnTo>
                        <a:lnTo>
                          <a:pt x="854" y="544"/>
                        </a:lnTo>
                        <a:lnTo>
                          <a:pt x="1009" y="557"/>
                        </a:lnTo>
                        <a:lnTo>
                          <a:pt x="30296" y="557"/>
                        </a:lnTo>
                        <a:lnTo>
                          <a:pt x="30451" y="544"/>
                        </a:lnTo>
                        <a:lnTo>
                          <a:pt x="30606" y="518"/>
                        </a:lnTo>
                        <a:lnTo>
                          <a:pt x="30748" y="466"/>
                        </a:lnTo>
                        <a:lnTo>
                          <a:pt x="30878" y="402"/>
                        </a:lnTo>
                        <a:lnTo>
                          <a:pt x="31007" y="324"/>
                        </a:lnTo>
                        <a:lnTo>
                          <a:pt x="31111" y="221"/>
                        </a:lnTo>
                        <a:lnTo>
                          <a:pt x="31214" y="117"/>
                        </a:lnTo>
                        <a:lnTo>
                          <a:pt x="31305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39" name="Google Shape;586;p20">
                  <a:extLst>
                    <a:ext uri="{FF2B5EF4-FFF2-40B4-BE49-F238E27FC236}">
                      <a16:creationId xmlns:a16="http://schemas.microsoft.com/office/drawing/2014/main" id="{662E5233-6563-4F11-B11F-2D5C431DE7B4}"/>
                    </a:ext>
                  </a:extLst>
                </p:cNvPr>
                <p:cNvGrpSpPr/>
                <p:nvPr/>
              </p:nvGrpSpPr>
              <p:grpSpPr>
                <a:xfrm>
                  <a:off x="6873988" y="2097589"/>
                  <a:ext cx="960458" cy="171021"/>
                  <a:chOff x="1656475" y="3931825"/>
                  <a:chExt cx="792000" cy="141025"/>
                </a:xfrm>
              </p:grpSpPr>
              <p:sp>
                <p:nvSpPr>
                  <p:cNvPr id="640" name="Google Shape;587;p20">
                    <a:extLst>
                      <a:ext uri="{FF2B5EF4-FFF2-40B4-BE49-F238E27FC236}">
                        <a16:creationId xmlns:a16="http://schemas.microsoft.com/office/drawing/2014/main" id="{A2A585EB-C837-4E5C-ACE1-3975457D451B}"/>
                      </a:ext>
                    </a:extLst>
                  </p:cNvPr>
                  <p:cNvSpPr/>
                  <p:nvPr/>
                </p:nvSpPr>
                <p:spPr>
                  <a:xfrm>
                    <a:off x="1656475" y="3931825"/>
                    <a:ext cx="792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80" h="5641" extrusionOk="0">
                        <a:moveTo>
                          <a:pt x="1449" y="0"/>
                        </a:moveTo>
                        <a:lnTo>
                          <a:pt x="1294" y="13"/>
                        </a:lnTo>
                        <a:lnTo>
                          <a:pt x="1151" y="26"/>
                        </a:lnTo>
                        <a:lnTo>
                          <a:pt x="1022" y="65"/>
                        </a:lnTo>
                        <a:lnTo>
                          <a:pt x="880" y="116"/>
                        </a:lnTo>
                        <a:lnTo>
                          <a:pt x="763" y="168"/>
                        </a:lnTo>
                        <a:lnTo>
                          <a:pt x="634" y="246"/>
                        </a:lnTo>
                        <a:lnTo>
                          <a:pt x="530" y="323"/>
                        </a:lnTo>
                        <a:lnTo>
                          <a:pt x="427" y="427"/>
                        </a:lnTo>
                        <a:lnTo>
                          <a:pt x="336" y="517"/>
                        </a:lnTo>
                        <a:lnTo>
                          <a:pt x="246" y="634"/>
                        </a:lnTo>
                        <a:lnTo>
                          <a:pt x="181" y="750"/>
                        </a:lnTo>
                        <a:lnTo>
                          <a:pt x="117" y="880"/>
                        </a:lnTo>
                        <a:lnTo>
                          <a:pt x="65" y="1009"/>
                        </a:lnTo>
                        <a:lnTo>
                          <a:pt x="39" y="1151"/>
                        </a:lnTo>
                        <a:lnTo>
                          <a:pt x="13" y="1294"/>
                        </a:lnTo>
                        <a:lnTo>
                          <a:pt x="0" y="1436"/>
                        </a:lnTo>
                        <a:lnTo>
                          <a:pt x="0" y="4204"/>
                        </a:lnTo>
                        <a:lnTo>
                          <a:pt x="13" y="4346"/>
                        </a:lnTo>
                        <a:lnTo>
                          <a:pt x="39" y="4489"/>
                        </a:lnTo>
                        <a:lnTo>
                          <a:pt x="65" y="4631"/>
                        </a:lnTo>
                        <a:lnTo>
                          <a:pt x="117" y="4760"/>
                        </a:lnTo>
                        <a:lnTo>
                          <a:pt x="181" y="4890"/>
                        </a:lnTo>
                        <a:lnTo>
                          <a:pt x="246" y="5006"/>
                        </a:lnTo>
                        <a:lnTo>
                          <a:pt x="336" y="5123"/>
                        </a:lnTo>
                        <a:lnTo>
                          <a:pt x="427" y="5226"/>
                        </a:lnTo>
                        <a:lnTo>
                          <a:pt x="530" y="5317"/>
                        </a:lnTo>
                        <a:lnTo>
                          <a:pt x="634" y="5394"/>
                        </a:lnTo>
                        <a:lnTo>
                          <a:pt x="763" y="5472"/>
                        </a:lnTo>
                        <a:lnTo>
                          <a:pt x="880" y="5524"/>
                        </a:lnTo>
                        <a:lnTo>
                          <a:pt x="1022" y="5575"/>
                        </a:lnTo>
                        <a:lnTo>
                          <a:pt x="1151" y="5614"/>
                        </a:lnTo>
                        <a:lnTo>
                          <a:pt x="1294" y="5640"/>
                        </a:lnTo>
                        <a:lnTo>
                          <a:pt x="30386" y="5640"/>
                        </a:lnTo>
                        <a:lnTo>
                          <a:pt x="30541" y="5614"/>
                        </a:lnTo>
                        <a:lnTo>
                          <a:pt x="30671" y="5575"/>
                        </a:lnTo>
                        <a:lnTo>
                          <a:pt x="30800" y="5524"/>
                        </a:lnTo>
                        <a:lnTo>
                          <a:pt x="30929" y="5472"/>
                        </a:lnTo>
                        <a:lnTo>
                          <a:pt x="31046" y="5394"/>
                        </a:lnTo>
                        <a:lnTo>
                          <a:pt x="31162" y="5317"/>
                        </a:lnTo>
                        <a:lnTo>
                          <a:pt x="31266" y="5226"/>
                        </a:lnTo>
                        <a:lnTo>
                          <a:pt x="31356" y="5123"/>
                        </a:lnTo>
                        <a:lnTo>
                          <a:pt x="31434" y="5006"/>
                        </a:lnTo>
                        <a:lnTo>
                          <a:pt x="31512" y="4890"/>
                        </a:lnTo>
                        <a:lnTo>
                          <a:pt x="31576" y="4760"/>
                        </a:lnTo>
                        <a:lnTo>
                          <a:pt x="31615" y="4631"/>
                        </a:lnTo>
                        <a:lnTo>
                          <a:pt x="31654" y="4489"/>
                        </a:lnTo>
                        <a:lnTo>
                          <a:pt x="31680" y="4346"/>
                        </a:lnTo>
                        <a:lnTo>
                          <a:pt x="31680" y="4204"/>
                        </a:lnTo>
                        <a:lnTo>
                          <a:pt x="31680" y="1436"/>
                        </a:lnTo>
                        <a:lnTo>
                          <a:pt x="31680" y="1294"/>
                        </a:lnTo>
                        <a:lnTo>
                          <a:pt x="31654" y="1151"/>
                        </a:lnTo>
                        <a:lnTo>
                          <a:pt x="31615" y="1009"/>
                        </a:lnTo>
                        <a:lnTo>
                          <a:pt x="31576" y="880"/>
                        </a:lnTo>
                        <a:lnTo>
                          <a:pt x="31512" y="750"/>
                        </a:lnTo>
                        <a:lnTo>
                          <a:pt x="31434" y="634"/>
                        </a:lnTo>
                        <a:lnTo>
                          <a:pt x="31356" y="517"/>
                        </a:lnTo>
                        <a:lnTo>
                          <a:pt x="31266" y="427"/>
                        </a:lnTo>
                        <a:lnTo>
                          <a:pt x="31162" y="323"/>
                        </a:lnTo>
                        <a:lnTo>
                          <a:pt x="31046" y="246"/>
                        </a:lnTo>
                        <a:lnTo>
                          <a:pt x="30929" y="168"/>
                        </a:lnTo>
                        <a:lnTo>
                          <a:pt x="30800" y="116"/>
                        </a:lnTo>
                        <a:lnTo>
                          <a:pt x="30671" y="65"/>
                        </a:lnTo>
                        <a:lnTo>
                          <a:pt x="30541" y="26"/>
                        </a:lnTo>
                        <a:lnTo>
                          <a:pt x="30386" y="13"/>
                        </a:lnTo>
                        <a:lnTo>
                          <a:pt x="30244" y="0"/>
                        </a:ln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" name="Google Shape;588;p20">
                    <a:extLst>
                      <a:ext uri="{FF2B5EF4-FFF2-40B4-BE49-F238E27FC236}">
                        <a16:creationId xmlns:a16="http://schemas.microsoft.com/office/drawing/2014/main" id="{D55DE485-4B2F-49DC-BD31-EFAD78A1E398}"/>
                      </a:ext>
                    </a:extLst>
                  </p:cNvPr>
                  <p:cNvSpPr/>
                  <p:nvPr/>
                </p:nvSpPr>
                <p:spPr>
                  <a:xfrm>
                    <a:off x="2285475" y="3931825"/>
                    <a:ext cx="1630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0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5446" y="5640"/>
                        </a:lnTo>
                        <a:lnTo>
                          <a:pt x="5575" y="5614"/>
                        </a:lnTo>
                        <a:lnTo>
                          <a:pt x="5679" y="5588"/>
                        </a:lnTo>
                        <a:lnTo>
                          <a:pt x="5795" y="5549"/>
                        </a:lnTo>
                        <a:lnTo>
                          <a:pt x="5899" y="5498"/>
                        </a:lnTo>
                        <a:lnTo>
                          <a:pt x="6002" y="5433"/>
                        </a:lnTo>
                        <a:lnTo>
                          <a:pt x="6093" y="5368"/>
                        </a:lnTo>
                        <a:lnTo>
                          <a:pt x="6170" y="5291"/>
                        </a:lnTo>
                        <a:lnTo>
                          <a:pt x="6248" y="5213"/>
                        </a:lnTo>
                        <a:lnTo>
                          <a:pt x="6326" y="5110"/>
                        </a:lnTo>
                        <a:lnTo>
                          <a:pt x="6377" y="5019"/>
                        </a:lnTo>
                        <a:lnTo>
                          <a:pt x="6429" y="4916"/>
                        </a:lnTo>
                        <a:lnTo>
                          <a:pt x="6468" y="4799"/>
                        </a:lnTo>
                        <a:lnTo>
                          <a:pt x="6507" y="4683"/>
                        </a:lnTo>
                        <a:lnTo>
                          <a:pt x="6520" y="4566"/>
                        </a:lnTo>
                        <a:lnTo>
                          <a:pt x="6520" y="4450"/>
                        </a:lnTo>
                        <a:lnTo>
                          <a:pt x="6520" y="1203"/>
                        </a:lnTo>
                        <a:lnTo>
                          <a:pt x="6520" y="1074"/>
                        </a:lnTo>
                        <a:lnTo>
                          <a:pt x="6507" y="957"/>
                        </a:lnTo>
                        <a:lnTo>
                          <a:pt x="6468" y="841"/>
                        </a:lnTo>
                        <a:lnTo>
                          <a:pt x="6429" y="724"/>
                        </a:lnTo>
                        <a:lnTo>
                          <a:pt x="6377" y="621"/>
                        </a:lnTo>
                        <a:lnTo>
                          <a:pt x="6326" y="530"/>
                        </a:lnTo>
                        <a:lnTo>
                          <a:pt x="6248" y="440"/>
                        </a:lnTo>
                        <a:lnTo>
                          <a:pt x="6170" y="349"/>
                        </a:lnTo>
                        <a:lnTo>
                          <a:pt x="6093" y="272"/>
                        </a:lnTo>
                        <a:lnTo>
                          <a:pt x="6002" y="207"/>
                        </a:lnTo>
                        <a:lnTo>
                          <a:pt x="5899" y="142"/>
                        </a:lnTo>
                        <a:lnTo>
                          <a:pt x="5795" y="91"/>
                        </a:lnTo>
                        <a:lnTo>
                          <a:pt x="5679" y="52"/>
                        </a:lnTo>
                        <a:lnTo>
                          <a:pt x="5575" y="26"/>
                        </a:lnTo>
                        <a:lnTo>
                          <a:pt x="5446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" name="Google Shape;589;p20">
                    <a:extLst>
                      <a:ext uri="{FF2B5EF4-FFF2-40B4-BE49-F238E27FC236}">
                        <a16:creationId xmlns:a16="http://schemas.microsoft.com/office/drawing/2014/main" id="{66418D6A-B8B5-46DF-977E-980ED04D4409}"/>
                      </a:ext>
                    </a:extLst>
                  </p:cNvPr>
                  <p:cNvSpPr/>
                  <p:nvPr/>
                </p:nvSpPr>
                <p:spPr>
                  <a:xfrm>
                    <a:off x="1787775" y="3931825"/>
                    <a:ext cx="373200" cy="141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28" h="5641" extrusionOk="0">
                        <a:moveTo>
                          <a:pt x="0" y="0"/>
                        </a:moveTo>
                        <a:lnTo>
                          <a:pt x="0" y="5640"/>
                        </a:lnTo>
                        <a:lnTo>
                          <a:pt x="14928" y="5640"/>
                        </a:lnTo>
                        <a:lnTo>
                          <a:pt x="14928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" name="Google Shape;590;p20">
                    <a:extLst>
                      <a:ext uri="{FF2B5EF4-FFF2-40B4-BE49-F238E27FC236}">
                        <a16:creationId xmlns:a16="http://schemas.microsoft.com/office/drawing/2014/main" id="{8A5D7F99-B833-406B-99A6-317C84AD100D}"/>
                      </a:ext>
                    </a:extLst>
                  </p:cNvPr>
                  <p:cNvSpPr/>
                  <p:nvPr/>
                </p:nvSpPr>
                <p:spPr>
                  <a:xfrm>
                    <a:off x="1661325" y="3931825"/>
                    <a:ext cx="782625" cy="1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7" extrusionOk="0">
                        <a:moveTo>
                          <a:pt x="1009" y="0"/>
                        </a:moveTo>
                        <a:lnTo>
                          <a:pt x="854" y="13"/>
                        </a:lnTo>
                        <a:lnTo>
                          <a:pt x="699" y="39"/>
                        </a:lnTo>
                        <a:lnTo>
                          <a:pt x="556" y="91"/>
                        </a:lnTo>
                        <a:lnTo>
                          <a:pt x="427" y="155"/>
                        </a:lnTo>
                        <a:lnTo>
                          <a:pt x="298" y="233"/>
                        </a:lnTo>
                        <a:lnTo>
                          <a:pt x="194" y="323"/>
                        </a:lnTo>
                        <a:lnTo>
                          <a:pt x="91" y="427"/>
                        </a:lnTo>
                        <a:lnTo>
                          <a:pt x="0" y="556"/>
                        </a:lnTo>
                        <a:lnTo>
                          <a:pt x="31305" y="556"/>
                        </a:lnTo>
                        <a:lnTo>
                          <a:pt x="31214" y="427"/>
                        </a:lnTo>
                        <a:lnTo>
                          <a:pt x="31111" y="323"/>
                        </a:lnTo>
                        <a:lnTo>
                          <a:pt x="30994" y="233"/>
                        </a:lnTo>
                        <a:lnTo>
                          <a:pt x="30878" y="155"/>
                        </a:lnTo>
                        <a:lnTo>
                          <a:pt x="30748" y="91"/>
                        </a:lnTo>
                        <a:lnTo>
                          <a:pt x="30606" y="39"/>
                        </a:lnTo>
                        <a:lnTo>
                          <a:pt x="30451" y="13"/>
                        </a:lnTo>
                        <a:lnTo>
                          <a:pt x="30296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" name="Google Shape;591;p20">
                    <a:extLst>
                      <a:ext uri="{FF2B5EF4-FFF2-40B4-BE49-F238E27FC236}">
                        <a16:creationId xmlns:a16="http://schemas.microsoft.com/office/drawing/2014/main" id="{F52FA46F-456F-4AC6-A9A6-036102AC3001}"/>
                      </a:ext>
                    </a:extLst>
                  </p:cNvPr>
                  <p:cNvSpPr/>
                  <p:nvPr/>
                </p:nvSpPr>
                <p:spPr>
                  <a:xfrm>
                    <a:off x="1661325" y="4058900"/>
                    <a:ext cx="782625" cy="1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05" h="558" extrusionOk="0">
                        <a:moveTo>
                          <a:pt x="0" y="1"/>
                        </a:moveTo>
                        <a:lnTo>
                          <a:pt x="91" y="117"/>
                        </a:lnTo>
                        <a:lnTo>
                          <a:pt x="194" y="221"/>
                        </a:lnTo>
                        <a:lnTo>
                          <a:pt x="298" y="324"/>
                        </a:lnTo>
                        <a:lnTo>
                          <a:pt x="427" y="402"/>
                        </a:lnTo>
                        <a:lnTo>
                          <a:pt x="556" y="466"/>
                        </a:lnTo>
                        <a:lnTo>
                          <a:pt x="699" y="518"/>
                        </a:lnTo>
                        <a:lnTo>
                          <a:pt x="854" y="544"/>
                        </a:lnTo>
                        <a:lnTo>
                          <a:pt x="1009" y="557"/>
                        </a:lnTo>
                        <a:lnTo>
                          <a:pt x="30296" y="557"/>
                        </a:lnTo>
                        <a:lnTo>
                          <a:pt x="30451" y="544"/>
                        </a:lnTo>
                        <a:lnTo>
                          <a:pt x="30606" y="518"/>
                        </a:lnTo>
                        <a:lnTo>
                          <a:pt x="30748" y="466"/>
                        </a:lnTo>
                        <a:lnTo>
                          <a:pt x="30878" y="402"/>
                        </a:lnTo>
                        <a:lnTo>
                          <a:pt x="31007" y="324"/>
                        </a:lnTo>
                        <a:lnTo>
                          <a:pt x="31111" y="221"/>
                        </a:lnTo>
                        <a:lnTo>
                          <a:pt x="31214" y="117"/>
                        </a:lnTo>
                        <a:lnTo>
                          <a:pt x="31305" y="1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90" name="Google Shape;602;p20">
                <a:extLst>
                  <a:ext uri="{FF2B5EF4-FFF2-40B4-BE49-F238E27FC236}">
                    <a16:creationId xmlns:a16="http://schemas.microsoft.com/office/drawing/2014/main" id="{375015EF-21E7-42B1-8BAC-98335402FAAE}"/>
                  </a:ext>
                </a:extLst>
              </p:cNvPr>
              <p:cNvGrpSpPr/>
              <p:nvPr/>
            </p:nvGrpSpPr>
            <p:grpSpPr>
              <a:xfrm>
                <a:off x="5767843" y="1920902"/>
                <a:ext cx="1417058" cy="3539728"/>
                <a:chOff x="6411391" y="1026775"/>
                <a:chExt cx="1970622" cy="3723188"/>
              </a:xfrm>
            </p:grpSpPr>
            <p:sp>
              <p:nvSpPr>
                <p:cNvPr id="694" name="Google Shape;605;p20">
                  <a:extLst>
                    <a:ext uri="{FF2B5EF4-FFF2-40B4-BE49-F238E27FC236}">
                      <a16:creationId xmlns:a16="http://schemas.microsoft.com/office/drawing/2014/main" id="{95C4A45B-6E04-499F-96FE-2F3BFF301EC5}"/>
                    </a:ext>
                  </a:extLst>
                </p:cNvPr>
                <p:cNvSpPr txBox="1"/>
                <p:nvPr/>
              </p:nvSpPr>
              <p:spPr>
                <a:xfrm>
                  <a:off x="6411391" y="4266963"/>
                  <a:ext cx="1970622" cy="483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692" name="Google Shape;606;p20">
                  <a:extLst>
                    <a:ext uri="{FF2B5EF4-FFF2-40B4-BE49-F238E27FC236}">
                      <a16:creationId xmlns:a16="http://schemas.microsoft.com/office/drawing/2014/main" id="{2D9D5C3B-790E-4366-BB08-5407824135C2}"/>
                    </a:ext>
                  </a:extLst>
                </p:cNvPr>
                <p:cNvSpPr/>
                <p:nvPr/>
              </p:nvSpPr>
              <p:spPr>
                <a:xfrm>
                  <a:off x="7056300" y="1026775"/>
                  <a:ext cx="680700" cy="680700"/>
                </a:xfrm>
                <a:prstGeom prst="ellipse">
                  <a:avLst/>
                </a:prstGeom>
                <a:solidFill>
                  <a:srgbClr val="128C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$</a:t>
                  </a:r>
                  <a:endParaRPr sz="24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cxnSp>
            <p:nvCxnSpPr>
              <p:cNvPr id="696" name="Google Shape;615;p20">
                <a:extLst>
                  <a:ext uri="{FF2B5EF4-FFF2-40B4-BE49-F238E27FC236}">
                    <a16:creationId xmlns:a16="http://schemas.microsoft.com/office/drawing/2014/main" id="{0F3D5E13-3E99-4898-959D-3B4BF5BCB368}"/>
                  </a:ext>
                </a:extLst>
              </p:cNvPr>
              <p:cNvCxnSpPr>
                <a:cxnSpLocks/>
                <a:stCxn id="553" idx="4"/>
              </p:cNvCxnSpPr>
              <p:nvPr/>
            </p:nvCxnSpPr>
            <p:spPr>
              <a:xfrm flipH="1">
                <a:off x="6348235" y="4023806"/>
                <a:ext cx="386018" cy="52304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BF22650-F437-4AD2-8B1A-BBDC56491E03}"/>
              </a:ext>
            </a:extLst>
          </p:cNvPr>
          <p:cNvGrpSpPr/>
          <p:nvPr/>
        </p:nvGrpSpPr>
        <p:grpSpPr>
          <a:xfrm>
            <a:off x="6873793" y="1904816"/>
            <a:ext cx="1417058" cy="3539728"/>
            <a:chOff x="6873793" y="1904816"/>
            <a:chExt cx="1417058" cy="3539728"/>
          </a:xfrm>
        </p:grpSpPr>
        <p:grpSp>
          <p:nvGrpSpPr>
            <p:cNvPr id="697" name="Google Shape;531;p20">
              <a:extLst>
                <a:ext uri="{FF2B5EF4-FFF2-40B4-BE49-F238E27FC236}">
                  <a16:creationId xmlns:a16="http://schemas.microsoft.com/office/drawing/2014/main" id="{BBD0FB9B-E342-48A4-9D44-70B291367AA8}"/>
                </a:ext>
              </a:extLst>
            </p:cNvPr>
            <p:cNvGrpSpPr/>
            <p:nvPr/>
          </p:nvGrpSpPr>
          <p:grpSpPr>
            <a:xfrm>
              <a:off x="7290185" y="2740154"/>
              <a:ext cx="549281" cy="1625974"/>
              <a:chOff x="6827783" y="2097589"/>
              <a:chExt cx="1099074" cy="1710246"/>
            </a:xfrm>
          </p:grpSpPr>
          <p:grpSp>
            <p:nvGrpSpPr>
              <p:cNvPr id="698" name="Google Shape;532;p20">
                <a:extLst>
                  <a:ext uri="{FF2B5EF4-FFF2-40B4-BE49-F238E27FC236}">
                    <a16:creationId xmlns:a16="http://schemas.microsoft.com/office/drawing/2014/main" id="{DE6A3797-EA98-4D0A-95A0-6B175EADC584}"/>
                  </a:ext>
                </a:extLst>
              </p:cNvPr>
              <p:cNvGrpSpPr/>
              <p:nvPr/>
            </p:nvGrpSpPr>
            <p:grpSpPr>
              <a:xfrm>
                <a:off x="6966398" y="3636814"/>
                <a:ext cx="960458" cy="171021"/>
                <a:chOff x="1656475" y="3931825"/>
                <a:chExt cx="792000" cy="141025"/>
              </a:xfrm>
            </p:grpSpPr>
            <p:sp>
              <p:nvSpPr>
                <p:cNvPr id="753" name="Google Shape;533;p20">
                  <a:extLst>
                    <a:ext uri="{FF2B5EF4-FFF2-40B4-BE49-F238E27FC236}">
                      <a16:creationId xmlns:a16="http://schemas.microsoft.com/office/drawing/2014/main" id="{E3387383-C15F-4FD4-898C-B13A43A4C7CB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534;p20">
                  <a:extLst>
                    <a:ext uri="{FF2B5EF4-FFF2-40B4-BE49-F238E27FC236}">
                      <a16:creationId xmlns:a16="http://schemas.microsoft.com/office/drawing/2014/main" id="{8E8D7E9C-7B0C-4813-B362-F89B2068DDC9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535;p20">
                  <a:extLst>
                    <a:ext uri="{FF2B5EF4-FFF2-40B4-BE49-F238E27FC236}">
                      <a16:creationId xmlns:a16="http://schemas.microsoft.com/office/drawing/2014/main" id="{78CE83B2-14AB-47BD-94AE-63B69A727502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536;p20">
                  <a:extLst>
                    <a:ext uri="{FF2B5EF4-FFF2-40B4-BE49-F238E27FC236}">
                      <a16:creationId xmlns:a16="http://schemas.microsoft.com/office/drawing/2014/main" id="{C04231E2-72A8-465C-BD89-DB98D8109AFA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537;p20">
                  <a:extLst>
                    <a:ext uri="{FF2B5EF4-FFF2-40B4-BE49-F238E27FC236}">
                      <a16:creationId xmlns:a16="http://schemas.microsoft.com/office/drawing/2014/main" id="{0327314F-4CF3-4862-A6EC-AC5DAE8233E9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9" name="Google Shape;538;p20">
                <a:extLst>
                  <a:ext uri="{FF2B5EF4-FFF2-40B4-BE49-F238E27FC236}">
                    <a16:creationId xmlns:a16="http://schemas.microsoft.com/office/drawing/2014/main" id="{EF269446-4929-4404-B4CE-772242AE833F}"/>
                  </a:ext>
                </a:extLst>
              </p:cNvPr>
              <p:cNvGrpSpPr/>
              <p:nvPr/>
            </p:nvGrpSpPr>
            <p:grpSpPr>
              <a:xfrm>
                <a:off x="6873988" y="3465789"/>
                <a:ext cx="960458" cy="171021"/>
                <a:chOff x="1656475" y="3931825"/>
                <a:chExt cx="792000" cy="141025"/>
              </a:xfrm>
            </p:grpSpPr>
            <p:sp>
              <p:nvSpPr>
                <p:cNvPr id="748" name="Google Shape;539;p20">
                  <a:extLst>
                    <a:ext uri="{FF2B5EF4-FFF2-40B4-BE49-F238E27FC236}">
                      <a16:creationId xmlns:a16="http://schemas.microsoft.com/office/drawing/2014/main" id="{75E4BB3F-7E93-4DCA-B609-579EC279DD06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540;p20">
                  <a:extLst>
                    <a:ext uri="{FF2B5EF4-FFF2-40B4-BE49-F238E27FC236}">
                      <a16:creationId xmlns:a16="http://schemas.microsoft.com/office/drawing/2014/main" id="{38D23AAA-548B-41D1-8132-3B8C6EC8B2C5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541;p20">
                  <a:extLst>
                    <a:ext uri="{FF2B5EF4-FFF2-40B4-BE49-F238E27FC236}">
                      <a16:creationId xmlns:a16="http://schemas.microsoft.com/office/drawing/2014/main" id="{CFD742AE-EDF8-43D1-8D48-C2C44160EE61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542;p20">
                  <a:extLst>
                    <a:ext uri="{FF2B5EF4-FFF2-40B4-BE49-F238E27FC236}">
                      <a16:creationId xmlns:a16="http://schemas.microsoft.com/office/drawing/2014/main" id="{818D855D-C63F-4E32-9A65-31D678EEB6F6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543;p20">
                  <a:extLst>
                    <a:ext uri="{FF2B5EF4-FFF2-40B4-BE49-F238E27FC236}">
                      <a16:creationId xmlns:a16="http://schemas.microsoft.com/office/drawing/2014/main" id="{BADA3637-B563-4EC6-9A19-21FD46D21C9F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0" name="Google Shape;544;p20">
                <a:extLst>
                  <a:ext uri="{FF2B5EF4-FFF2-40B4-BE49-F238E27FC236}">
                    <a16:creationId xmlns:a16="http://schemas.microsoft.com/office/drawing/2014/main" id="{380B7FB5-A188-41BB-BF4A-5784F0ADA729}"/>
                  </a:ext>
                </a:extLst>
              </p:cNvPr>
              <p:cNvGrpSpPr/>
              <p:nvPr/>
            </p:nvGrpSpPr>
            <p:grpSpPr>
              <a:xfrm>
                <a:off x="6827783" y="3294764"/>
                <a:ext cx="960458" cy="171021"/>
                <a:chOff x="1656475" y="3931825"/>
                <a:chExt cx="792000" cy="141025"/>
              </a:xfrm>
            </p:grpSpPr>
            <p:sp>
              <p:nvSpPr>
                <p:cNvPr id="743" name="Google Shape;545;p20">
                  <a:extLst>
                    <a:ext uri="{FF2B5EF4-FFF2-40B4-BE49-F238E27FC236}">
                      <a16:creationId xmlns:a16="http://schemas.microsoft.com/office/drawing/2014/main" id="{D30885E8-039E-40B0-85E2-E70DCD84E6A8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546;p20">
                  <a:extLst>
                    <a:ext uri="{FF2B5EF4-FFF2-40B4-BE49-F238E27FC236}">
                      <a16:creationId xmlns:a16="http://schemas.microsoft.com/office/drawing/2014/main" id="{1E2A1B73-4B42-4E5C-A0A5-0C1162E9E57C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547;p20">
                  <a:extLst>
                    <a:ext uri="{FF2B5EF4-FFF2-40B4-BE49-F238E27FC236}">
                      <a16:creationId xmlns:a16="http://schemas.microsoft.com/office/drawing/2014/main" id="{471738E7-C9B1-44F5-BB4B-6879DB112948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548;p20">
                  <a:extLst>
                    <a:ext uri="{FF2B5EF4-FFF2-40B4-BE49-F238E27FC236}">
                      <a16:creationId xmlns:a16="http://schemas.microsoft.com/office/drawing/2014/main" id="{AACF282E-17E5-44E6-B8F2-AF71404EFACA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549;p20">
                  <a:extLst>
                    <a:ext uri="{FF2B5EF4-FFF2-40B4-BE49-F238E27FC236}">
                      <a16:creationId xmlns:a16="http://schemas.microsoft.com/office/drawing/2014/main" id="{287B2E4A-B181-4241-8D5B-6F2899EC481A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1" name="Google Shape;550;p20">
                <a:extLst>
                  <a:ext uri="{FF2B5EF4-FFF2-40B4-BE49-F238E27FC236}">
                    <a16:creationId xmlns:a16="http://schemas.microsoft.com/office/drawing/2014/main" id="{1E61837C-648C-4353-A964-D218524E12F5}"/>
                  </a:ext>
                </a:extLst>
              </p:cNvPr>
              <p:cNvGrpSpPr/>
              <p:nvPr/>
            </p:nvGrpSpPr>
            <p:grpSpPr>
              <a:xfrm>
                <a:off x="6873988" y="3123739"/>
                <a:ext cx="960458" cy="171021"/>
                <a:chOff x="1656475" y="3931825"/>
                <a:chExt cx="792000" cy="141025"/>
              </a:xfrm>
            </p:grpSpPr>
            <p:sp>
              <p:nvSpPr>
                <p:cNvPr id="738" name="Google Shape;551;p20">
                  <a:extLst>
                    <a:ext uri="{FF2B5EF4-FFF2-40B4-BE49-F238E27FC236}">
                      <a16:creationId xmlns:a16="http://schemas.microsoft.com/office/drawing/2014/main" id="{EE511DAE-30B3-450B-A184-0CFE8E3EB32A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552;p20">
                  <a:extLst>
                    <a:ext uri="{FF2B5EF4-FFF2-40B4-BE49-F238E27FC236}">
                      <a16:creationId xmlns:a16="http://schemas.microsoft.com/office/drawing/2014/main" id="{132917EC-8809-4CC8-A923-63D5AAB93A57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553;p20">
                  <a:extLst>
                    <a:ext uri="{FF2B5EF4-FFF2-40B4-BE49-F238E27FC236}">
                      <a16:creationId xmlns:a16="http://schemas.microsoft.com/office/drawing/2014/main" id="{AF211EA8-DB88-4D28-A4B7-9DEA97D4D191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554;p20">
                  <a:extLst>
                    <a:ext uri="{FF2B5EF4-FFF2-40B4-BE49-F238E27FC236}">
                      <a16:creationId xmlns:a16="http://schemas.microsoft.com/office/drawing/2014/main" id="{B0802521-FD73-4043-8241-518EF2C9C206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555;p20">
                  <a:extLst>
                    <a:ext uri="{FF2B5EF4-FFF2-40B4-BE49-F238E27FC236}">
                      <a16:creationId xmlns:a16="http://schemas.microsoft.com/office/drawing/2014/main" id="{48F93168-8969-4EF2-8AAF-2E60C168473F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2" name="Google Shape;556;p20">
                <a:extLst>
                  <a:ext uri="{FF2B5EF4-FFF2-40B4-BE49-F238E27FC236}">
                    <a16:creationId xmlns:a16="http://schemas.microsoft.com/office/drawing/2014/main" id="{3A5EFEC1-A295-4E6D-B170-1D09CB81EC90}"/>
                  </a:ext>
                </a:extLst>
              </p:cNvPr>
              <p:cNvGrpSpPr/>
              <p:nvPr/>
            </p:nvGrpSpPr>
            <p:grpSpPr>
              <a:xfrm>
                <a:off x="6966398" y="2952714"/>
                <a:ext cx="960458" cy="171021"/>
                <a:chOff x="1656475" y="3931825"/>
                <a:chExt cx="792000" cy="141025"/>
              </a:xfrm>
            </p:grpSpPr>
            <p:sp>
              <p:nvSpPr>
                <p:cNvPr id="733" name="Google Shape;557;p20">
                  <a:extLst>
                    <a:ext uri="{FF2B5EF4-FFF2-40B4-BE49-F238E27FC236}">
                      <a16:creationId xmlns:a16="http://schemas.microsoft.com/office/drawing/2014/main" id="{690B2932-4D8C-4737-BDAE-61D3EEF7EF9B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558;p20">
                  <a:extLst>
                    <a:ext uri="{FF2B5EF4-FFF2-40B4-BE49-F238E27FC236}">
                      <a16:creationId xmlns:a16="http://schemas.microsoft.com/office/drawing/2014/main" id="{6C1DE836-689B-4055-8D0E-1B77D501EB0E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559;p20">
                  <a:extLst>
                    <a:ext uri="{FF2B5EF4-FFF2-40B4-BE49-F238E27FC236}">
                      <a16:creationId xmlns:a16="http://schemas.microsoft.com/office/drawing/2014/main" id="{24310BD5-892E-4F74-8DCF-D3FA5288C159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560;p20">
                  <a:extLst>
                    <a:ext uri="{FF2B5EF4-FFF2-40B4-BE49-F238E27FC236}">
                      <a16:creationId xmlns:a16="http://schemas.microsoft.com/office/drawing/2014/main" id="{9B284FFF-6B12-4C10-AEBA-8A42E7CFECA2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561;p20">
                  <a:extLst>
                    <a:ext uri="{FF2B5EF4-FFF2-40B4-BE49-F238E27FC236}">
                      <a16:creationId xmlns:a16="http://schemas.microsoft.com/office/drawing/2014/main" id="{58B2644B-5F20-490A-AB6A-AABAEE542225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3" name="Google Shape;562;p20">
                <a:extLst>
                  <a:ext uri="{FF2B5EF4-FFF2-40B4-BE49-F238E27FC236}">
                    <a16:creationId xmlns:a16="http://schemas.microsoft.com/office/drawing/2014/main" id="{7638CC6E-36B3-47CE-B5E2-57A245FD90D1}"/>
                  </a:ext>
                </a:extLst>
              </p:cNvPr>
              <p:cNvGrpSpPr/>
              <p:nvPr/>
            </p:nvGrpSpPr>
            <p:grpSpPr>
              <a:xfrm>
                <a:off x="6827783" y="2781689"/>
                <a:ext cx="960458" cy="171021"/>
                <a:chOff x="1656475" y="3931825"/>
                <a:chExt cx="792000" cy="141025"/>
              </a:xfrm>
            </p:grpSpPr>
            <p:sp>
              <p:nvSpPr>
                <p:cNvPr id="728" name="Google Shape;563;p20">
                  <a:extLst>
                    <a:ext uri="{FF2B5EF4-FFF2-40B4-BE49-F238E27FC236}">
                      <a16:creationId xmlns:a16="http://schemas.microsoft.com/office/drawing/2014/main" id="{9EFD1224-0A28-49EB-8175-8B856E2FB161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564;p20">
                  <a:extLst>
                    <a:ext uri="{FF2B5EF4-FFF2-40B4-BE49-F238E27FC236}">
                      <a16:creationId xmlns:a16="http://schemas.microsoft.com/office/drawing/2014/main" id="{0214EBC9-1128-4DCE-A415-C7A4FF7ED7C3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565;p20">
                  <a:extLst>
                    <a:ext uri="{FF2B5EF4-FFF2-40B4-BE49-F238E27FC236}">
                      <a16:creationId xmlns:a16="http://schemas.microsoft.com/office/drawing/2014/main" id="{73AEC541-2805-4A1E-A407-27D2986710BD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566;p20">
                  <a:extLst>
                    <a:ext uri="{FF2B5EF4-FFF2-40B4-BE49-F238E27FC236}">
                      <a16:creationId xmlns:a16="http://schemas.microsoft.com/office/drawing/2014/main" id="{D7C117C6-BBF3-4365-9B73-3C5E5536C003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567;p20">
                  <a:extLst>
                    <a:ext uri="{FF2B5EF4-FFF2-40B4-BE49-F238E27FC236}">
                      <a16:creationId xmlns:a16="http://schemas.microsoft.com/office/drawing/2014/main" id="{4C401A6B-CF2A-48D9-A97E-26D52B50053C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4" name="Google Shape;568;p20">
                <a:extLst>
                  <a:ext uri="{FF2B5EF4-FFF2-40B4-BE49-F238E27FC236}">
                    <a16:creationId xmlns:a16="http://schemas.microsoft.com/office/drawing/2014/main" id="{98BA04D1-8EA6-4174-AC9A-911A7C550C2D}"/>
                  </a:ext>
                </a:extLst>
              </p:cNvPr>
              <p:cNvGrpSpPr/>
              <p:nvPr/>
            </p:nvGrpSpPr>
            <p:grpSpPr>
              <a:xfrm>
                <a:off x="6966398" y="2610664"/>
                <a:ext cx="960458" cy="171021"/>
                <a:chOff x="1656475" y="3931825"/>
                <a:chExt cx="792000" cy="141025"/>
              </a:xfrm>
            </p:grpSpPr>
            <p:sp>
              <p:nvSpPr>
                <p:cNvPr id="723" name="Google Shape;569;p20">
                  <a:extLst>
                    <a:ext uri="{FF2B5EF4-FFF2-40B4-BE49-F238E27FC236}">
                      <a16:creationId xmlns:a16="http://schemas.microsoft.com/office/drawing/2014/main" id="{ED583BED-8364-4552-ACB6-9B60E74CED56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570;p20">
                  <a:extLst>
                    <a:ext uri="{FF2B5EF4-FFF2-40B4-BE49-F238E27FC236}">
                      <a16:creationId xmlns:a16="http://schemas.microsoft.com/office/drawing/2014/main" id="{778375D4-9C3A-4F05-BD28-D58775A6BCD0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571;p20">
                  <a:extLst>
                    <a:ext uri="{FF2B5EF4-FFF2-40B4-BE49-F238E27FC236}">
                      <a16:creationId xmlns:a16="http://schemas.microsoft.com/office/drawing/2014/main" id="{335B2A5E-2B6A-4900-A4A5-46A300AE8BAC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572;p20">
                  <a:extLst>
                    <a:ext uri="{FF2B5EF4-FFF2-40B4-BE49-F238E27FC236}">
                      <a16:creationId xmlns:a16="http://schemas.microsoft.com/office/drawing/2014/main" id="{026BD123-2E09-442C-990C-EF7D7D6A56D5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573;p20">
                  <a:extLst>
                    <a:ext uri="{FF2B5EF4-FFF2-40B4-BE49-F238E27FC236}">
                      <a16:creationId xmlns:a16="http://schemas.microsoft.com/office/drawing/2014/main" id="{F9338C14-11DF-4A17-8509-044FB88A2E72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5" name="Google Shape;574;p20">
                <a:extLst>
                  <a:ext uri="{FF2B5EF4-FFF2-40B4-BE49-F238E27FC236}">
                    <a16:creationId xmlns:a16="http://schemas.microsoft.com/office/drawing/2014/main" id="{5F279ABC-4E45-4FDF-B517-2FE608E0DAC5}"/>
                  </a:ext>
                </a:extLst>
              </p:cNvPr>
              <p:cNvGrpSpPr/>
              <p:nvPr/>
            </p:nvGrpSpPr>
            <p:grpSpPr>
              <a:xfrm>
                <a:off x="6873988" y="2439639"/>
                <a:ext cx="960458" cy="171021"/>
                <a:chOff x="1656475" y="3931825"/>
                <a:chExt cx="792000" cy="141025"/>
              </a:xfrm>
            </p:grpSpPr>
            <p:sp>
              <p:nvSpPr>
                <p:cNvPr id="718" name="Google Shape;575;p20">
                  <a:extLst>
                    <a:ext uri="{FF2B5EF4-FFF2-40B4-BE49-F238E27FC236}">
                      <a16:creationId xmlns:a16="http://schemas.microsoft.com/office/drawing/2014/main" id="{7E4FDDF1-9815-4A79-A187-9068A619DEFE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576;p20">
                  <a:extLst>
                    <a:ext uri="{FF2B5EF4-FFF2-40B4-BE49-F238E27FC236}">
                      <a16:creationId xmlns:a16="http://schemas.microsoft.com/office/drawing/2014/main" id="{B6683025-ED4F-473C-84C6-64FBCEB86D54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577;p20">
                  <a:extLst>
                    <a:ext uri="{FF2B5EF4-FFF2-40B4-BE49-F238E27FC236}">
                      <a16:creationId xmlns:a16="http://schemas.microsoft.com/office/drawing/2014/main" id="{98E98F11-0270-4B77-BA28-AE6349F19721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578;p20">
                  <a:extLst>
                    <a:ext uri="{FF2B5EF4-FFF2-40B4-BE49-F238E27FC236}">
                      <a16:creationId xmlns:a16="http://schemas.microsoft.com/office/drawing/2014/main" id="{75365DD8-AD38-4BEF-9523-698005CFFE9F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579;p20">
                  <a:extLst>
                    <a:ext uri="{FF2B5EF4-FFF2-40B4-BE49-F238E27FC236}">
                      <a16:creationId xmlns:a16="http://schemas.microsoft.com/office/drawing/2014/main" id="{1F3EA004-7701-431B-B20F-41C93408FD0B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6" name="Google Shape;580;p20">
                <a:extLst>
                  <a:ext uri="{FF2B5EF4-FFF2-40B4-BE49-F238E27FC236}">
                    <a16:creationId xmlns:a16="http://schemas.microsoft.com/office/drawing/2014/main" id="{4F9E7B4B-F424-41AA-BEBF-51BC14AB537B}"/>
                  </a:ext>
                </a:extLst>
              </p:cNvPr>
              <p:cNvGrpSpPr/>
              <p:nvPr/>
            </p:nvGrpSpPr>
            <p:grpSpPr>
              <a:xfrm>
                <a:off x="6827783" y="2268614"/>
                <a:ext cx="960458" cy="171021"/>
                <a:chOff x="1656475" y="3931825"/>
                <a:chExt cx="792000" cy="141025"/>
              </a:xfrm>
            </p:grpSpPr>
            <p:sp>
              <p:nvSpPr>
                <p:cNvPr id="713" name="Google Shape;581;p20">
                  <a:extLst>
                    <a:ext uri="{FF2B5EF4-FFF2-40B4-BE49-F238E27FC236}">
                      <a16:creationId xmlns:a16="http://schemas.microsoft.com/office/drawing/2014/main" id="{4DB44D36-5EA0-465D-9219-97AF7D78E9BE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582;p20">
                  <a:extLst>
                    <a:ext uri="{FF2B5EF4-FFF2-40B4-BE49-F238E27FC236}">
                      <a16:creationId xmlns:a16="http://schemas.microsoft.com/office/drawing/2014/main" id="{54849A92-54EA-499C-B635-9C70BCD78CAE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583;p20">
                  <a:extLst>
                    <a:ext uri="{FF2B5EF4-FFF2-40B4-BE49-F238E27FC236}">
                      <a16:creationId xmlns:a16="http://schemas.microsoft.com/office/drawing/2014/main" id="{73CAB790-37B9-4DB3-B537-B8497BACCE8F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584;p20">
                  <a:extLst>
                    <a:ext uri="{FF2B5EF4-FFF2-40B4-BE49-F238E27FC236}">
                      <a16:creationId xmlns:a16="http://schemas.microsoft.com/office/drawing/2014/main" id="{F45CD772-345A-4C33-9489-4BA3C48CBA59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585;p20">
                  <a:extLst>
                    <a:ext uri="{FF2B5EF4-FFF2-40B4-BE49-F238E27FC236}">
                      <a16:creationId xmlns:a16="http://schemas.microsoft.com/office/drawing/2014/main" id="{032C711F-9FDD-41A6-8761-DDC62B49D056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7" name="Google Shape;586;p20">
                <a:extLst>
                  <a:ext uri="{FF2B5EF4-FFF2-40B4-BE49-F238E27FC236}">
                    <a16:creationId xmlns:a16="http://schemas.microsoft.com/office/drawing/2014/main" id="{30C79982-ECDB-49DA-B80F-765A1D2626D3}"/>
                  </a:ext>
                </a:extLst>
              </p:cNvPr>
              <p:cNvGrpSpPr/>
              <p:nvPr/>
            </p:nvGrpSpPr>
            <p:grpSpPr>
              <a:xfrm>
                <a:off x="6873988" y="2097589"/>
                <a:ext cx="960458" cy="171021"/>
                <a:chOff x="1656475" y="3931825"/>
                <a:chExt cx="792000" cy="141025"/>
              </a:xfrm>
            </p:grpSpPr>
            <p:sp>
              <p:nvSpPr>
                <p:cNvPr id="708" name="Google Shape;587;p20">
                  <a:extLst>
                    <a:ext uri="{FF2B5EF4-FFF2-40B4-BE49-F238E27FC236}">
                      <a16:creationId xmlns:a16="http://schemas.microsoft.com/office/drawing/2014/main" id="{4A6ED015-355F-4108-8D93-C1913D01A2A7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588;p20">
                  <a:extLst>
                    <a:ext uri="{FF2B5EF4-FFF2-40B4-BE49-F238E27FC236}">
                      <a16:creationId xmlns:a16="http://schemas.microsoft.com/office/drawing/2014/main" id="{E92AE665-0B25-429B-A688-A6D8E1CA2C64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589;p20">
                  <a:extLst>
                    <a:ext uri="{FF2B5EF4-FFF2-40B4-BE49-F238E27FC236}">
                      <a16:creationId xmlns:a16="http://schemas.microsoft.com/office/drawing/2014/main" id="{B1CCF626-C8BD-4062-9A7F-481D02D94B24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590;p20">
                  <a:extLst>
                    <a:ext uri="{FF2B5EF4-FFF2-40B4-BE49-F238E27FC236}">
                      <a16:creationId xmlns:a16="http://schemas.microsoft.com/office/drawing/2014/main" id="{6B4FE28A-C92B-4D7F-9982-16B7A68BA3D3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591;p20">
                  <a:extLst>
                    <a:ext uri="{FF2B5EF4-FFF2-40B4-BE49-F238E27FC236}">
                      <a16:creationId xmlns:a16="http://schemas.microsoft.com/office/drawing/2014/main" id="{48B33F56-05CF-4FC1-A588-E3BB8A1D17B6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58" name="Google Shape;602;p20">
              <a:extLst>
                <a:ext uri="{FF2B5EF4-FFF2-40B4-BE49-F238E27FC236}">
                  <a16:creationId xmlns:a16="http://schemas.microsoft.com/office/drawing/2014/main" id="{FAC57EAC-1A6A-458B-B6CB-80674BE2EC5E}"/>
                </a:ext>
              </a:extLst>
            </p:cNvPr>
            <p:cNvGrpSpPr/>
            <p:nvPr/>
          </p:nvGrpSpPr>
          <p:grpSpPr>
            <a:xfrm>
              <a:off x="6873793" y="1904816"/>
              <a:ext cx="1417058" cy="3539728"/>
              <a:chOff x="6411391" y="1026775"/>
              <a:chExt cx="1970622" cy="3723188"/>
            </a:xfrm>
          </p:grpSpPr>
          <p:sp>
            <p:nvSpPr>
              <p:cNvPr id="762" name="Google Shape;605;p20">
                <a:extLst>
                  <a:ext uri="{FF2B5EF4-FFF2-40B4-BE49-F238E27FC236}">
                    <a16:creationId xmlns:a16="http://schemas.microsoft.com/office/drawing/2014/main" id="{928633AC-3C7B-4302-85EC-9C0787D8A3C0}"/>
                  </a:ext>
                </a:extLst>
              </p:cNvPr>
              <p:cNvSpPr txBox="1"/>
              <p:nvPr/>
            </p:nvSpPr>
            <p:spPr>
              <a:xfrm>
                <a:off x="6411391" y="4266963"/>
                <a:ext cx="1970622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60" name="Google Shape;606;p20">
                <a:extLst>
                  <a:ext uri="{FF2B5EF4-FFF2-40B4-BE49-F238E27FC236}">
                    <a16:creationId xmlns:a16="http://schemas.microsoft.com/office/drawing/2014/main" id="{5CB80F4F-0D02-4AE7-AB1F-7C86DD1EE552}"/>
                  </a:ext>
                </a:extLst>
              </p:cNvPr>
              <p:cNvSpPr/>
              <p:nvPr/>
            </p:nvSpPr>
            <p:spPr>
              <a:xfrm>
                <a:off x="7056300" y="1026775"/>
                <a:ext cx="680700" cy="680700"/>
              </a:xfrm>
              <a:prstGeom prst="ellipse">
                <a:avLst/>
              </a:prstGeom>
              <a:solidFill>
                <a:srgbClr val="12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$</a:t>
                </a:r>
                <a:endParaRPr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763" name="Google Shape;614;p20">
              <a:extLst>
                <a:ext uri="{FF2B5EF4-FFF2-40B4-BE49-F238E27FC236}">
                  <a16:creationId xmlns:a16="http://schemas.microsoft.com/office/drawing/2014/main" id="{297D79C2-E040-41F2-AA33-8BA7BDCE1E67}"/>
                </a:ext>
              </a:extLst>
            </p:cNvPr>
            <p:cNvSpPr txBox="1"/>
            <p:nvPr/>
          </p:nvSpPr>
          <p:spPr>
            <a:xfrm>
              <a:off x="7454185" y="4393813"/>
              <a:ext cx="6822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6%</a:t>
              </a:r>
              <a:endParaRPr sz="18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764" name="Google Shape;615;p20">
              <a:extLst>
                <a:ext uri="{FF2B5EF4-FFF2-40B4-BE49-F238E27FC236}">
                  <a16:creationId xmlns:a16="http://schemas.microsoft.com/office/drawing/2014/main" id="{E6A2B6FC-5D6D-4C4C-8AFA-C92E6FAB291E}"/>
                </a:ext>
              </a:extLst>
            </p:cNvPr>
            <p:cNvCxnSpPr>
              <a:endCxn id="763" idx="1"/>
            </p:cNvCxnSpPr>
            <p:nvPr/>
          </p:nvCxnSpPr>
          <p:spPr>
            <a:xfrm flipH="1">
              <a:off x="7454185" y="3941978"/>
              <a:ext cx="435220" cy="58878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oval" w="med" len="med"/>
            </a:ln>
          </p:spPr>
        </p:cxnSp>
        <p:sp>
          <p:nvSpPr>
            <p:cNvPr id="833" name="Google Shape;604;p20">
              <a:extLst>
                <a:ext uri="{FF2B5EF4-FFF2-40B4-BE49-F238E27FC236}">
                  <a16:creationId xmlns:a16="http://schemas.microsoft.com/office/drawing/2014/main" id="{6B7FA7C2-0195-4A42-AFCB-8B0CF5DFD998}"/>
                </a:ext>
              </a:extLst>
            </p:cNvPr>
            <p:cNvSpPr txBox="1"/>
            <p:nvPr/>
          </p:nvSpPr>
          <p:spPr>
            <a:xfrm>
              <a:off x="6951999" y="4681800"/>
              <a:ext cx="1334077" cy="309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22&lt; Age &lt; 25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5890FF6-D0C2-4D01-A119-DFBAB3E177F6}"/>
              </a:ext>
            </a:extLst>
          </p:cNvPr>
          <p:cNvGrpSpPr/>
          <p:nvPr/>
        </p:nvGrpSpPr>
        <p:grpSpPr>
          <a:xfrm>
            <a:off x="7903090" y="1923483"/>
            <a:ext cx="1417058" cy="3539728"/>
            <a:chOff x="7903090" y="1923483"/>
            <a:chExt cx="1417058" cy="3539728"/>
          </a:xfrm>
        </p:grpSpPr>
        <p:grpSp>
          <p:nvGrpSpPr>
            <p:cNvPr id="765" name="Google Shape;531;p20">
              <a:extLst>
                <a:ext uri="{FF2B5EF4-FFF2-40B4-BE49-F238E27FC236}">
                  <a16:creationId xmlns:a16="http://schemas.microsoft.com/office/drawing/2014/main" id="{DF59607C-BFBF-40CF-B1E3-71E54E19EFDA}"/>
                </a:ext>
              </a:extLst>
            </p:cNvPr>
            <p:cNvGrpSpPr/>
            <p:nvPr/>
          </p:nvGrpSpPr>
          <p:grpSpPr>
            <a:xfrm>
              <a:off x="8319482" y="2758821"/>
              <a:ext cx="549281" cy="1625974"/>
              <a:chOff x="6827783" y="2097589"/>
              <a:chExt cx="1099074" cy="1710246"/>
            </a:xfrm>
          </p:grpSpPr>
          <p:grpSp>
            <p:nvGrpSpPr>
              <p:cNvPr id="766" name="Google Shape;532;p20">
                <a:extLst>
                  <a:ext uri="{FF2B5EF4-FFF2-40B4-BE49-F238E27FC236}">
                    <a16:creationId xmlns:a16="http://schemas.microsoft.com/office/drawing/2014/main" id="{242F0ACA-9F7A-4F00-A340-984EEBD201EF}"/>
                  </a:ext>
                </a:extLst>
              </p:cNvPr>
              <p:cNvGrpSpPr/>
              <p:nvPr/>
            </p:nvGrpSpPr>
            <p:grpSpPr>
              <a:xfrm>
                <a:off x="6966398" y="3636814"/>
                <a:ext cx="960458" cy="171021"/>
                <a:chOff x="1656475" y="3931825"/>
                <a:chExt cx="792000" cy="141025"/>
              </a:xfrm>
            </p:grpSpPr>
            <p:sp>
              <p:nvSpPr>
                <p:cNvPr id="821" name="Google Shape;533;p20">
                  <a:extLst>
                    <a:ext uri="{FF2B5EF4-FFF2-40B4-BE49-F238E27FC236}">
                      <a16:creationId xmlns:a16="http://schemas.microsoft.com/office/drawing/2014/main" id="{B9A1AA80-1808-47A9-A7E9-E475923977C4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534;p20">
                  <a:extLst>
                    <a:ext uri="{FF2B5EF4-FFF2-40B4-BE49-F238E27FC236}">
                      <a16:creationId xmlns:a16="http://schemas.microsoft.com/office/drawing/2014/main" id="{365E852A-080D-4C2A-8A7A-38CBE5D1FA0E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535;p20">
                  <a:extLst>
                    <a:ext uri="{FF2B5EF4-FFF2-40B4-BE49-F238E27FC236}">
                      <a16:creationId xmlns:a16="http://schemas.microsoft.com/office/drawing/2014/main" id="{C87602C0-59F3-41BD-9299-051F2590DBB0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536;p20">
                  <a:extLst>
                    <a:ext uri="{FF2B5EF4-FFF2-40B4-BE49-F238E27FC236}">
                      <a16:creationId xmlns:a16="http://schemas.microsoft.com/office/drawing/2014/main" id="{98CA02F7-740B-4926-A92A-83B166B3A5B2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537;p20">
                  <a:extLst>
                    <a:ext uri="{FF2B5EF4-FFF2-40B4-BE49-F238E27FC236}">
                      <a16:creationId xmlns:a16="http://schemas.microsoft.com/office/drawing/2014/main" id="{36ED23EB-9EEC-4B11-B521-DD5A52D7C437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7" name="Google Shape;538;p20">
                <a:extLst>
                  <a:ext uri="{FF2B5EF4-FFF2-40B4-BE49-F238E27FC236}">
                    <a16:creationId xmlns:a16="http://schemas.microsoft.com/office/drawing/2014/main" id="{7D4DF056-1805-48E2-9969-EF17A7C622FC}"/>
                  </a:ext>
                </a:extLst>
              </p:cNvPr>
              <p:cNvGrpSpPr/>
              <p:nvPr/>
            </p:nvGrpSpPr>
            <p:grpSpPr>
              <a:xfrm>
                <a:off x="6873988" y="3465789"/>
                <a:ext cx="960458" cy="171021"/>
                <a:chOff x="1656475" y="3931825"/>
                <a:chExt cx="792000" cy="141025"/>
              </a:xfrm>
            </p:grpSpPr>
            <p:sp>
              <p:nvSpPr>
                <p:cNvPr id="816" name="Google Shape;539;p20">
                  <a:extLst>
                    <a:ext uri="{FF2B5EF4-FFF2-40B4-BE49-F238E27FC236}">
                      <a16:creationId xmlns:a16="http://schemas.microsoft.com/office/drawing/2014/main" id="{B2B12B9F-BD68-4DB0-9E3A-F17A38B1FD31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540;p20">
                  <a:extLst>
                    <a:ext uri="{FF2B5EF4-FFF2-40B4-BE49-F238E27FC236}">
                      <a16:creationId xmlns:a16="http://schemas.microsoft.com/office/drawing/2014/main" id="{57007C49-CC10-4EDD-9645-8D3DEA2001A8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541;p20">
                  <a:extLst>
                    <a:ext uri="{FF2B5EF4-FFF2-40B4-BE49-F238E27FC236}">
                      <a16:creationId xmlns:a16="http://schemas.microsoft.com/office/drawing/2014/main" id="{B1C6DF5C-734D-49ED-98DD-A75442087DC8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542;p20">
                  <a:extLst>
                    <a:ext uri="{FF2B5EF4-FFF2-40B4-BE49-F238E27FC236}">
                      <a16:creationId xmlns:a16="http://schemas.microsoft.com/office/drawing/2014/main" id="{577B0056-73A7-4CF8-A3BF-376661AEC164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543;p20">
                  <a:extLst>
                    <a:ext uri="{FF2B5EF4-FFF2-40B4-BE49-F238E27FC236}">
                      <a16:creationId xmlns:a16="http://schemas.microsoft.com/office/drawing/2014/main" id="{B9D818A2-52A5-43D1-8751-F01E5DE80FA8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8" name="Google Shape;544;p20">
                <a:extLst>
                  <a:ext uri="{FF2B5EF4-FFF2-40B4-BE49-F238E27FC236}">
                    <a16:creationId xmlns:a16="http://schemas.microsoft.com/office/drawing/2014/main" id="{C1A56AB2-CB6B-4B47-BB1F-48B7BFBA41A6}"/>
                  </a:ext>
                </a:extLst>
              </p:cNvPr>
              <p:cNvGrpSpPr/>
              <p:nvPr/>
            </p:nvGrpSpPr>
            <p:grpSpPr>
              <a:xfrm>
                <a:off x="6827783" y="3294764"/>
                <a:ext cx="960458" cy="171021"/>
                <a:chOff x="1656475" y="3931825"/>
                <a:chExt cx="792000" cy="141025"/>
              </a:xfrm>
            </p:grpSpPr>
            <p:sp>
              <p:nvSpPr>
                <p:cNvPr id="811" name="Google Shape;545;p20">
                  <a:extLst>
                    <a:ext uri="{FF2B5EF4-FFF2-40B4-BE49-F238E27FC236}">
                      <a16:creationId xmlns:a16="http://schemas.microsoft.com/office/drawing/2014/main" id="{631AB1C5-B2FD-4E7F-9230-36D6BBB39773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546;p20">
                  <a:extLst>
                    <a:ext uri="{FF2B5EF4-FFF2-40B4-BE49-F238E27FC236}">
                      <a16:creationId xmlns:a16="http://schemas.microsoft.com/office/drawing/2014/main" id="{84860EAA-3C7C-42B2-9DFA-43645AE553F1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547;p20">
                  <a:extLst>
                    <a:ext uri="{FF2B5EF4-FFF2-40B4-BE49-F238E27FC236}">
                      <a16:creationId xmlns:a16="http://schemas.microsoft.com/office/drawing/2014/main" id="{EA7F333E-CDF3-478D-87B9-213E989A4493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548;p20">
                  <a:extLst>
                    <a:ext uri="{FF2B5EF4-FFF2-40B4-BE49-F238E27FC236}">
                      <a16:creationId xmlns:a16="http://schemas.microsoft.com/office/drawing/2014/main" id="{A4354D15-9A45-4E48-937E-E328C3092392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549;p20">
                  <a:extLst>
                    <a:ext uri="{FF2B5EF4-FFF2-40B4-BE49-F238E27FC236}">
                      <a16:creationId xmlns:a16="http://schemas.microsoft.com/office/drawing/2014/main" id="{13233B72-7B8C-480B-B3A7-DF25604C2A0D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9" name="Google Shape;550;p20">
                <a:extLst>
                  <a:ext uri="{FF2B5EF4-FFF2-40B4-BE49-F238E27FC236}">
                    <a16:creationId xmlns:a16="http://schemas.microsoft.com/office/drawing/2014/main" id="{50F1F3F8-7581-44BD-A8D2-D162BEEEC426}"/>
                  </a:ext>
                </a:extLst>
              </p:cNvPr>
              <p:cNvGrpSpPr/>
              <p:nvPr/>
            </p:nvGrpSpPr>
            <p:grpSpPr>
              <a:xfrm>
                <a:off x="6873988" y="3123739"/>
                <a:ext cx="960458" cy="171021"/>
                <a:chOff x="1656475" y="3931825"/>
                <a:chExt cx="792000" cy="141025"/>
              </a:xfrm>
            </p:grpSpPr>
            <p:sp>
              <p:nvSpPr>
                <p:cNvPr id="806" name="Google Shape;551;p20">
                  <a:extLst>
                    <a:ext uri="{FF2B5EF4-FFF2-40B4-BE49-F238E27FC236}">
                      <a16:creationId xmlns:a16="http://schemas.microsoft.com/office/drawing/2014/main" id="{5547F878-C3B3-41EF-BB6C-38006836B202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552;p20">
                  <a:extLst>
                    <a:ext uri="{FF2B5EF4-FFF2-40B4-BE49-F238E27FC236}">
                      <a16:creationId xmlns:a16="http://schemas.microsoft.com/office/drawing/2014/main" id="{C2BD0F91-A053-4C0C-8833-20EB89F603C3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553;p20">
                  <a:extLst>
                    <a:ext uri="{FF2B5EF4-FFF2-40B4-BE49-F238E27FC236}">
                      <a16:creationId xmlns:a16="http://schemas.microsoft.com/office/drawing/2014/main" id="{8F0CC91F-95B7-4235-8805-8A14BD0DF6C1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554;p20">
                  <a:extLst>
                    <a:ext uri="{FF2B5EF4-FFF2-40B4-BE49-F238E27FC236}">
                      <a16:creationId xmlns:a16="http://schemas.microsoft.com/office/drawing/2014/main" id="{B6373339-7FEE-4F67-B4E0-F1815457D8C7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555;p20">
                  <a:extLst>
                    <a:ext uri="{FF2B5EF4-FFF2-40B4-BE49-F238E27FC236}">
                      <a16:creationId xmlns:a16="http://schemas.microsoft.com/office/drawing/2014/main" id="{4FEFF760-37AE-41A4-91F7-02E1D9190478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0" name="Google Shape;556;p20">
                <a:extLst>
                  <a:ext uri="{FF2B5EF4-FFF2-40B4-BE49-F238E27FC236}">
                    <a16:creationId xmlns:a16="http://schemas.microsoft.com/office/drawing/2014/main" id="{58323F2C-C035-4B10-9B08-32B56B013666}"/>
                  </a:ext>
                </a:extLst>
              </p:cNvPr>
              <p:cNvGrpSpPr/>
              <p:nvPr/>
            </p:nvGrpSpPr>
            <p:grpSpPr>
              <a:xfrm>
                <a:off x="6966398" y="2952714"/>
                <a:ext cx="960458" cy="171021"/>
                <a:chOff x="1656475" y="3931825"/>
                <a:chExt cx="792000" cy="141025"/>
              </a:xfrm>
            </p:grpSpPr>
            <p:sp>
              <p:nvSpPr>
                <p:cNvPr id="801" name="Google Shape;557;p20">
                  <a:extLst>
                    <a:ext uri="{FF2B5EF4-FFF2-40B4-BE49-F238E27FC236}">
                      <a16:creationId xmlns:a16="http://schemas.microsoft.com/office/drawing/2014/main" id="{BEC8D858-9BA8-4E66-BE53-C14ECE19D8EE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558;p20">
                  <a:extLst>
                    <a:ext uri="{FF2B5EF4-FFF2-40B4-BE49-F238E27FC236}">
                      <a16:creationId xmlns:a16="http://schemas.microsoft.com/office/drawing/2014/main" id="{1D233CF7-5005-4DA4-B10C-620FFCFAAF03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559;p20">
                  <a:extLst>
                    <a:ext uri="{FF2B5EF4-FFF2-40B4-BE49-F238E27FC236}">
                      <a16:creationId xmlns:a16="http://schemas.microsoft.com/office/drawing/2014/main" id="{94DCE0AD-ADF9-461A-A55B-EC5729239328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" name="Google Shape;560;p20">
                  <a:extLst>
                    <a:ext uri="{FF2B5EF4-FFF2-40B4-BE49-F238E27FC236}">
                      <a16:creationId xmlns:a16="http://schemas.microsoft.com/office/drawing/2014/main" id="{2F105D1B-8F82-4512-8CF9-03FDF8984A39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" name="Google Shape;561;p20">
                  <a:extLst>
                    <a:ext uri="{FF2B5EF4-FFF2-40B4-BE49-F238E27FC236}">
                      <a16:creationId xmlns:a16="http://schemas.microsoft.com/office/drawing/2014/main" id="{A4F540DA-7B15-4E91-B439-583BC9ECB395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1" name="Google Shape;562;p20">
                <a:extLst>
                  <a:ext uri="{FF2B5EF4-FFF2-40B4-BE49-F238E27FC236}">
                    <a16:creationId xmlns:a16="http://schemas.microsoft.com/office/drawing/2014/main" id="{05CCEE13-0BB1-4642-A668-347EB7F3AD21}"/>
                  </a:ext>
                </a:extLst>
              </p:cNvPr>
              <p:cNvGrpSpPr/>
              <p:nvPr/>
            </p:nvGrpSpPr>
            <p:grpSpPr>
              <a:xfrm>
                <a:off x="6827783" y="2781689"/>
                <a:ext cx="960458" cy="171021"/>
                <a:chOff x="1656475" y="3931825"/>
                <a:chExt cx="792000" cy="141025"/>
              </a:xfrm>
            </p:grpSpPr>
            <p:sp>
              <p:nvSpPr>
                <p:cNvPr id="796" name="Google Shape;563;p20">
                  <a:extLst>
                    <a:ext uri="{FF2B5EF4-FFF2-40B4-BE49-F238E27FC236}">
                      <a16:creationId xmlns:a16="http://schemas.microsoft.com/office/drawing/2014/main" id="{728CAA05-111B-4046-869B-DC2378AD3B72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564;p20">
                  <a:extLst>
                    <a:ext uri="{FF2B5EF4-FFF2-40B4-BE49-F238E27FC236}">
                      <a16:creationId xmlns:a16="http://schemas.microsoft.com/office/drawing/2014/main" id="{6E25880E-3E99-4AA5-A452-FC01A2469FE9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" name="Google Shape;565;p20">
                  <a:extLst>
                    <a:ext uri="{FF2B5EF4-FFF2-40B4-BE49-F238E27FC236}">
                      <a16:creationId xmlns:a16="http://schemas.microsoft.com/office/drawing/2014/main" id="{5DC5A733-6FE2-468D-90A9-AFBA297F262C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566;p20">
                  <a:extLst>
                    <a:ext uri="{FF2B5EF4-FFF2-40B4-BE49-F238E27FC236}">
                      <a16:creationId xmlns:a16="http://schemas.microsoft.com/office/drawing/2014/main" id="{B9378329-99BD-4F83-9FAC-504DF1C1CD92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567;p20">
                  <a:extLst>
                    <a:ext uri="{FF2B5EF4-FFF2-40B4-BE49-F238E27FC236}">
                      <a16:creationId xmlns:a16="http://schemas.microsoft.com/office/drawing/2014/main" id="{1210BCF8-B56B-41D2-9020-9F03832C9038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2" name="Google Shape;568;p20">
                <a:extLst>
                  <a:ext uri="{FF2B5EF4-FFF2-40B4-BE49-F238E27FC236}">
                    <a16:creationId xmlns:a16="http://schemas.microsoft.com/office/drawing/2014/main" id="{6218C58A-AEBE-40F5-846F-56AED4B4E707}"/>
                  </a:ext>
                </a:extLst>
              </p:cNvPr>
              <p:cNvGrpSpPr/>
              <p:nvPr/>
            </p:nvGrpSpPr>
            <p:grpSpPr>
              <a:xfrm>
                <a:off x="6966398" y="2610664"/>
                <a:ext cx="960458" cy="171021"/>
                <a:chOff x="1656475" y="3931825"/>
                <a:chExt cx="792000" cy="141025"/>
              </a:xfrm>
            </p:grpSpPr>
            <p:sp>
              <p:nvSpPr>
                <p:cNvPr id="791" name="Google Shape;569;p20">
                  <a:extLst>
                    <a:ext uri="{FF2B5EF4-FFF2-40B4-BE49-F238E27FC236}">
                      <a16:creationId xmlns:a16="http://schemas.microsoft.com/office/drawing/2014/main" id="{F36DACEF-B7C1-4B1D-9F52-25235F99E700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570;p20">
                  <a:extLst>
                    <a:ext uri="{FF2B5EF4-FFF2-40B4-BE49-F238E27FC236}">
                      <a16:creationId xmlns:a16="http://schemas.microsoft.com/office/drawing/2014/main" id="{05ECD815-66C4-489D-8FE8-37F942B88572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571;p20">
                  <a:extLst>
                    <a:ext uri="{FF2B5EF4-FFF2-40B4-BE49-F238E27FC236}">
                      <a16:creationId xmlns:a16="http://schemas.microsoft.com/office/drawing/2014/main" id="{E785BCA5-DF4C-4686-8F39-98B9D9A69553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572;p20">
                  <a:extLst>
                    <a:ext uri="{FF2B5EF4-FFF2-40B4-BE49-F238E27FC236}">
                      <a16:creationId xmlns:a16="http://schemas.microsoft.com/office/drawing/2014/main" id="{D382696A-F87D-42A2-9601-88F4708602CC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573;p20">
                  <a:extLst>
                    <a:ext uri="{FF2B5EF4-FFF2-40B4-BE49-F238E27FC236}">
                      <a16:creationId xmlns:a16="http://schemas.microsoft.com/office/drawing/2014/main" id="{689DFB83-104D-4155-936E-E82F5EA9BDCD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3" name="Google Shape;574;p20">
                <a:extLst>
                  <a:ext uri="{FF2B5EF4-FFF2-40B4-BE49-F238E27FC236}">
                    <a16:creationId xmlns:a16="http://schemas.microsoft.com/office/drawing/2014/main" id="{66615666-7907-42CB-A9E9-979F03E1873E}"/>
                  </a:ext>
                </a:extLst>
              </p:cNvPr>
              <p:cNvGrpSpPr/>
              <p:nvPr/>
            </p:nvGrpSpPr>
            <p:grpSpPr>
              <a:xfrm>
                <a:off x="6873988" y="2439639"/>
                <a:ext cx="960458" cy="171021"/>
                <a:chOff x="1656475" y="3931825"/>
                <a:chExt cx="792000" cy="141025"/>
              </a:xfrm>
            </p:grpSpPr>
            <p:sp>
              <p:nvSpPr>
                <p:cNvPr id="786" name="Google Shape;575;p20">
                  <a:extLst>
                    <a:ext uri="{FF2B5EF4-FFF2-40B4-BE49-F238E27FC236}">
                      <a16:creationId xmlns:a16="http://schemas.microsoft.com/office/drawing/2014/main" id="{7C362472-4A52-4C97-B43C-475AB6CA5C31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576;p20">
                  <a:extLst>
                    <a:ext uri="{FF2B5EF4-FFF2-40B4-BE49-F238E27FC236}">
                      <a16:creationId xmlns:a16="http://schemas.microsoft.com/office/drawing/2014/main" id="{2610B0CB-633C-4ED4-AB13-2EBB0CB39C47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577;p20">
                  <a:extLst>
                    <a:ext uri="{FF2B5EF4-FFF2-40B4-BE49-F238E27FC236}">
                      <a16:creationId xmlns:a16="http://schemas.microsoft.com/office/drawing/2014/main" id="{93A6C4BE-D7CC-455F-9B27-42C80C3C05C4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578;p20">
                  <a:extLst>
                    <a:ext uri="{FF2B5EF4-FFF2-40B4-BE49-F238E27FC236}">
                      <a16:creationId xmlns:a16="http://schemas.microsoft.com/office/drawing/2014/main" id="{0BBA7E3D-F1E2-44DE-8EF9-BBE75E656864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579;p20">
                  <a:extLst>
                    <a:ext uri="{FF2B5EF4-FFF2-40B4-BE49-F238E27FC236}">
                      <a16:creationId xmlns:a16="http://schemas.microsoft.com/office/drawing/2014/main" id="{95EF5D7D-DF2A-4CFE-99B6-728E80C24CE4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4" name="Google Shape;580;p20">
                <a:extLst>
                  <a:ext uri="{FF2B5EF4-FFF2-40B4-BE49-F238E27FC236}">
                    <a16:creationId xmlns:a16="http://schemas.microsoft.com/office/drawing/2014/main" id="{6388B115-BE8F-41C0-8A0B-54B8BDE9551B}"/>
                  </a:ext>
                </a:extLst>
              </p:cNvPr>
              <p:cNvGrpSpPr/>
              <p:nvPr/>
            </p:nvGrpSpPr>
            <p:grpSpPr>
              <a:xfrm>
                <a:off x="6827783" y="2268614"/>
                <a:ext cx="960458" cy="171021"/>
                <a:chOff x="1656475" y="3931825"/>
                <a:chExt cx="792000" cy="141025"/>
              </a:xfrm>
            </p:grpSpPr>
            <p:sp>
              <p:nvSpPr>
                <p:cNvPr id="781" name="Google Shape;581;p20">
                  <a:extLst>
                    <a:ext uri="{FF2B5EF4-FFF2-40B4-BE49-F238E27FC236}">
                      <a16:creationId xmlns:a16="http://schemas.microsoft.com/office/drawing/2014/main" id="{FB582250-6446-4583-8D89-14E7DFE47F03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582;p20">
                  <a:extLst>
                    <a:ext uri="{FF2B5EF4-FFF2-40B4-BE49-F238E27FC236}">
                      <a16:creationId xmlns:a16="http://schemas.microsoft.com/office/drawing/2014/main" id="{04609CA0-3000-4CDF-9C46-C30375A23608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583;p20">
                  <a:extLst>
                    <a:ext uri="{FF2B5EF4-FFF2-40B4-BE49-F238E27FC236}">
                      <a16:creationId xmlns:a16="http://schemas.microsoft.com/office/drawing/2014/main" id="{8E3817D8-87AB-4887-86FC-252109211281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584;p20">
                  <a:extLst>
                    <a:ext uri="{FF2B5EF4-FFF2-40B4-BE49-F238E27FC236}">
                      <a16:creationId xmlns:a16="http://schemas.microsoft.com/office/drawing/2014/main" id="{FC133CC7-33AA-4C3C-9984-CD9EE959441F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585;p20">
                  <a:extLst>
                    <a:ext uri="{FF2B5EF4-FFF2-40B4-BE49-F238E27FC236}">
                      <a16:creationId xmlns:a16="http://schemas.microsoft.com/office/drawing/2014/main" id="{05A88131-12D1-4282-B91C-3574818E59B2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5" name="Google Shape;586;p20">
                <a:extLst>
                  <a:ext uri="{FF2B5EF4-FFF2-40B4-BE49-F238E27FC236}">
                    <a16:creationId xmlns:a16="http://schemas.microsoft.com/office/drawing/2014/main" id="{E81141E8-9FE4-4556-B1A8-E8C2FF11C94F}"/>
                  </a:ext>
                </a:extLst>
              </p:cNvPr>
              <p:cNvGrpSpPr/>
              <p:nvPr/>
            </p:nvGrpSpPr>
            <p:grpSpPr>
              <a:xfrm>
                <a:off x="6873988" y="2097589"/>
                <a:ext cx="960458" cy="171021"/>
                <a:chOff x="1656475" y="3931825"/>
                <a:chExt cx="792000" cy="141025"/>
              </a:xfrm>
            </p:grpSpPr>
            <p:sp>
              <p:nvSpPr>
                <p:cNvPr id="776" name="Google Shape;587;p20">
                  <a:extLst>
                    <a:ext uri="{FF2B5EF4-FFF2-40B4-BE49-F238E27FC236}">
                      <a16:creationId xmlns:a16="http://schemas.microsoft.com/office/drawing/2014/main" id="{A0B09153-8F16-4BFA-B62D-09C6D6680218}"/>
                    </a:ext>
                  </a:extLst>
                </p:cNvPr>
                <p:cNvSpPr/>
                <p:nvPr/>
              </p:nvSpPr>
              <p:spPr>
                <a:xfrm>
                  <a:off x="1656475" y="3931825"/>
                  <a:ext cx="792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5641" extrusionOk="0">
                      <a:moveTo>
                        <a:pt x="1449" y="0"/>
                      </a:moveTo>
                      <a:lnTo>
                        <a:pt x="1294" y="13"/>
                      </a:lnTo>
                      <a:lnTo>
                        <a:pt x="1151" y="26"/>
                      </a:lnTo>
                      <a:lnTo>
                        <a:pt x="1022" y="65"/>
                      </a:lnTo>
                      <a:lnTo>
                        <a:pt x="880" y="116"/>
                      </a:lnTo>
                      <a:lnTo>
                        <a:pt x="763" y="168"/>
                      </a:lnTo>
                      <a:lnTo>
                        <a:pt x="634" y="246"/>
                      </a:lnTo>
                      <a:lnTo>
                        <a:pt x="530" y="323"/>
                      </a:lnTo>
                      <a:lnTo>
                        <a:pt x="427" y="427"/>
                      </a:lnTo>
                      <a:lnTo>
                        <a:pt x="336" y="517"/>
                      </a:lnTo>
                      <a:lnTo>
                        <a:pt x="246" y="634"/>
                      </a:lnTo>
                      <a:lnTo>
                        <a:pt x="181" y="750"/>
                      </a:lnTo>
                      <a:lnTo>
                        <a:pt x="117" y="880"/>
                      </a:lnTo>
                      <a:lnTo>
                        <a:pt x="65" y="1009"/>
                      </a:lnTo>
                      <a:lnTo>
                        <a:pt x="39" y="1151"/>
                      </a:lnTo>
                      <a:lnTo>
                        <a:pt x="13" y="1294"/>
                      </a:lnTo>
                      <a:lnTo>
                        <a:pt x="0" y="1436"/>
                      </a:lnTo>
                      <a:lnTo>
                        <a:pt x="0" y="4204"/>
                      </a:lnTo>
                      <a:lnTo>
                        <a:pt x="13" y="4346"/>
                      </a:lnTo>
                      <a:lnTo>
                        <a:pt x="39" y="4489"/>
                      </a:lnTo>
                      <a:lnTo>
                        <a:pt x="65" y="4631"/>
                      </a:lnTo>
                      <a:lnTo>
                        <a:pt x="117" y="4760"/>
                      </a:lnTo>
                      <a:lnTo>
                        <a:pt x="181" y="4890"/>
                      </a:lnTo>
                      <a:lnTo>
                        <a:pt x="246" y="5006"/>
                      </a:lnTo>
                      <a:lnTo>
                        <a:pt x="336" y="5123"/>
                      </a:lnTo>
                      <a:lnTo>
                        <a:pt x="427" y="5226"/>
                      </a:lnTo>
                      <a:lnTo>
                        <a:pt x="530" y="5317"/>
                      </a:lnTo>
                      <a:lnTo>
                        <a:pt x="634" y="5394"/>
                      </a:lnTo>
                      <a:lnTo>
                        <a:pt x="763" y="5472"/>
                      </a:lnTo>
                      <a:lnTo>
                        <a:pt x="880" y="5524"/>
                      </a:lnTo>
                      <a:lnTo>
                        <a:pt x="1022" y="5575"/>
                      </a:lnTo>
                      <a:lnTo>
                        <a:pt x="1151" y="5614"/>
                      </a:lnTo>
                      <a:lnTo>
                        <a:pt x="1294" y="5640"/>
                      </a:lnTo>
                      <a:lnTo>
                        <a:pt x="30386" y="5640"/>
                      </a:lnTo>
                      <a:lnTo>
                        <a:pt x="30541" y="5614"/>
                      </a:lnTo>
                      <a:lnTo>
                        <a:pt x="30671" y="5575"/>
                      </a:lnTo>
                      <a:lnTo>
                        <a:pt x="30800" y="5524"/>
                      </a:lnTo>
                      <a:lnTo>
                        <a:pt x="30929" y="5472"/>
                      </a:lnTo>
                      <a:lnTo>
                        <a:pt x="31046" y="5394"/>
                      </a:lnTo>
                      <a:lnTo>
                        <a:pt x="31162" y="5317"/>
                      </a:lnTo>
                      <a:lnTo>
                        <a:pt x="31266" y="5226"/>
                      </a:lnTo>
                      <a:lnTo>
                        <a:pt x="31356" y="5123"/>
                      </a:lnTo>
                      <a:lnTo>
                        <a:pt x="31434" y="5006"/>
                      </a:lnTo>
                      <a:lnTo>
                        <a:pt x="31512" y="4890"/>
                      </a:lnTo>
                      <a:lnTo>
                        <a:pt x="31576" y="4760"/>
                      </a:lnTo>
                      <a:lnTo>
                        <a:pt x="31615" y="4631"/>
                      </a:lnTo>
                      <a:lnTo>
                        <a:pt x="31654" y="4489"/>
                      </a:lnTo>
                      <a:lnTo>
                        <a:pt x="31680" y="4346"/>
                      </a:lnTo>
                      <a:lnTo>
                        <a:pt x="31680" y="4204"/>
                      </a:lnTo>
                      <a:lnTo>
                        <a:pt x="31680" y="1436"/>
                      </a:lnTo>
                      <a:lnTo>
                        <a:pt x="31680" y="1294"/>
                      </a:lnTo>
                      <a:lnTo>
                        <a:pt x="31654" y="1151"/>
                      </a:lnTo>
                      <a:lnTo>
                        <a:pt x="31615" y="1009"/>
                      </a:lnTo>
                      <a:lnTo>
                        <a:pt x="31576" y="880"/>
                      </a:lnTo>
                      <a:lnTo>
                        <a:pt x="31512" y="750"/>
                      </a:lnTo>
                      <a:lnTo>
                        <a:pt x="31434" y="634"/>
                      </a:lnTo>
                      <a:lnTo>
                        <a:pt x="31356" y="517"/>
                      </a:lnTo>
                      <a:lnTo>
                        <a:pt x="31266" y="427"/>
                      </a:lnTo>
                      <a:lnTo>
                        <a:pt x="31162" y="323"/>
                      </a:lnTo>
                      <a:lnTo>
                        <a:pt x="31046" y="246"/>
                      </a:lnTo>
                      <a:lnTo>
                        <a:pt x="30929" y="168"/>
                      </a:lnTo>
                      <a:lnTo>
                        <a:pt x="30800" y="116"/>
                      </a:lnTo>
                      <a:lnTo>
                        <a:pt x="30671" y="65"/>
                      </a:lnTo>
                      <a:lnTo>
                        <a:pt x="30541" y="26"/>
                      </a:lnTo>
                      <a:lnTo>
                        <a:pt x="30386" y="13"/>
                      </a:lnTo>
                      <a:lnTo>
                        <a:pt x="30244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588;p20">
                  <a:extLst>
                    <a:ext uri="{FF2B5EF4-FFF2-40B4-BE49-F238E27FC236}">
                      <a16:creationId xmlns:a16="http://schemas.microsoft.com/office/drawing/2014/main" id="{8DEE764F-17C6-4683-8BC1-BC86385A7CFD}"/>
                    </a:ext>
                  </a:extLst>
                </p:cNvPr>
                <p:cNvSpPr/>
                <p:nvPr/>
              </p:nvSpPr>
              <p:spPr>
                <a:xfrm>
                  <a:off x="2285475" y="3931825"/>
                  <a:ext cx="1630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0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5446" y="5640"/>
                      </a:lnTo>
                      <a:lnTo>
                        <a:pt x="5575" y="5614"/>
                      </a:lnTo>
                      <a:lnTo>
                        <a:pt x="5679" y="5588"/>
                      </a:lnTo>
                      <a:lnTo>
                        <a:pt x="5795" y="5549"/>
                      </a:lnTo>
                      <a:lnTo>
                        <a:pt x="5899" y="5498"/>
                      </a:lnTo>
                      <a:lnTo>
                        <a:pt x="6002" y="5433"/>
                      </a:lnTo>
                      <a:lnTo>
                        <a:pt x="6093" y="5368"/>
                      </a:lnTo>
                      <a:lnTo>
                        <a:pt x="6170" y="5291"/>
                      </a:lnTo>
                      <a:lnTo>
                        <a:pt x="6248" y="5213"/>
                      </a:lnTo>
                      <a:lnTo>
                        <a:pt x="6326" y="5110"/>
                      </a:lnTo>
                      <a:lnTo>
                        <a:pt x="6377" y="5019"/>
                      </a:lnTo>
                      <a:lnTo>
                        <a:pt x="6429" y="4916"/>
                      </a:lnTo>
                      <a:lnTo>
                        <a:pt x="6468" y="4799"/>
                      </a:lnTo>
                      <a:lnTo>
                        <a:pt x="6507" y="4683"/>
                      </a:lnTo>
                      <a:lnTo>
                        <a:pt x="6520" y="4566"/>
                      </a:lnTo>
                      <a:lnTo>
                        <a:pt x="6520" y="4450"/>
                      </a:lnTo>
                      <a:lnTo>
                        <a:pt x="6520" y="1203"/>
                      </a:lnTo>
                      <a:lnTo>
                        <a:pt x="6520" y="1074"/>
                      </a:lnTo>
                      <a:lnTo>
                        <a:pt x="6507" y="957"/>
                      </a:lnTo>
                      <a:lnTo>
                        <a:pt x="6468" y="841"/>
                      </a:lnTo>
                      <a:lnTo>
                        <a:pt x="6429" y="724"/>
                      </a:lnTo>
                      <a:lnTo>
                        <a:pt x="6377" y="621"/>
                      </a:lnTo>
                      <a:lnTo>
                        <a:pt x="6326" y="530"/>
                      </a:lnTo>
                      <a:lnTo>
                        <a:pt x="6248" y="440"/>
                      </a:lnTo>
                      <a:lnTo>
                        <a:pt x="6170" y="349"/>
                      </a:lnTo>
                      <a:lnTo>
                        <a:pt x="6093" y="272"/>
                      </a:lnTo>
                      <a:lnTo>
                        <a:pt x="6002" y="207"/>
                      </a:lnTo>
                      <a:lnTo>
                        <a:pt x="5899" y="142"/>
                      </a:lnTo>
                      <a:lnTo>
                        <a:pt x="5795" y="91"/>
                      </a:lnTo>
                      <a:lnTo>
                        <a:pt x="5679" y="52"/>
                      </a:lnTo>
                      <a:lnTo>
                        <a:pt x="5575" y="26"/>
                      </a:lnTo>
                      <a:lnTo>
                        <a:pt x="544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589;p20">
                  <a:extLst>
                    <a:ext uri="{FF2B5EF4-FFF2-40B4-BE49-F238E27FC236}">
                      <a16:creationId xmlns:a16="http://schemas.microsoft.com/office/drawing/2014/main" id="{3C532797-9E5D-4E89-9B93-EE892E3EE343}"/>
                    </a:ext>
                  </a:extLst>
                </p:cNvPr>
                <p:cNvSpPr/>
                <p:nvPr/>
              </p:nvSpPr>
              <p:spPr>
                <a:xfrm>
                  <a:off x="1787775" y="3931825"/>
                  <a:ext cx="373200" cy="14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8" h="5641" extrusionOk="0">
                      <a:moveTo>
                        <a:pt x="0" y="0"/>
                      </a:moveTo>
                      <a:lnTo>
                        <a:pt x="0" y="5640"/>
                      </a:lnTo>
                      <a:lnTo>
                        <a:pt x="14928" y="5640"/>
                      </a:lnTo>
                      <a:lnTo>
                        <a:pt x="1492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590;p20">
                  <a:extLst>
                    <a:ext uri="{FF2B5EF4-FFF2-40B4-BE49-F238E27FC236}">
                      <a16:creationId xmlns:a16="http://schemas.microsoft.com/office/drawing/2014/main" id="{6DEC7A04-E801-4FCA-BDD7-72D138B8F3AD}"/>
                    </a:ext>
                  </a:extLst>
                </p:cNvPr>
                <p:cNvSpPr/>
                <p:nvPr/>
              </p:nvSpPr>
              <p:spPr>
                <a:xfrm>
                  <a:off x="1661325" y="3931825"/>
                  <a:ext cx="7826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7" extrusionOk="0">
                      <a:moveTo>
                        <a:pt x="1009" y="0"/>
                      </a:moveTo>
                      <a:lnTo>
                        <a:pt x="854" y="13"/>
                      </a:lnTo>
                      <a:lnTo>
                        <a:pt x="699" y="39"/>
                      </a:lnTo>
                      <a:lnTo>
                        <a:pt x="556" y="91"/>
                      </a:lnTo>
                      <a:lnTo>
                        <a:pt x="427" y="155"/>
                      </a:lnTo>
                      <a:lnTo>
                        <a:pt x="298" y="233"/>
                      </a:lnTo>
                      <a:lnTo>
                        <a:pt x="194" y="323"/>
                      </a:lnTo>
                      <a:lnTo>
                        <a:pt x="91" y="427"/>
                      </a:lnTo>
                      <a:lnTo>
                        <a:pt x="0" y="556"/>
                      </a:lnTo>
                      <a:lnTo>
                        <a:pt x="31305" y="556"/>
                      </a:lnTo>
                      <a:lnTo>
                        <a:pt x="31214" y="427"/>
                      </a:lnTo>
                      <a:lnTo>
                        <a:pt x="31111" y="323"/>
                      </a:lnTo>
                      <a:lnTo>
                        <a:pt x="30994" y="233"/>
                      </a:lnTo>
                      <a:lnTo>
                        <a:pt x="30878" y="155"/>
                      </a:lnTo>
                      <a:lnTo>
                        <a:pt x="30748" y="91"/>
                      </a:lnTo>
                      <a:lnTo>
                        <a:pt x="30606" y="39"/>
                      </a:lnTo>
                      <a:lnTo>
                        <a:pt x="30451" y="13"/>
                      </a:lnTo>
                      <a:lnTo>
                        <a:pt x="30296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591;p20">
                  <a:extLst>
                    <a:ext uri="{FF2B5EF4-FFF2-40B4-BE49-F238E27FC236}">
                      <a16:creationId xmlns:a16="http://schemas.microsoft.com/office/drawing/2014/main" id="{4A51DFF4-677B-47A5-8D97-F21ECCC97987}"/>
                    </a:ext>
                  </a:extLst>
                </p:cNvPr>
                <p:cNvSpPr/>
                <p:nvPr/>
              </p:nvSpPr>
              <p:spPr>
                <a:xfrm>
                  <a:off x="1661325" y="4058900"/>
                  <a:ext cx="7826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5" h="558" extrusionOk="0">
                      <a:moveTo>
                        <a:pt x="0" y="1"/>
                      </a:moveTo>
                      <a:lnTo>
                        <a:pt x="91" y="117"/>
                      </a:lnTo>
                      <a:lnTo>
                        <a:pt x="194" y="221"/>
                      </a:lnTo>
                      <a:lnTo>
                        <a:pt x="298" y="324"/>
                      </a:lnTo>
                      <a:lnTo>
                        <a:pt x="427" y="402"/>
                      </a:lnTo>
                      <a:lnTo>
                        <a:pt x="556" y="466"/>
                      </a:lnTo>
                      <a:lnTo>
                        <a:pt x="699" y="518"/>
                      </a:lnTo>
                      <a:lnTo>
                        <a:pt x="854" y="544"/>
                      </a:lnTo>
                      <a:lnTo>
                        <a:pt x="1009" y="557"/>
                      </a:lnTo>
                      <a:lnTo>
                        <a:pt x="30296" y="557"/>
                      </a:lnTo>
                      <a:lnTo>
                        <a:pt x="30451" y="544"/>
                      </a:lnTo>
                      <a:lnTo>
                        <a:pt x="30606" y="518"/>
                      </a:lnTo>
                      <a:lnTo>
                        <a:pt x="30748" y="466"/>
                      </a:lnTo>
                      <a:lnTo>
                        <a:pt x="30878" y="402"/>
                      </a:lnTo>
                      <a:lnTo>
                        <a:pt x="31007" y="324"/>
                      </a:lnTo>
                      <a:lnTo>
                        <a:pt x="31111" y="221"/>
                      </a:lnTo>
                      <a:lnTo>
                        <a:pt x="31214" y="117"/>
                      </a:lnTo>
                      <a:lnTo>
                        <a:pt x="31305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26" name="Google Shape;602;p20">
              <a:extLst>
                <a:ext uri="{FF2B5EF4-FFF2-40B4-BE49-F238E27FC236}">
                  <a16:creationId xmlns:a16="http://schemas.microsoft.com/office/drawing/2014/main" id="{27F04954-9DA4-46C2-952B-EA07E501B96B}"/>
                </a:ext>
              </a:extLst>
            </p:cNvPr>
            <p:cNvGrpSpPr/>
            <p:nvPr/>
          </p:nvGrpSpPr>
          <p:grpSpPr>
            <a:xfrm>
              <a:off x="7903090" y="1923483"/>
              <a:ext cx="1417058" cy="3539728"/>
              <a:chOff x="6411391" y="1026775"/>
              <a:chExt cx="1970622" cy="3723188"/>
            </a:xfrm>
          </p:grpSpPr>
          <p:sp>
            <p:nvSpPr>
              <p:cNvPr id="830" name="Google Shape;605;p20">
                <a:extLst>
                  <a:ext uri="{FF2B5EF4-FFF2-40B4-BE49-F238E27FC236}">
                    <a16:creationId xmlns:a16="http://schemas.microsoft.com/office/drawing/2014/main" id="{D7E144D8-E3D6-452B-8F7C-01E39BD78B7E}"/>
                  </a:ext>
                </a:extLst>
              </p:cNvPr>
              <p:cNvSpPr txBox="1"/>
              <p:nvPr/>
            </p:nvSpPr>
            <p:spPr>
              <a:xfrm>
                <a:off x="6411391" y="4266963"/>
                <a:ext cx="1970622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8" name="Google Shape;606;p20">
                <a:extLst>
                  <a:ext uri="{FF2B5EF4-FFF2-40B4-BE49-F238E27FC236}">
                    <a16:creationId xmlns:a16="http://schemas.microsoft.com/office/drawing/2014/main" id="{5EA6DD20-972D-480B-A8B7-6B7586B4030E}"/>
                  </a:ext>
                </a:extLst>
              </p:cNvPr>
              <p:cNvSpPr/>
              <p:nvPr/>
            </p:nvSpPr>
            <p:spPr>
              <a:xfrm>
                <a:off x="7056300" y="1026775"/>
                <a:ext cx="680700" cy="680700"/>
              </a:xfrm>
              <a:prstGeom prst="ellipse">
                <a:avLst/>
              </a:prstGeom>
              <a:solidFill>
                <a:srgbClr val="12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$</a:t>
                </a:r>
                <a:endParaRPr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831" name="Google Shape;614;p20">
              <a:extLst>
                <a:ext uri="{FF2B5EF4-FFF2-40B4-BE49-F238E27FC236}">
                  <a16:creationId xmlns:a16="http://schemas.microsoft.com/office/drawing/2014/main" id="{6DAD0DA4-EABD-4299-B883-0755972DE45E}"/>
                </a:ext>
              </a:extLst>
            </p:cNvPr>
            <p:cNvSpPr txBox="1"/>
            <p:nvPr/>
          </p:nvSpPr>
          <p:spPr>
            <a:xfrm>
              <a:off x="8483482" y="4412480"/>
              <a:ext cx="6822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13%</a:t>
              </a:r>
              <a:endParaRPr sz="18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832" name="Google Shape;615;p20">
              <a:extLst>
                <a:ext uri="{FF2B5EF4-FFF2-40B4-BE49-F238E27FC236}">
                  <a16:creationId xmlns:a16="http://schemas.microsoft.com/office/drawing/2014/main" id="{3C0CC3EE-AC15-4063-BF67-460840C29173}"/>
                </a:ext>
              </a:extLst>
            </p:cNvPr>
            <p:cNvCxnSpPr>
              <a:endCxn id="831" idx="1"/>
            </p:cNvCxnSpPr>
            <p:nvPr/>
          </p:nvCxnSpPr>
          <p:spPr>
            <a:xfrm flipH="1">
              <a:off x="8483482" y="3960645"/>
              <a:ext cx="435220" cy="58878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oval" w="med" len="med"/>
            </a:ln>
          </p:spPr>
        </p:cxnSp>
        <p:sp>
          <p:nvSpPr>
            <p:cNvPr id="834" name="Google Shape;604;p20">
              <a:extLst>
                <a:ext uri="{FF2B5EF4-FFF2-40B4-BE49-F238E27FC236}">
                  <a16:creationId xmlns:a16="http://schemas.microsoft.com/office/drawing/2014/main" id="{11FA3388-AE64-4A29-A16E-A9A6B93D69C3}"/>
                </a:ext>
              </a:extLst>
            </p:cNvPr>
            <p:cNvSpPr txBox="1"/>
            <p:nvPr/>
          </p:nvSpPr>
          <p:spPr>
            <a:xfrm>
              <a:off x="8007113" y="4693241"/>
              <a:ext cx="1056259" cy="3077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Age &gt; 25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835" name="Google Shape;112;p16">
            <a:extLst>
              <a:ext uri="{FF2B5EF4-FFF2-40B4-BE49-F238E27FC236}">
                <a16:creationId xmlns:a16="http://schemas.microsoft.com/office/drawing/2014/main" id="{8ABF2821-8150-450C-A06A-1DB44488BD6F}"/>
              </a:ext>
            </a:extLst>
          </p:cNvPr>
          <p:cNvSpPr txBox="1"/>
          <p:nvPr/>
        </p:nvSpPr>
        <p:spPr>
          <a:xfrm>
            <a:off x="2603445" y="1017690"/>
            <a:ext cx="3526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Caractéristiques individuelles</a:t>
            </a:r>
            <a:endParaRPr sz="21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aphicFrame>
        <p:nvGraphicFramePr>
          <p:cNvPr id="837" name="Diagramme 836">
            <a:extLst>
              <a:ext uri="{FF2B5EF4-FFF2-40B4-BE49-F238E27FC236}">
                <a16:creationId xmlns:a16="http://schemas.microsoft.com/office/drawing/2014/main" id="{2D2417B9-2DBC-4CF1-AD3C-B57FB1AEF7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7333008"/>
              </p:ext>
            </p:extLst>
          </p:nvPr>
        </p:nvGraphicFramePr>
        <p:xfrm>
          <a:off x="0" y="0"/>
          <a:ext cx="9144000" cy="839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459373DF-F3D3-4910-A2A3-57A93EB64ED8}"/>
              </a:ext>
            </a:extLst>
          </p:cNvPr>
          <p:cNvSpPr txBox="1"/>
          <p:nvPr/>
        </p:nvSpPr>
        <p:spPr>
          <a:xfrm>
            <a:off x="475132" y="1365371"/>
            <a:ext cx="1765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Fira Sans Extra Condensed" panose="020B0503050000020004" pitchFamily="34" charset="0"/>
              </a:rPr>
              <a:t>Niveau des études</a:t>
            </a:r>
          </a:p>
        </p:txBody>
      </p:sp>
      <p:sp>
        <p:nvSpPr>
          <p:cNvPr id="556" name="ZoneTexte 555">
            <a:extLst>
              <a:ext uri="{FF2B5EF4-FFF2-40B4-BE49-F238E27FC236}">
                <a16:creationId xmlns:a16="http://schemas.microsoft.com/office/drawing/2014/main" id="{2493EA63-60EF-4030-9F5E-A5F281A54517}"/>
              </a:ext>
            </a:extLst>
          </p:cNvPr>
          <p:cNvSpPr txBox="1"/>
          <p:nvPr/>
        </p:nvSpPr>
        <p:spPr>
          <a:xfrm>
            <a:off x="3600558" y="1374176"/>
            <a:ext cx="1640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Fira Sans Extra Condensed" panose="020B0503050000020004" pitchFamily="34" charset="0"/>
              </a:rPr>
              <a:t>Poursuite des études</a:t>
            </a:r>
          </a:p>
        </p:txBody>
      </p:sp>
      <p:sp>
        <p:nvSpPr>
          <p:cNvPr id="557" name="ZoneTexte 556">
            <a:extLst>
              <a:ext uri="{FF2B5EF4-FFF2-40B4-BE49-F238E27FC236}">
                <a16:creationId xmlns:a16="http://schemas.microsoft.com/office/drawing/2014/main" id="{02DD920F-6BED-4B2F-9E88-CD3107601815}"/>
              </a:ext>
            </a:extLst>
          </p:cNvPr>
          <p:cNvSpPr txBox="1"/>
          <p:nvPr/>
        </p:nvSpPr>
        <p:spPr>
          <a:xfrm>
            <a:off x="7072484" y="1317684"/>
            <a:ext cx="14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Fira Sans Extra Condensed" panose="020B0503050000020004" pitchFamily="34" charset="0"/>
              </a:rPr>
              <a:t>Classe d'âge</a:t>
            </a:r>
          </a:p>
        </p:txBody>
      </p:sp>
      <p:sp>
        <p:nvSpPr>
          <p:cNvPr id="495" name="ZoneTexte 494">
            <a:extLst>
              <a:ext uri="{FF2B5EF4-FFF2-40B4-BE49-F238E27FC236}">
                <a16:creationId xmlns:a16="http://schemas.microsoft.com/office/drawing/2014/main" id="{5DFC78D7-4D60-41B3-88EC-4E84EC358349}"/>
              </a:ext>
            </a:extLst>
          </p:cNvPr>
          <p:cNvSpPr txBox="1"/>
          <p:nvPr/>
        </p:nvSpPr>
        <p:spPr>
          <a:xfrm>
            <a:off x="8847454" y="4868279"/>
            <a:ext cx="36508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81911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animBg="1"/>
      <p:bldP spid="486" grpId="0" animBg="1"/>
      <p:bldP spid="622" grpId="0" animBg="1"/>
      <p:bldP spid="835" grpId="0"/>
      <p:bldP spid="2" grpId="0"/>
      <p:bldP spid="556" grpId="0"/>
      <p:bldP spid="5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1;p16">
            <a:extLst>
              <a:ext uri="{FF2B5EF4-FFF2-40B4-BE49-F238E27FC236}">
                <a16:creationId xmlns:a16="http://schemas.microsoft.com/office/drawing/2014/main" id="{9FB66344-DC41-4A95-8DA1-B6E63596D5BD}"/>
              </a:ext>
            </a:extLst>
          </p:cNvPr>
          <p:cNvSpPr/>
          <p:nvPr/>
        </p:nvSpPr>
        <p:spPr>
          <a:xfrm>
            <a:off x="3602269" y="4318142"/>
            <a:ext cx="1882500" cy="371400"/>
          </a:xfrm>
          <a:prstGeom prst="rect">
            <a:avLst/>
          </a:prstGeom>
          <a:solidFill>
            <a:srgbClr val="5AA2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1800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Google Shape;104;p16">
            <a:extLst>
              <a:ext uri="{FF2B5EF4-FFF2-40B4-BE49-F238E27FC236}">
                <a16:creationId xmlns:a16="http://schemas.microsoft.com/office/drawing/2014/main" id="{90525B94-1563-4DD2-8A27-5648860B6867}"/>
              </a:ext>
            </a:extLst>
          </p:cNvPr>
          <p:cNvSpPr/>
          <p:nvPr/>
        </p:nvSpPr>
        <p:spPr>
          <a:xfrm>
            <a:off x="4001657" y="3054720"/>
            <a:ext cx="1168260" cy="371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9 %</a:t>
            </a:r>
            <a:endParaRPr sz="1800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" name="Google Shape;107;p16">
            <a:extLst>
              <a:ext uri="{FF2B5EF4-FFF2-40B4-BE49-F238E27FC236}">
                <a16:creationId xmlns:a16="http://schemas.microsoft.com/office/drawing/2014/main" id="{88152701-764B-4E31-9B53-265B29E3F1A4}"/>
              </a:ext>
            </a:extLst>
          </p:cNvPr>
          <p:cNvSpPr/>
          <p:nvPr/>
        </p:nvSpPr>
        <p:spPr>
          <a:xfrm>
            <a:off x="3181337" y="2298811"/>
            <a:ext cx="2808900" cy="37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13.9%</a:t>
            </a:r>
            <a:endParaRPr sz="1800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3" name="Google Shape;109;p16">
            <a:extLst>
              <a:ext uri="{FF2B5EF4-FFF2-40B4-BE49-F238E27FC236}">
                <a16:creationId xmlns:a16="http://schemas.microsoft.com/office/drawing/2014/main" id="{184EA680-EE05-458F-95AE-48C2EA152DE7}"/>
              </a:ext>
            </a:extLst>
          </p:cNvPr>
          <p:cNvGrpSpPr/>
          <p:nvPr/>
        </p:nvGrpSpPr>
        <p:grpSpPr>
          <a:xfrm>
            <a:off x="3586603" y="1554444"/>
            <a:ext cx="1882500" cy="1479891"/>
            <a:chOff x="3630700" y="1623700"/>
            <a:chExt cx="1882500" cy="1479891"/>
          </a:xfrm>
        </p:grpSpPr>
        <p:sp>
          <p:nvSpPr>
            <p:cNvPr id="14" name="Google Shape;110;p16">
              <a:extLst>
                <a:ext uri="{FF2B5EF4-FFF2-40B4-BE49-F238E27FC236}">
                  <a16:creationId xmlns:a16="http://schemas.microsoft.com/office/drawing/2014/main" id="{8EDE8A58-FA28-4BF6-8F2C-67E3F1513009}"/>
                </a:ext>
              </a:extLst>
            </p:cNvPr>
            <p:cNvSpPr/>
            <p:nvPr/>
          </p:nvSpPr>
          <p:spPr>
            <a:xfrm>
              <a:off x="3630700" y="1623700"/>
              <a:ext cx="1882500" cy="37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9%</a:t>
              </a:r>
              <a:endParaRPr sz="1800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" name="Google Shape;111;p16">
              <a:extLst>
                <a:ext uri="{FF2B5EF4-FFF2-40B4-BE49-F238E27FC236}">
                  <a16:creationId xmlns:a16="http://schemas.microsoft.com/office/drawing/2014/main" id="{B5FF5B1E-E53E-401D-84FE-676D2293ED9C}"/>
                </a:ext>
              </a:extLst>
            </p:cNvPr>
            <p:cNvSpPr txBox="1"/>
            <p:nvPr/>
          </p:nvSpPr>
          <p:spPr>
            <a:xfrm>
              <a:off x="3963026" y="2829691"/>
              <a:ext cx="13572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</a:t>
              </a: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cart global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6" name="Google Shape;112;p16">
            <a:extLst>
              <a:ext uri="{FF2B5EF4-FFF2-40B4-BE49-F238E27FC236}">
                <a16:creationId xmlns:a16="http://schemas.microsoft.com/office/drawing/2014/main" id="{1DC7367D-245C-450B-9AF6-50A4B333FF79}"/>
              </a:ext>
            </a:extLst>
          </p:cNvPr>
          <p:cNvSpPr txBox="1"/>
          <p:nvPr/>
        </p:nvSpPr>
        <p:spPr>
          <a:xfrm>
            <a:off x="2780419" y="1006923"/>
            <a:ext cx="3526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Type de contrat</a:t>
            </a:r>
            <a:endParaRPr sz="21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" name="Google Shape;113;p16">
            <a:extLst>
              <a:ext uri="{FF2B5EF4-FFF2-40B4-BE49-F238E27FC236}">
                <a16:creationId xmlns:a16="http://schemas.microsoft.com/office/drawing/2014/main" id="{39AF17ED-F43A-44A4-9FF7-D13671D09DE1}"/>
              </a:ext>
            </a:extLst>
          </p:cNvPr>
          <p:cNvSpPr/>
          <p:nvPr/>
        </p:nvSpPr>
        <p:spPr>
          <a:xfrm>
            <a:off x="7925329" y="2915763"/>
            <a:ext cx="680700" cy="68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" name="Google Shape;114;p16">
            <a:extLst>
              <a:ext uri="{FF2B5EF4-FFF2-40B4-BE49-F238E27FC236}">
                <a16:creationId xmlns:a16="http://schemas.microsoft.com/office/drawing/2014/main" id="{622ACA03-D4C3-42F2-A50A-C8DD8F71640C}"/>
              </a:ext>
            </a:extLst>
          </p:cNvPr>
          <p:cNvSpPr/>
          <p:nvPr/>
        </p:nvSpPr>
        <p:spPr>
          <a:xfrm>
            <a:off x="376505" y="2931458"/>
            <a:ext cx="680700" cy="6493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" name="Google Shape;115;p16">
            <a:extLst>
              <a:ext uri="{FF2B5EF4-FFF2-40B4-BE49-F238E27FC236}">
                <a16:creationId xmlns:a16="http://schemas.microsoft.com/office/drawing/2014/main" id="{BCCF9A9D-EA58-41EE-9EBE-2F9BD900B97C}"/>
              </a:ext>
            </a:extLst>
          </p:cNvPr>
          <p:cNvSpPr/>
          <p:nvPr/>
        </p:nvSpPr>
        <p:spPr>
          <a:xfrm>
            <a:off x="455687" y="3051420"/>
            <a:ext cx="440891" cy="318158"/>
          </a:xfrm>
          <a:custGeom>
            <a:avLst/>
            <a:gdLst/>
            <a:ahLst/>
            <a:cxnLst/>
            <a:rect l="l" t="t" r="r" b="b"/>
            <a:pathLst>
              <a:path w="150861" h="108865" extrusionOk="0">
                <a:moveTo>
                  <a:pt x="103504" y="18946"/>
                </a:moveTo>
                <a:lnTo>
                  <a:pt x="104239" y="18961"/>
                </a:lnTo>
                <a:lnTo>
                  <a:pt x="104959" y="18977"/>
                </a:lnTo>
                <a:lnTo>
                  <a:pt x="105694" y="19023"/>
                </a:lnTo>
                <a:lnTo>
                  <a:pt x="106414" y="19099"/>
                </a:lnTo>
                <a:lnTo>
                  <a:pt x="107118" y="19176"/>
                </a:lnTo>
                <a:lnTo>
                  <a:pt x="107823" y="19268"/>
                </a:lnTo>
                <a:lnTo>
                  <a:pt x="108527" y="19390"/>
                </a:lnTo>
                <a:lnTo>
                  <a:pt x="109232" y="19528"/>
                </a:lnTo>
                <a:lnTo>
                  <a:pt x="109921" y="19666"/>
                </a:lnTo>
                <a:lnTo>
                  <a:pt x="110610" y="19834"/>
                </a:lnTo>
                <a:lnTo>
                  <a:pt x="111284" y="20018"/>
                </a:lnTo>
                <a:lnTo>
                  <a:pt x="111958" y="20217"/>
                </a:lnTo>
                <a:lnTo>
                  <a:pt x="112617" y="20432"/>
                </a:lnTo>
                <a:lnTo>
                  <a:pt x="113275" y="20677"/>
                </a:lnTo>
                <a:lnTo>
                  <a:pt x="113918" y="20922"/>
                </a:lnTo>
                <a:lnTo>
                  <a:pt x="114562" y="21182"/>
                </a:lnTo>
                <a:lnTo>
                  <a:pt x="115190" y="21458"/>
                </a:lnTo>
                <a:lnTo>
                  <a:pt x="115818" y="21749"/>
                </a:lnTo>
                <a:lnTo>
                  <a:pt x="116446" y="22055"/>
                </a:lnTo>
                <a:lnTo>
                  <a:pt x="117043" y="22377"/>
                </a:lnTo>
                <a:lnTo>
                  <a:pt x="117640" y="22714"/>
                </a:lnTo>
                <a:lnTo>
                  <a:pt x="118237" y="23066"/>
                </a:lnTo>
                <a:lnTo>
                  <a:pt x="118819" y="23418"/>
                </a:lnTo>
                <a:lnTo>
                  <a:pt x="119386" y="23801"/>
                </a:lnTo>
                <a:lnTo>
                  <a:pt x="119953" y="24184"/>
                </a:lnTo>
                <a:lnTo>
                  <a:pt x="120504" y="24597"/>
                </a:lnTo>
                <a:lnTo>
                  <a:pt x="121040" y="25011"/>
                </a:lnTo>
                <a:lnTo>
                  <a:pt x="121576" y="25440"/>
                </a:lnTo>
                <a:lnTo>
                  <a:pt x="122097" y="25869"/>
                </a:lnTo>
                <a:lnTo>
                  <a:pt x="122602" y="26328"/>
                </a:lnTo>
                <a:lnTo>
                  <a:pt x="123108" y="26788"/>
                </a:lnTo>
                <a:lnTo>
                  <a:pt x="123598" y="27262"/>
                </a:lnTo>
                <a:lnTo>
                  <a:pt x="124073" y="27753"/>
                </a:lnTo>
                <a:lnTo>
                  <a:pt x="124532" y="28258"/>
                </a:lnTo>
                <a:lnTo>
                  <a:pt x="124992" y="28763"/>
                </a:lnTo>
                <a:lnTo>
                  <a:pt x="125436" y="29284"/>
                </a:lnTo>
                <a:lnTo>
                  <a:pt x="125865" y="29820"/>
                </a:lnTo>
                <a:lnTo>
                  <a:pt x="126278" y="30356"/>
                </a:lnTo>
                <a:lnTo>
                  <a:pt x="126676" y="30908"/>
                </a:lnTo>
                <a:lnTo>
                  <a:pt x="127059" y="31474"/>
                </a:lnTo>
                <a:lnTo>
                  <a:pt x="127442" y="32041"/>
                </a:lnTo>
                <a:lnTo>
                  <a:pt x="127810" y="32623"/>
                </a:lnTo>
                <a:lnTo>
                  <a:pt x="128162" y="33220"/>
                </a:lnTo>
                <a:lnTo>
                  <a:pt x="128484" y="33818"/>
                </a:lnTo>
                <a:lnTo>
                  <a:pt x="128805" y="34430"/>
                </a:lnTo>
                <a:lnTo>
                  <a:pt x="129112" y="35043"/>
                </a:lnTo>
                <a:lnTo>
                  <a:pt x="129403" y="35671"/>
                </a:lnTo>
                <a:lnTo>
                  <a:pt x="129694" y="36299"/>
                </a:lnTo>
                <a:lnTo>
                  <a:pt x="129954" y="36942"/>
                </a:lnTo>
                <a:lnTo>
                  <a:pt x="130199" y="37585"/>
                </a:lnTo>
                <a:lnTo>
                  <a:pt x="130429" y="38244"/>
                </a:lnTo>
                <a:lnTo>
                  <a:pt x="130643" y="38918"/>
                </a:lnTo>
                <a:lnTo>
                  <a:pt x="130842" y="39576"/>
                </a:lnTo>
                <a:lnTo>
                  <a:pt x="131026" y="40265"/>
                </a:lnTo>
                <a:lnTo>
                  <a:pt x="131195" y="40939"/>
                </a:lnTo>
                <a:lnTo>
                  <a:pt x="131348" y="41644"/>
                </a:lnTo>
                <a:lnTo>
                  <a:pt x="131470" y="42333"/>
                </a:lnTo>
                <a:lnTo>
                  <a:pt x="131593" y="43038"/>
                </a:lnTo>
                <a:lnTo>
                  <a:pt x="131685" y="43742"/>
                </a:lnTo>
                <a:lnTo>
                  <a:pt x="131777" y="44462"/>
                </a:lnTo>
                <a:lnTo>
                  <a:pt x="131838" y="45182"/>
                </a:lnTo>
                <a:lnTo>
                  <a:pt x="131884" y="45902"/>
                </a:lnTo>
                <a:lnTo>
                  <a:pt x="131914" y="46637"/>
                </a:lnTo>
                <a:lnTo>
                  <a:pt x="131914" y="47357"/>
                </a:lnTo>
                <a:lnTo>
                  <a:pt x="131914" y="48092"/>
                </a:lnTo>
                <a:lnTo>
                  <a:pt x="131884" y="48827"/>
                </a:lnTo>
                <a:lnTo>
                  <a:pt x="131838" y="49547"/>
                </a:lnTo>
                <a:lnTo>
                  <a:pt x="131777" y="50267"/>
                </a:lnTo>
                <a:lnTo>
                  <a:pt x="131685" y="50986"/>
                </a:lnTo>
                <a:lnTo>
                  <a:pt x="131593" y="51691"/>
                </a:lnTo>
                <a:lnTo>
                  <a:pt x="131470" y="52396"/>
                </a:lnTo>
                <a:lnTo>
                  <a:pt x="131348" y="53085"/>
                </a:lnTo>
                <a:lnTo>
                  <a:pt x="131195" y="53774"/>
                </a:lnTo>
                <a:lnTo>
                  <a:pt x="131026" y="54463"/>
                </a:lnTo>
                <a:lnTo>
                  <a:pt x="130842" y="55137"/>
                </a:lnTo>
                <a:lnTo>
                  <a:pt x="130643" y="55811"/>
                </a:lnTo>
                <a:lnTo>
                  <a:pt x="130429" y="56485"/>
                </a:lnTo>
                <a:lnTo>
                  <a:pt x="130199" y="57128"/>
                </a:lnTo>
                <a:lnTo>
                  <a:pt x="129954" y="57787"/>
                </a:lnTo>
                <a:lnTo>
                  <a:pt x="129694" y="58430"/>
                </a:lnTo>
                <a:lnTo>
                  <a:pt x="129403" y="59058"/>
                </a:lnTo>
                <a:lnTo>
                  <a:pt x="129112" y="59686"/>
                </a:lnTo>
                <a:lnTo>
                  <a:pt x="128805" y="60298"/>
                </a:lnTo>
                <a:lnTo>
                  <a:pt x="128484" y="60911"/>
                </a:lnTo>
                <a:lnTo>
                  <a:pt x="128162" y="61508"/>
                </a:lnTo>
                <a:lnTo>
                  <a:pt x="127810" y="62106"/>
                </a:lnTo>
                <a:lnTo>
                  <a:pt x="127442" y="62688"/>
                </a:lnTo>
                <a:lnTo>
                  <a:pt x="127059" y="63254"/>
                </a:lnTo>
                <a:lnTo>
                  <a:pt x="126676" y="63821"/>
                </a:lnTo>
                <a:lnTo>
                  <a:pt x="126278" y="64372"/>
                </a:lnTo>
                <a:lnTo>
                  <a:pt x="125865" y="64909"/>
                </a:lnTo>
                <a:lnTo>
                  <a:pt x="125436" y="65445"/>
                </a:lnTo>
                <a:lnTo>
                  <a:pt x="124992" y="65965"/>
                </a:lnTo>
                <a:lnTo>
                  <a:pt x="124532" y="66471"/>
                </a:lnTo>
                <a:lnTo>
                  <a:pt x="124073" y="66976"/>
                </a:lnTo>
                <a:lnTo>
                  <a:pt x="123598" y="67451"/>
                </a:lnTo>
                <a:lnTo>
                  <a:pt x="123108" y="67941"/>
                </a:lnTo>
                <a:lnTo>
                  <a:pt x="122602" y="68400"/>
                </a:lnTo>
                <a:lnTo>
                  <a:pt x="122097" y="68845"/>
                </a:lnTo>
                <a:lnTo>
                  <a:pt x="121576" y="69289"/>
                </a:lnTo>
                <a:lnTo>
                  <a:pt x="121040" y="69718"/>
                </a:lnTo>
                <a:lnTo>
                  <a:pt x="120504" y="70131"/>
                </a:lnTo>
                <a:lnTo>
                  <a:pt x="119953" y="70545"/>
                </a:lnTo>
                <a:lnTo>
                  <a:pt x="119386" y="70928"/>
                </a:lnTo>
                <a:lnTo>
                  <a:pt x="118819" y="71310"/>
                </a:lnTo>
                <a:lnTo>
                  <a:pt x="118237" y="71663"/>
                </a:lnTo>
                <a:lnTo>
                  <a:pt x="117640" y="72015"/>
                </a:lnTo>
                <a:lnTo>
                  <a:pt x="117043" y="72352"/>
                </a:lnTo>
                <a:lnTo>
                  <a:pt x="116446" y="72674"/>
                </a:lnTo>
                <a:lnTo>
                  <a:pt x="115818" y="72980"/>
                </a:lnTo>
                <a:lnTo>
                  <a:pt x="115190" y="73271"/>
                </a:lnTo>
                <a:lnTo>
                  <a:pt x="114562" y="73547"/>
                </a:lnTo>
                <a:lnTo>
                  <a:pt x="113918" y="73807"/>
                </a:lnTo>
                <a:lnTo>
                  <a:pt x="113275" y="74052"/>
                </a:lnTo>
                <a:lnTo>
                  <a:pt x="112617" y="74282"/>
                </a:lnTo>
                <a:lnTo>
                  <a:pt x="111958" y="74511"/>
                </a:lnTo>
                <a:lnTo>
                  <a:pt x="111284" y="74711"/>
                </a:lnTo>
                <a:lnTo>
                  <a:pt x="110610" y="74894"/>
                </a:lnTo>
                <a:lnTo>
                  <a:pt x="109921" y="75048"/>
                </a:lnTo>
                <a:lnTo>
                  <a:pt x="109232" y="75201"/>
                </a:lnTo>
                <a:lnTo>
                  <a:pt x="108527" y="75339"/>
                </a:lnTo>
                <a:lnTo>
                  <a:pt x="107823" y="75461"/>
                </a:lnTo>
                <a:lnTo>
                  <a:pt x="107118" y="75553"/>
                </a:lnTo>
                <a:lnTo>
                  <a:pt x="106414" y="75630"/>
                </a:lnTo>
                <a:lnTo>
                  <a:pt x="105694" y="75706"/>
                </a:lnTo>
                <a:lnTo>
                  <a:pt x="104959" y="75752"/>
                </a:lnTo>
                <a:lnTo>
                  <a:pt x="104239" y="75767"/>
                </a:lnTo>
                <a:lnTo>
                  <a:pt x="103504" y="75783"/>
                </a:lnTo>
                <a:lnTo>
                  <a:pt x="102769" y="75767"/>
                </a:lnTo>
                <a:lnTo>
                  <a:pt x="102033" y="75752"/>
                </a:lnTo>
                <a:lnTo>
                  <a:pt x="101314" y="75706"/>
                </a:lnTo>
                <a:lnTo>
                  <a:pt x="100594" y="75630"/>
                </a:lnTo>
                <a:lnTo>
                  <a:pt x="99889" y="75553"/>
                </a:lnTo>
                <a:lnTo>
                  <a:pt x="99169" y="75461"/>
                </a:lnTo>
                <a:lnTo>
                  <a:pt x="98465" y="75339"/>
                </a:lnTo>
                <a:lnTo>
                  <a:pt x="97776" y="75201"/>
                </a:lnTo>
                <a:lnTo>
                  <a:pt x="97086" y="75048"/>
                </a:lnTo>
                <a:lnTo>
                  <a:pt x="96397" y="74894"/>
                </a:lnTo>
                <a:lnTo>
                  <a:pt x="95723" y="74711"/>
                </a:lnTo>
                <a:lnTo>
                  <a:pt x="95049" y="74511"/>
                </a:lnTo>
                <a:lnTo>
                  <a:pt x="94391" y="74282"/>
                </a:lnTo>
                <a:lnTo>
                  <a:pt x="93732" y="74052"/>
                </a:lnTo>
                <a:lnTo>
                  <a:pt x="93089" y="73807"/>
                </a:lnTo>
                <a:lnTo>
                  <a:pt x="92446" y="73547"/>
                </a:lnTo>
                <a:lnTo>
                  <a:pt x="91803" y="73271"/>
                </a:lnTo>
                <a:lnTo>
                  <a:pt x="91175" y="72980"/>
                </a:lnTo>
                <a:lnTo>
                  <a:pt x="90562" y="72674"/>
                </a:lnTo>
                <a:lnTo>
                  <a:pt x="89949" y="72352"/>
                </a:lnTo>
                <a:lnTo>
                  <a:pt x="89352" y="72015"/>
                </a:lnTo>
                <a:lnTo>
                  <a:pt x="88770" y="71663"/>
                </a:lnTo>
                <a:lnTo>
                  <a:pt x="88188" y="71310"/>
                </a:lnTo>
                <a:lnTo>
                  <a:pt x="87606" y="70928"/>
                </a:lnTo>
                <a:lnTo>
                  <a:pt x="87055" y="70545"/>
                </a:lnTo>
                <a:lnTo>
                  <a:pt x="86503" y="70131"/>
                </a:lnTo>
                <a:lnTo>
                  <a:pt x="85952" y="69718"/>
                </a:lnTo>
                <a:lnTo>
                  <a:pt x="85431" y="69289"/>
                </a:lnTo>
                <a:lnTo>
                  <a:pt x="84910" y="68845"/>
                </a:lnTo>
                <a:lnTo>
                  <a:pt x="84390" y="68400"/>
                </a:lnTo>
                <a:lnTo>
                  <a:pt x="83900" y="67941"/>
                </a:lnTo>
                <a:lnTo>
                  <a:pt x="83410" y="67451"/>
                </a:lnTo>
                <a:lnTo>
                  <a:pt x="82935" y="66976"/>
                </a:lnTo>
                <a:lnTo>
                  <a:pt x="82460" y="66471"/>
                </a:lnTo>
                <a:lnTo>
                  <a:pt x="82016" y="65965"/>
                </a:lnTo>
                <a:lnTo>
                  <a:pt x="81572" y="65445"/>
                </a:lnTo>
                <a:lnTo>
                  <a:pt x="81143" y="64909"/>
                </a:lnTo>
                <a:lnTo>
                  <a:pt x="80729" y="64372"/>
                </a:lnTo>
                <a:lnTo>
                  <a:pt x="80331" y="63821"/>
                </a:lnTo>
                <a:lnTo>
                  <a:pt x="79933" y="63254"/>
                </a:lnTo>
                <a:lnTo>
                  <a:pt x="79565" y="62688"/>
                </a:lnTo>
                <a:lnTo>
                  <a:pt x="79198" y="62106"/>
                </a:lnTo>
                <a:lnTo>
                  <a:pt x="78845" y="61508"/>
                </a:lnTo>
                <a:lnTo>
                  <a:pt x="78508" y="60911"/>
                </a:lnTo>
                <a:lnTo>
                  <a:pt x="78187" y="60298"/>
                </a:lnTo>
                <a:lnTo>
                  <a:pt x="77881" y="59686"/>
                </a:lnTo>
                <a:lnTo>
                  <a:pt x="77590" y="59058"/>
                </a:lnTo>
                <a:lnTo>
                  <a:pt x="77314" y="58430"/>
                </a:lnTo>
                <a:lnTo>
                  <a:pt x="77053" y="57787"/>
                </a:lnTo>
                <a:lnTo>
                  <a:pt x="76808" y="57128"/>
                </a:lnTo>
                <a:lnTo>
                  <a:pt x="76579" y="56485"/>
                </a:lnTo>
                <a:lnTo>
                  <a:pt x="76364" y="55811"/>
                </a:lnTo>
                <a:lnTo>
                  <a:pt x="76165" y="55137"/>
                </a:lnTo>
                <a:lnTo>
                  <a:pt x="75981" y="54463"/>
                </a:lnTo>
                <a:lnTo>
                  <a:pt x="75813" y="53774"/>
                </a:lnTo>
                <a:lnTo>
                  <a:pt x="75660" y="53085"/>
                </a:lnTo>
                <a:lnTo>
                  <a:pt x="75522" y="52396"/>
                </a:lnTo>
                <a:lnTo>
                  <a:pt x="75415" y="51691"/>
                </a:lnTo>
                <a:lnTo>
                  <a:pt x="75307" y="50986"/>
                </a:lnTo>
                <a:lnTo>
                  <a:pt x="75231" y="50267"/>
                </a:lnTo>
                <a:lnTo>
                  <a:pt x="75170" y="49547"/>
                </a:lnTo>
                <a:lnTo>
                  <a:pt x="75124" y="48827"/>
                </a:lnTo>
                <a:lnTo>
                  <a:pt x="75093" y="48092"/>
                </a:lnTo>
                <a:lnTo>
                  <a:pt x="75078" y="47357"/>
                </a:lnTo>
                <a:lnTo>
                  <a:pt x="75093" y="46637"/>
                </a:lnTo>
                <a:lnTo>
                  <a:pt x="75124" y="45902"/>
                </a:lnTo>
                <a:lnTo>
                  <a:pt x="75170" y="45182"/>
                </a:lnTo>
                <a:lnTo>
                  <a:pt x="75231" y="44462"/>
                </a:lnTo>
                <a:lnTo>
                  <a:pt x="75307" y="43742"/>
                </a:lnTo>
                <a:lnTo>
                  <a:pt x="75415" y="43038"/>
                </a:lnTo>
                <a:lnTo>
                  <a:pt x="75522" y="42333"/>
                </a:lnTo>
                <a:lnTo>
                  <a:pt x="75660" y="41644"/>
                </a:lnTo>
                <a:lnTo>
                  <a:pt x="75813" y="40939"/>
                </a:lnTo>
                <a:lnTo>
                  <a:pt x="75981" y="40265"/>
                </a:lnTo>
                <a:lnTo>
                  <a:pt x="76165" y="39576"/>
                </a:lnTo>
                <a:lnTo>
                  <a:pt x="76364" y="38918"/>
                </a:lnTo>
                <a:lnTo>
                  <a:pt x="76579" y="38244"/>
                </a:lnTo>
                <a:lnTo>
                  <a:pt x="76808" y="37585"/>
                </a:lnTo>
                <a:lnTo>
                  <a:pt x="77053" y="36942"/>
                </a:lnTo>
                <a:lnTo>
                  <a:pt x="77314" y="36299"/>
                </a:lnTo>
                <a:lnTo>
                  <a:pt x="77590" y="35671"/>
                </a:lnTo>
                <a:lnTo>
                  <a:pt x="77881" y="35043"/>
                </a:lnTo>
                <a:lnTo>
                  <a:pt x="78187" y="34430"/>
                </a:lnTo>
                <a:lnTo>
                  <a:pt x="78508" y="33818"/>
                </a:lnTo>
                <a:lnTo>
                  <a:pt x="78845" y="33220"/>
                </a:lnTo>
                <a:lnTo>
                  <a:pt x="79198" y="32623"/>
                </a:lnTo>
                <a:lnTo>
                  <a:pt x="79565" y="32041"/>
                </a:lnTo>
                <a:lnTo>
                  <a:pt x="79933" y="31474"/>
                </a:lnTo>
                <a:lnTo>
                  <a:pt x="80331" y="30908"/>
                </a:lnTo>
                <a:lnTo>
                  <a:pt x="80729" y="30356"/>
                </a:lnTo>
                <a:lnTo>
                  <a:pt x="81143" y="29820"/>
                </a:lnTo>
                <a:lnTo>
                  <a:pt x="81572" y="29284"/>
                </a:lnTo>
                <a:lnTo>
                  <a:pt x="82016" y="28763"/>
                </a:lnTo>
                <a:lnTo>
                  <a:pt x="82460" y="28258"/>
                </a:lnTo>
                <a:lnTo>
                  <a:pt x="82935" y="27753"/>
                </a:lnTo>
                <a:lnTo>
                  <a:pt x="83410" y="27262"/>
                </a:lnTo>
                <a:lnTo>
                  <a:pt x="83900" y="26788"/>
                </a:lnTo>
                <a:lnTo>
                  <a:pt x="84390" y="26328"/>
                </a:lnTo>
                <a:lnTo>
                  <a:pt x="84910" y="25869"/>
                </a:lnTo>
                <a:lnTo>
                  <a:pt x="85431" y="25440"/>
                </a:lnTo>
                <a:lnTo>
                  <a:pt x="85952" y="25011"/>
                </a:lnTo>
                <a:lnTo>
                  <a:pt x="86503" y="24597"/>
                </a:lnTo>
                <a:lnTo>
                  <a:pt x="87055" y="24184"/>
                </a:lnTo>
                <a:lnTo>
                  <a:pt x="87606" y="23801"/>
                </a:lnTo>
                <a:lnTo>
                  <a:pt x="88188" y="23418"/>
                </a:lnTo>
                <a:lnTo>
                  <a:pt x="88770" y="23066"/>
                </a:lnTo>
                <a:lnTo>
                  <a:pt x="89352" y="22714"/>
                </a:lnTo>
                <a:lnTo>
                  <a:pt x="89949" y="22377"/>
                </a:lnTo>
                <a:lnTo>
                  <a:pt x="90562" y="22055"/>
                </a:lnTo>
                <a:lnTo>
                  <a:pt x="91175" y="21749"/>
                </a:lnTo>
                <a:lnTo>
                  <a:pt x="91803" y="21458"/>
                </a:lnTo>
                <a:lnTo>
                  <a:pt x="92446" y="21182"/>
                </a:lnTo>
                <a:lnTo>
                  <a:pt x="93089" y="20922"/>
                </a:lnTo>
                <a:lnTo>
                  <a:pt x="93732" y="20677"/>
                </a:lnTo>
                <a:lnTo>
                  <a:pt x="94391" y="20432"/>
                </a:lnTo>
                <a:lnTo>
                  <a:pt x="95049" y="20217"/>
                </a:lnTo>
                <a:lnTo>
                  <a:pt x="95723" y="20018"/>
                </a:lnTo>
                <a:lnTo>
                  <a:pt x="96397" y="19834"/>
                </a:lnTo>
                <a:lnTo>
                  <a:pt x="97086" y="19666"/>
                </a:lnTo>
                <a:lnTo>
                  <a:pt x="97776" y="19528"/>
                </a:lnTo>
                <a:lnTo>
                  <a:pt x="98465" y="19390"/>
                </a:lnTo>
                <a:lnTo>
                  <a:pt x="99169" y="19268"/>
                </a:lnTo>
                <a:lnTo>
                  <a:pt x="99889" y="19176"/>
                </a:lnTo>
                <a:lnTo>
                  <a:pt x="100594" y="19099"/>
                </a:lnTo>
                <a:lnTo>
                  <a:pt x="101314" y="19023"/>
                </a:lnTo>
                <a:lnTo>
                  <a:pt x="102033" y="18977"/>
                </a:lnTo>
                <a:lnTo>
                  <a:pt x="102769" y="18961"/>
                </a:lnTo>
                <a:lnTo>
                  <a:pt x="103504" y="18946"/>
                </a:lnTo>
                <a:close/>
                <a:moveTo>
                  <a:pt x="103504" y="0"/>
                </a:moveTo>
                <a:lnTo>
                  <a:pt x="102279" y="16"/>
                </a:lnTo>
                <a:lnTo>
                  <a:pt x="101069" y="62"/>
                </a:lnTo>
                <a:lnTo>
                  <a:pt x="99859" y="138"/>
                </a:lnTo>
                <a:lnTo>
                  <a:pt x="98664" y="245"/>
                </a:lnTo>
                <a:lnTo>
                  <a:pt x="97469" y="383"/>
                </a:lnTo>
                <a:lnTo>
                  <a:pt x="96290" y="552"/>
                </a:lnTo>
                <a:lnTo>
                  <a:pt x="95111" y="736"/>
                </a:lnTo>
                <a:lnTo>
                  <a:pt x="93962" y="965"/>
                </a:lnTo>
                <a:lnTo>
                  <a:pt x="92798" y="1210"/>
                </a:lnTo>
                <a:lnTo>
                  <a:pt x="91665" y="1486"/>
                </a:lnTo>
                <a:lnTo>
                  <a:pt x="90531" y="1792"/>
                </a:lnTo>
                <a:lnTo>
                  <a:pt x="89413" y="2129"/>
                </a:lnTo>
                <a:lnTo>
                  <a:pt x="88311" y="2482"/>
                </a:lnTo>
                <a:lnTo>
                  <a:pt x="87223" y="2880"/>
                </a:lnTo>
                <a:lnTo>
                  <a:pt x="86136" y="3278"/>
                </a:lnTo>
                <a:lnTo>
                  <a:pt x="85064" y="3722"/>
                </a:lnTo>
                <a:lnTo>
                  <a:pt x="84007" y="4182"/>
                </a:lnTo>
                <a:lnTo>
                  <a:pt x="82965" y="4672"/>
                </a:lnTo>
                <a:lnTo>
                  <a:pt x="81939" y="5177"/>
                </a:lnTo>
                <a:lnTo>
                  <a:pt x="80928" y="5713"/>
                </a:lnTo>
                <a:lnTo>
                  <a:pt x="79933" y="6280"/>
                </a:lnTo>
                <a:lnTo>
                  <a:pt x="78937" y="6862"/>
                </a:lnTo>
                <a:lnTo>
                  <a:pt x="77972" y="7459"/>
                </a:lnTo>
                <a:lnTo>
                  <a:pt x="77023" y="8087"/>
                </a:lnTo>
                <a:lnTo>
                  <a:pt x="76089" y="8746"/>
                </a:lnTo>
                <a:lnTo>
                  <a:pt x="75170" y="9404"/>
                </a:lnTo>
                <a:lnTo>
                  <a:pt x="74266" y="10109"/>
                </a:lnTo>
                <a:lnTo>
                  <a:pt x="73378" y="10813"/>
                </a:lnTo>
                <a:lnTo>
                  <a:pt x="72505" y="11548"/>
                </a:lnTo>
                <a:lnTo>
                  <a:pt x="71662" y="12299"/>
                </a:lnTo>
                <a:lnTo>
                  <a:pt x="70820" y="13080"/>
                </a:lnTo>
                <a:lnTo>
                  <a:pt x="70008" y="13876"/>
                </a:lnTo>
                <a:lnTo>
                  <a:pt x="69212" y="14688"/>
                </a:lnTo>
                <a:lnTo>
                  <a:pt x="68446" y="15515"/>
                </a:lnTo>
                <a:lnTo>
                  <a:pt x="67696" y="16373"/>
                </a:lnTo>
                <a:lnTo>
                  <a:pt x="66960" y="17231"/>
                </a:lnTo>
                <a:lnTo>
                  <a:pt x="66241" y="18119"/>
                </a:lnTo>
                <a:lnTo>
                  <a:pt x="65551" y="19023"/>
                </a:lnTo>
                <a:lnTo>
                  <a:pt x="64877" y="19941"/>
                </a:lnTo>
                <a:lnTo>
                  <a:pt x="64234" y="20876"/>
                </a:lnTo>
                <a:lnTo>
                  <a:pt x="63606" y="21841"/>
                </a:lnTo>
                <a:lnTo>
                  <a:pt x="62994" y="22806"/>
                </a:lnTo>
                <a:lnTo>
                  <a:pt x="62412" y="23786"/>
                </a:lnTo>
                <a:lnTo>
                  <a:pt x="61860" y="24781"/>
                </a:lnTo>
                <a:lnTo>
                  <a:pt x="61324" y="25807"/>
                </a:lnTo>
                <a:lnTo>
                  <a:pt x="60804" y="26834"/>
                </a:lnTo>
                <a:lnTo>
                  <a:pt x="60329" y="27875"/>
                </a:lnTo>
                <a:lnTo>
                  <a:pt x="59854" y="28932"/>
                </a:lnTo>
                <a:lnTo>
                  <a:pt x="59425" y="30004"/>
                </a:lnTo>
                <a:lnTo>
                  <a:pt x="59012" y="31076"/>
                </a:lnTo>
                <a:lnTo>
                  <a:pt x="58629" y="32179"/>
                </a:lnTo>
                <a:lnTo>
                  <a:pt x="58261" y="33281"/>
                </a:lnTo>
                <a:lnTo>
                  <a:pt x="57939" y="34400"/>
                </a:lnTo>
                <a:lnTo>
                  <a:pt x="57633" y="35533"/>
                </a:lnTo>
                <a:lnTo>
                  <a:pt x="57357" y="36666"/>
                </a:lnTo>
                <a:lnTo>
                  <a:pt x="57097" y="37815"/>
                </a:lnTo>
                <a:lnTo>
                  <a:pt x="56883" y="38979"/>
                </a:lnTo>
                <a:lnTo>
                  <a:pt x="56684" y="40158"/>
                </a:lnTo>
                <a:lnTo>
                  <a:pt x="56515" y="41338"/>
                </a:lnTo>
                <a:lnTo>
                  <a:pt x="56377" y="42517"/>
                </a:lnTo>
                <a:lnTo>
                  <a:pt x="56270" y="43727"/>
                </a:lnTo>
                <a:lnTo>
                  <a:pt x="56193" y="44921"/>
                </a:lnTo>
                <a:lnTo>
                  <a:pt x="56148" y="46147"/>
                </a:lnTo>
                <a:lnTo>
                  <a:pt x="56132" y="47357"/>
                </a:lnTo>
                <a:lnTo>
                  <a:pt x="56148" y="48122"/>
                </a:lnTo>
                <a:lnTo>
                  <a:pt x="56163" y="48873"/>
                </a:lnTo>
                <a:lnTo>
                  <a:pt x="56193" y="49608"/>
                </a:lnTo>
                <a:lnTo>
                  <a:pt x="56239" y="50359"/>
                </a:lnTo>
                <a:lnTo>
                  <a:pt x="56285" y="51094"/>
                </a:lnTo>
                <a:lnTo>
                  <a:pt x="56347" y="51844"/>
                </a:lnTo>
                <a:lnTo>
                  <a:pt x="56423" y="52579"/>
                </a:lnTo>
                <a:lnTo>
                  <a:pt x="56515" y="53299"/>
                </a:lnTo>
                <a:lnTo>
                  <a:pt x="56607" y="54034"/>
                </a:lnTo>
                <a:lnTo>
                  <a:pt x="56714" y="54754"/>
                </a:lnTo>
                <a:lnTo>
                  <a:pt x="56837" y="55474"/>
                </a:lnTo>
                <a:lnTo>
                  <a:pt x="56959" y="56194"/>
                </a:lnTo>
                <a:lnTo>
                  <a:pt x="57097" y="56914"/>
                </a:lnTo>
                <a:lnTo>
                  <a:pt x="57250" y="57618"/>
                </a:lnTo>
                <a:lnTo>
                  <a:pt x="57419" y="58323"/>
                </a:lnTo>
                <a:lnTo>
                  <a:pt x="57587" y="59027"/>
                </a:lnTo>
                <a:lnTo>
                  <a:pt x="36298" y="69855"/>
                </a:lnTo>
                <a:lnTo>
                  <a:pt x="30815" y="58706"/>
                </a:lnTo>
                <a:lnTo>
                  <a:pt x="30708" y="58507"/>
                </a:lnTo>
                <a:lnTo>
                  <a:pt x="30601" y="58307"/>
                </a:lnTo>
                <a:lnTo>
                  <a:pt x="30478" y="58124"/>
                </a:lnTo>
                <a:lnTo>
                  <a:pt x="30341" y="57940"/>
                </a:lnTo>
                <a:lnTo>
                  <a:pt x="30203" y="57771"/>
                </a:lnTo>
                <a:lnTo>
                  <a:pt x="30065" y="57618"/>
                </a:lnTo>
                <a:lnTo>
                  <a:pt x="29912" y="57465"/>
                </a:lnTo>
                <a:lnTo>
                  <a:pt x="29743" y="57312"/>
                </a:lnTo>
                <a:lnTo>
                  <a:pt x="29575" y="57189"/>
                </a:lnTo>
                <a:lnTo>
                  <a:pt x="29406" y="57052"/>
                </a:lnTo>
                <a:lnTo>
                  <a:pt x="29238" y="56944"/>
                </a:lnTo>
                <a:lnTo>
                  <a:pt x="29054" y="56837"/>
                </a:lnTo>
                <a:lnTo>
                  <a:pt x="28870" y="56730"/>
                </a:lnTo>
                <a:lnTo>
                  <a:pt x="28671" y="56638"/>
                </a:lnTo>
                <a:lnTo>
                  <a:pt x="28487" y="56561"/>
                </a:lnTo>
                <a:lnTo>
                  <a:pt x="28288" y="56485"/>
                </a:lnTo>
                <a:lnTo>
                  <a:pt x="28089" y="56424"/>
                </a:lnTo>
                <a:lnTo>
                  <a:pt x="27875" y="56378"/>
                </a:lnTo>
                <a:lnTo>
                  <a:pt x="27676" y="56332"/>
                </a:lnTo>
                <a:lnTo>
                  <a:pt x="27461" y="56301"/>
                </a:lnTo>
                <a:lnTo>
                  <a:pt x="27247" y="56286"/>
                </a:lnTo>
                <a:lnTo>
                  <a:pt x="27032" y="56270"/>
                </a:lnTo>
                <a:lnTo>
                  <a:pt x="26619" y="56270"/>
                </a:lnTo>
                <a:lnTo>
                  <a:pt x="26404" y="56301"/>
                </a:lnTo>
                <a:lnTo>
                  <a:pt x="26190" y="56332"/>
                </a:lnTo>
                <a:lnTo>
                  <a:pt x="25976" y="56362"/>
                </a:lnTo>
                <a:lnTo>
                  <a:pt x="25761" y="56424"/>
                </a:lnTo>
                <a:lnTo>
                  <a:pt x="25547" y="56485"/>
                </a:lnTo>
                <a:lnTo>
                  <a:pt x="25348" y="56561"/>
                </a:lnTo>
                <a:lnTo>
                  <a:pt x="25133" y="56638"/>
                </a:lnTo>
                <a:lnTo>
                  <a:pt x="24934" y="56745"/>
                </a:lnTo>
                <a:lnTo>
                  <a:pt x="16158" y="61202"/>
                </a:lnTo>
                <a:lnTo>
                  <a:pt x="15959" y="61309"/>
                </a:lnTo>
                <a:lnTo>
                  <a:pt x="15775" y="61432"/>
                </a:lnTo>
                <a:lnTo>
                  <a:pt x="15591" y="61554"/>
                </a:lnTo>
                <a:lnTo>
                  <a:pt x="15408" y="61692"/>
                </a:lnTo>
                <a:lnTo>
                  <a:pt x="15239" y="61830"/>
                </a:lnTo>
                <a:lnTo>
                  <a:pt x="15086" y="61983"/>
                </a:lnTo>
                <a:lnTo>
                  <a:pt x="14933" y="62136"/>
                </a:lnTo>
                <a:lnTo>
                  <a:pt x="14780" y="62290"/>
                </a:lnTo>
                <a:lnTo>
                  <a:pt x="14657" y="62458"/>
                </a:lnTo>
                <a:lnTo>
                  <a:pt x="14519" y="62642"/>
                </a:lnTo>
                <a:lnTo>
                  <a:pt x="14412" y="62826"/>
                </a:lnTo>
                <a:lnTo>
                  <a:pt x="14290" y="63009"/>
                </a:lnTo>
                <a:lnTo>
                  <a:pt x="14198" y="63193"/>
                </a:lnTo>
                <a:lnTo>
                  <a:pt x="14106" y="63392"/>
                </a:lnTo>
                <a:lnTo>
                  <a:pt x="14029" y="63591"/>
                </a:lnTo>
                <a:lnTo>
                  <a:pt x="13953" y="63790"/>
                </a:lnTo>
                <a:lnTo>
                  <a:pt x="13891" y="63990"/>
                </a:lnTo>
                <a:lnTo>
                  <a:pt x="13830" y="64204"/>
                </a:lnTo>
                <a:lnTo>
                  <a:pt x="13800" y="64403"/>
                </a:lnTo>
                <a:lnTo>
                  <a:pt x="13754" y="64618"/>
                </a:lnTo>
                <a:lnTo>
                  <a:pt x="13738" y="64832"/>
                </a:lnTo>
                <a:lnTo>
                  <a:pt x="13723" y="65046"/>
                </a:lnTo>
                <a:lnTo>
                  <a:pt x="13723" y="65261"/>
                </a:lnTo>
                <a:lnTo>
                  <a:pt x="13723" y="65475"/>
                </a:lnTo>
                <a:lnTo>
                  <a:pt x="13738" y="65690"/>
                </a:lnTo>
                <a:lnTo>
                  <a:pt x="13769" y="65904"/>
                </a:lnTo>
                <a:lnTo>
                  <a:pt x="13815" y="66118"/>
                </a:lnTo>
                <a:lnTo>
                  <a:pt x="13861" y="66333"/>
                </a:lnTo>
                <a:lnTo>
                  <a:pt x="13922" y="66547"/>
                </a:lnTo>
                <a:lnTo>
                  <a:pt x="13999" y="66762"/>
                </a:lnTo>
                <a:lnTo>
                  <a:pt x="14075" y="66961"/>
                </a:lnTo>
                <a:lnTo>
                  <a:pt x="14167" y="67175"/>
                </a:lnTo>
                <a:lnTo>
                  <a:pt x="19650" y="78325"/>
                </a:lnTo>
                <a:lnTo>
                  <a:pt x="2451" y="87086"/>
                </a:lnTo>
                <a:lnTo>
                  <a:pt x="2251" y="87193"/>
                </a:lnTo>
                <a:lnTo>
                  <a:pt x="2052" y="87300"/>
                </a:lnTo>
                <a:lnTo>
                  <a:pt x="1869" y="87438"/>
                </a:lnTo>
                <a:lnTo>
                  <a:pt x="1700" y="87560"/>
                </a:lnTo>
                <a:lnTo>
                  <a:pt x="1532" y="87714"/>
                </a:lnTo>
                <a:lnTo>
                  <a:pt x="1363" y="87851"/>
                </a:lnTo>
                <a:lnTo>
                  <a:pt x="1210" y="88005"/>
                </a:lnTo>
                <a:lnTo>
                  <a:pt x="1072" y="88173"/>
                </a:lnTo>
                <a:lnTo>
                  <a:pt x="934" y="88342"/>
                </a:lnTo>
                <a:lnTo>
                  <a:pt x="812" y="88510"/>
                </a:lnTo>
                <a:lnTo>
                  <a:pt x="689" y="88694"/>
                </a:lnTo>
                <a:lnTo>
                  <a:pt x="582" y="88878"/>
                </a:lnTo>
                <a:lnTo>
                  <a:pt x="490" y="89061"/>
                </a:lnTo>
                <a:lnTo>
                  <a:pt x="398" y="89261"/>
                </a:lnTo>
                <a:lnTo>
                  <a:pt x="306" y="89460"/>
                </a:lnTo>
                <a:lnTo>
                  <a:pt x="245" y="89659"/>
                </a:lnTo>
                <a:lnTo>
                  <a:pt x="184" y="89873"/>
                </a:lnTo>
                <a:lnTo>
                  <a:pt x="123" y="90072"/>
                </a:lnTo>
                <a:lnTo>
                  <a:pt x="77" y="90287"/>
                </a:lnTo>
                <a:lnTo>
                  <a:pt x="46" y="90501"/>
                </a:lnTo>
                <a:lnTo>
                  <a:pt x="15" y="90700"/>
                </a:lnTo>
                <a:lnTo>
                  <a:pt x="15" y="90915"/>
                </a:lnTo>
                <a:lnTo>
                  <a:pt x="0" y="91144"/>
                </a:lnTo>
                <a:lnTo>
                  <a:pt x="15" y="91359"/>
                </a:lnTo>
                <a:lnTo>
                  <a:pt x="31" y="91573"/>
                </a:lnTo>
                <a:lnTo>
                  <a:pt x="61" y="91788"/>
                </a:lnTo>
                <a:lnTo>
                  <a:pt x="92" y="92002"/>
                </a:lnTo>
                <a:lnTo>
                  <a:pt x="153" y="92216"/>
                </a:lnTo>
                <a:lnTo>
                  <a:pt x="214" y="92431"/>
                </a:lnTo>
                <a:lnTo>
                  <a:pt x="276" y="92630"/>
                </a:lnTo>
                <a:lnTo>
                  <a:pt x="368" y="92844"/>
                </a:lnTo>
                <a:lnTo>
                  <a:pt x="460" y="93044"/>
                </a:lnTo>
                <a:lnTo>
                  <a:pt x="4870" y="102065"/>
                </a:lnTo>
                <a:lnTo>
                  <a:pt x="4978" y="102264"/>
                </a:lnTo>
                <a:lnTo>
                  <a:pt x="5100" y="102463"/>
                </a:lnTo>
                <a:lnTo>
                  <a:pt x="5223" y="102647"/>
                </a:lnTo>
                <a:lnTo>
                  <a:pt x="5345" y="102830"/>
                </a:lnTo>
                <a:lnTo>
                  <a:pt x="5483" y="102999"/>
                </a:lnTo>
                <a:lnTo>
                  <a:pt x="5636" y="103152"/>
                </a:lnTo>
                <a:lnTo>
                  <a:pt x="5789" y="103305"/>
                </a:lnTo>
                <a:lnTo>
                  <a:pt x="5943" y="103458"/>
                </a:lnTo>
                <a:lnTo>
                  <a:pt x="6111" y="103581"/>
                </a:lnTo>
                <a:lnTo>
                  <a:pt x="6279" y="103719"/>
                </a:lnTo>
                <a:lnTo>
                  <a:pt x="6448" y="103826"/>
                </a:lnTo>
                <a:lnTo>
                  <a:pt x="6632" y="103933"/>
                </a:lnTo>
                <a:lnTo>
                  <a:pt x="6816" y="104040"/>
                </a:lnTo>
                <a:lnTo>
                  <a:pt x="7015" y="104132"/>
                </a:lnTo>
                <a:lnTo>
                  <a:pt x="7214" y="104209"/>
                </a:lnTo>
                <a:lnTo>
                  <a:pt x="7413" y="104285"/>
                </a:lnTo>
                <a:lnTo>
                  <a:pt x="7612" y="104347"/>
                </a:lnTo>
                <a:lnTo>
                  <a:pt x="7811" y="104392"/>
                </a:lnTo>
                <a:lnTo>
                  <a:pt x="8025" y="104438"/>
                </a:lnTo>
                <a:lnTo>
                  <a:pt x="8225" y="104469"/>
                </a:lnTo>
                <a:lnTo>
                  <a:pt x="8439" y="104484"/>
                </a:lnTo>
                <a:lnTo>
                  <a:pt x="8653" y="104500"/>
                </a:lnTo>
                <a:lnTo>
                  <a:pt x="9082" y="104500"/>
                </a:lnTo>
                <a:lnTo>
                  <a:pt x="9281" y="104469"/>
                </a:lnTo>
                <a:lnTo>
                  <a:pt x="9496" y="104454"/>
                </a:lnTo>
                <a:lnTo>
                  <a:pt x="9710" y="104408"/>
                </a:lnTo>
                <a:lnTo>
                  <a:pt x="9925" y="104347"/>
                </a:lnTo>
                <a:lnTo>
                  <a:pt x="10139" y="104285"/>
                </a:lnTo>
                <a:lnTo>
                  <a:pt x="10353" y="104209"/>
                </a:lnTo>
                <a:lnTo>
                  <a:pt x="10553" y="104132"/>
                </a:lnTo>
                <a:lnTo>
                  <a:pt x="10752" y="104025"/>
                </a:lnTo>
                <a:lnTo>
                  <a:pt x="27967" y="95264"/>
                </a:lnTo>
                <a:lnTo>
                  <a:pt x="33465" y="106445"/>
                </a:lnTo>
                <a:lnTo>
                  <a:pt x="33557" y="106644"/>
                </a:lnTo>
                <a:lnTo>
                  <a:pt x="33679" y="106828"/>
                </a:lnTo>
                <a:lnTo>
                  <a:pt x="33802" y="107011"/>
                </a:lnTo>
                <a:lnTo>
                  <a:pt x="33924" y="107195"/>
                </a:lnTo>
                <a:lnTo>
                  <a:pt x="34062" y="107364"/>
                </a:lnTo>
                <a:lnTo>
                  <a:pt x="34215" y="107517"/>
                </a:lnTo>
                <a:lnTo>
                  <a:pt x="34369" y="107670"/>
                </a:lnTo>
                <a:lnTo>
                  <a:pt x="34522" y="107823"/>
                </a:lnTo>
                <a:lnTo>
                  <a:pt x="34690" y="107961"/>
                </a:lnTo>
                <a:lnTo>
                  <a:pt x="34859" y="108084"/>
                </a:lnTo>
                <a:lnTo>
                  <a:pt x="35042" y="108191"/>
                </a:lnTo>
                <a:lnTo>
                  <a:pt x="35226" y="108313"/>
                </a:lnTo>
                <a:lnTo>
                  <a:pt x="35410" y="108405"/>
                </a:lnTo>
                <a:lnTo>
                  <a:pt x="35594" y="108497"/>
                </a:lnTo>
                <a:lnTo>
                  <a:pt x="35793" y="108574"/>
                </a:lnTo>
                <a:lnTo>
                  <a:pt x="35992" y="108650"/>
                </a:lnTo>
                <a:lnTo>
                  <a:pt x="36191" y="108712"/>
                </a:lnTo>
                <a:lnTo>
                  <a:pt x="36390" y="108757"/>
                </a:lnTo>
                <a:lnTo>
                  <a:pt x="36605" y="108803"/>
                </a:lnTo>
                <a:lnTo>
                  <a:pt x="36804" y="108834"/>
                </a:lnTo>
                <a:lnTo>
                  <a:pt x="37018" y="108865"/>
                </a:lnTo>
                <a:lnTo>
                  <a:pt x="37661" y="108865"/>
                </a:lnTo>
                <a:lnTo>
                  <a:pt x="37876" y="108849"/>
                </a:lnTo>
                <a:lnTo>
                  <a:pt x="38090" y="108819"/>
                </a:lnTo>
                <a:lnTo>
                  <a:pt x="38305" y="108773"/>
                </a:lnTo>
                <a:lnTo>
                  <a:pt x="38504" y="108712"/>
                </a:lnTo>
                <a:lnTo>
                  <a:pt x="38718" y="108650"/>
                </a:lnTo>
                <a:lnTo>
                  <a:pt x="38933" y="108574"/>
                </a:lnTo>
                <a:lnTo>
                  <a:pt x="39132" y="108497"/>
                </a:lnTo>
                <a:lnTo>
                  <a:pt x="39346" y="108390"/>
                </a:lnTo>
                <a:lnTo>
                  <a:pt x="48107" y="103933"/>
                </a:lnTo>
                <a:lnTo>
                  <a:pt x="48306" y="103826"/>
                </a:lnTo>
                <a:lnTo>
                  <a:pt x="48505" y="103703"/>
                </a:lnTo>
                <a:lnTo>
                  <a:pt x="48689" y="103581"/>
                </a:lnTo>
                <a:lnTo>
                  <a:pt x="48857" y="103443"/>
                </a:lnTo>
                <a:lnTo>
                  <a:pt x="49026" y="103305"/>
                </a:lnTo>
                <a:lnTo>
                  <a:pt x="49194" y="103152"/>
                </a:lnTo>
                <a:lnTo>
                  <a:pt x="49347" y="102999"/>
                </a:lnTo>
                <a:lnTo>
                  <a:pt x="49485" y="102846"/>
                </a:lnTo>
                <a:lnTo>
                  <a:pt x="49623" y="102677"/>
                </a:lnTo>
                <a:lnTo>
                  <a:pt x="49746" y="102493"/>
                </a:lnTo>
                <a:lnTo>
                  <a:pt x="49868" y="102325"/>
                </a:lnTo>
                <a:lnTo>
                  <a:pt x="49975" y="102126"/>
                </a:lnTo>
                <a:lnTo>
                  <a:pt x="50082" y="101942"/>
                </a:lnTo>
                <a:lnTo>
                  <a:pt x="50159" y="101743"/>
                </a:lnTo>
                <a:lnTo>
                  <a:pt x="50251" y="101559"/>
                </a:lnTo>
                <a:lnTo>
                  <a:pt x="50328" y="101345"/>
                </a:lnTo>
                <a:lnTo>
                  <a:pt x="50389" y="101146"/>
                </a:lnTo>
                <a:lnTo>
                  <a:pt x="50435" y="100946"/>
                </a:lnTo>
                <a:lnTo>
                  <a:pt x="50481" y="100732"/>
                </a:lnTo>
                <a:lnTo>
                  <a:pt x="50511" y="100518"/>
                </a:lnTo>
                <a:lnTo>
                  <a:pt x="50542" y="100303"/>
                </a:lnTo>
                <a:lnTo>
                  <a:pt x="50557" y="100089"/>
                </a:lnTo>
                <a:lnTo>
                  <a:pt x="50557" y="99874"/>
                </a:lnTo>
                <a:lnTo>
                  <a:pt x="50542" y="99660"/>
                </a:lnTo>
                <a:lnTo>
                  <a:pt x="50527" y="99446"/>
                </a:lnTo>
                <a:lnTo>
                  <a:pt x="50496" y="99231"/>
                </a:lnTo>
                <a:lnTo>
                  <a:pt x="50465" y="99017"/>
                </a:lnTo>
                <a:lnTo>
                  <a:pt x="50404" y="98802"/>
                </a:lnTo>
                <a:lnTo>
                  <a:pt x="50358" y="98588"/>
                </a:lnTo>
                <a:lnTo>
                  <a:pt x="50282" y="98373"/>
                </a:lnTo>
                <a:lnTo>
                  <a:pt x="50190" y="98174"/>
                </a:lnTo>
                <a:lnTo>
                  <a:pt x="50098" y="97960"/>
                </a:lnTo>
                <a:lnTo>
                  <a:pt x="44615" y="86795"/>
                </a:lnTo>
                <a:lnTo>
                  <a:pt x="65796" y="76028"/>
                </a:lnTo>
                <a:lnTo>
                  <a:pt x="66210" y="76548"/>
                </a:lnTo>
                <a:lnTo>
                  <a:pt x="66623" y="77069"/>
                </a:lnTo>
                <a:lnTo>
                  <a:pt x="67052" y="77590"/>
                </a:lnTo>
                <a:lnTo>
                  <a:pt x="67481" y="78111"/>
                </a:lnTo>
                <a:lnTo>
                  <a:pt x="67910" y="78616"/>
                </a:lnTo>
                <a:lnTo>
                  <a:pt x="68369" y="79106"/>
                </a:lnTo>
                <a:lnTo>
                  <a:pt x="68814" y="79596"/>
                </a:lnTo>
                <a:lnTo>
                  <a:pt x="69273" y="80086"/>
                </a:lnTo>
                <a:lnTo>
                  <a:pt x="69733" y="80561"/>
                </a:lnTo>
                <a:lnTo>
                  <a:pt x="70207" y="81036"/>
                </a:lnTo>
                <a:lnTo>
                  <a:pt x="70682" y="81511"/>
                </a:lnTo>
                <a:lnTo>
                  <a:pt x="71172" y="81970"/>
                </a:lnTo>
                <a:lnTo>
                  <a:pt x="71662" y="82414"/>
                </a:lnTo>
                <a:lnTo>
                  <a:pt x="72168" y="82874"/>
                </a:lnTo>
                <a:lnTo>
                  <a:pt x="72673" y="83303"/>
                </a:lnTo>
                <a:lnTo>
                  <a:pt x="73179" y="83732"/>
                </a:lnTo>
                <a:lnTo>
                  <a:pt x="73699" y="84160"/>
                </a:lnTo>
                <a:lnTo>
                  <a:pt x="74220" y="84589"/>
                </a:lnTo>
                <a:lnTo>
                  <a:pt x="74741" y="84987"/>
                </a:lnTo>
                <a:lnTo>
                  <a:pt x="75277" y="85401"/>
                </a:lnTo>
                <a:lnTo>
                  <a:pt x="75813" y="85799"/>
                </a:lnTo>
                <a:lnTo>
                  <a:pt x="76364" y="86182"/>
                </a:lnTo>
                <a:lnTo>
                  <a:pt x="76916" y="86565"/>
                </a:lnTo>
                <a:lnTo>
                  <a:pt x="77467" y="86933"/>
                </a:lnTo>
                <a:lnTo>
                  <a:pt x="78034" y="87300"/>
                </a:lnTo>
                <a:lnTo>
                  <a:pt x="78600" y="87652"/>
                </a:lnTo>
                <a:lnTo>
                  <a:pt x="79182" y="88005"/>
                </a:lnTo>
                <a:lnTo>
                  <a:pt x="79764" y="88357"/>
                </a:lnTo>
                <a:lnTo>
                  <a:pt x="80346" y="88679"/>
                </a:lnTo>
                <a:lnTo>
                  <a:pt x="80928" y="89015"/>
                </a:lnTo>
                <a:lnTo>
                  <a:pt x="81526" y="89322"/>
                </a:lnTo>
                <a:lnTo>
                  <a:pt x="82123" y="89643"/>
                </a:lnTo>
                <a:lnTo>
                  <a:pt x="82736" y="89934"/>
                </a:lnTo>
                <a:lnTo>
                  <a:pt x="83333" y="90225"/>
                </a:lnTo>
                <a:lnTo>
                  <a:pt x="83946" y="90516"/>
                </a:lnTo>
                <a:lnTo>
                  <a:pt x="84574" y="90792"/>
                </a:lnTo>
                <a:lnTo>
                  <a:pt x="85201" y="91052"/>
                </a:lnTo>
                <a:lnTo>
                  <a:pt x="85829" y="91313"/>
                </a:lnTo>
                <a:lnTo>
                  <a:pt x="86457" y="91558"/>
                </a:lnTo>
                <a:lnTo>
                  <a:pt x="87085" y="91803"/>
                </a:lnTo>
                <a:lnTo>
                  <a:pt x="87729" y="92033"/>
                </a:lnTo>
                <a:lnTo>
                  <a:pt x="88372" y="92262"/>
                </a:lnTo>
                <a:lnTo>
                  <a:pt x="89030" y="92477"/>
                </a:lnTo>
                <a:lnTo>
                  <a:pt x="89689" y="92676"/>
                </a:lnTo>
                <a:lnTo>
                  <a:pt x="90348" y="92875"/>
                </a:lnTo>
                <a:lnTo>
                  <a:pt x="91006" y="93059"/>
                </a:lnTo>
                <a:lnTo>
                  <a:pt x="91665" y="93243"/>
                </a:lnTo>
                <a:lnTo>
                  <a:pt x="92339" y="93396"/>
                </a:lnTo>
                <a:lnTo>
                  <a:pt x="93012" y="93564"/>
                </a:lnTo>
                <a:lnTo>
                  <a:pt x="93686" y="93702"/>
                </a:lnTo>
                <a:lnTo>
                  <a:pt x="94360" y="93840"/>
                </a:lnTo>
                <a:lnTo>
                  <a:pt x="95049" y="93978"/>
                </a:lnTo>
                <a:lnTo>
                  <a:pt x="95739" y="94100"/>
                </a:lnTo>
                <a:lnTo>
                  <a:pt x="96428" y="94208"/>
                </a:lnTo>
                <a:lnTo>
                  <a:pt x="97117" y="94299"/>
                </a:lnTo>
                <a:lnTo>
                  <a:pt x="97822" y="94391"/>
                </a:lnTo>
                <a:lnTo>
                  <a:pt x="98526" y="94468"/>
                </a:lnTo>
                <a:lnTo>
                  <a:pt x="99215" y="94529"/>
                </a:lnTo>
                <a:lnTo>
                  <a:pt x="99935" y="94590"/>
                </a:lnTo>
                <a:lnTo>
                  <a:pt x="100640" y="94636"/>
                </a:lnTo>
                <a:lnTo>
                  <a:pt x="101344" y="94682"/>
                </a:lnTo>
                <a:lnTo>
                  <a:pt x="102064" y="94713"/>
                </a:lnTo>
                <a:lnTo>
                  <a:pt x="102784" y="94728"/>
                </a:lnTo>
                <a:lnTo>
                  <a:pt x="103504" y="94728"/>
                </a:lnTo>
                <a:lnTo>
                  <a:pt x="104729" y="94713"/>
                </a:lnTo>
                <a:lnTo>
                  <a:pt x="105939" y="94667"/>
                </a:lnTo>
                <a:lnTo>
                  <a:pt x="107149" y="94590"/>
                </a:lnTo>
                <a:lnTo>
                  <a:pt x="108344" y="94483"/>
                </a:lnTo>
                <a:lnTo>
                  <a:pt x="109538" y="94345"/>
                </a:lnTo>
                <a:lnTo>
                  <a:pt x="110717" y="94177"/>
                </a:lnTo>
                <a:lnTo>
                  <a:pt x="111881" y="93993"/>
                </a:lnTo>
                <a:lnTo>
                  <a:pt x="113045" y="93763"/>
                </a:lnTo>
                <a:lnTo>
                  <a:pt x="114194" y="93518"/>
                </a:lnTo>
                <a:lnTo>
                  <a:pt x="115343" y="93243"/>
                </a:lnTo>
                <a:lnTo>
                  <a:pt x="116461" y="92936"/>
                </a:lnTo>
                <a:lnTo>
                  <a:pt x="117579" y="92599"/>
                </a:lnTo>
                <a:lnTo>
                  <a:pt x="118697" y="92232"/>
                </a:lnTo>
                <a:lnTo>
                  <a:pt x="119784" y="91849"/>
                </a:lnTo>
                <a:lnTo>
                  <a:pt x="120872" y="91435"/>
                </a:lnTo>
                <a:lnTo>
                  <a:pt x="121944" y="91007"/>
                </a:lnTo>
                <a:lnTo>
                  <a:pt x="123001" y="90547"/>
                </a:lnTo>
                <a:lnTo>
                  <a:pt x="124042" y="90057"/>
                </a:lnTo>
                <a:lnTo>
                  <a:pt x="125068" y="89552"/>
                </a:lnTo>
                <a:lnTo>
                  <a:pt x="126079" y="89015"/>
                </a:lnTo>
                <a:lnTo>
                  <a:pt x="127075" y="88449"/>
                </a:lnTo>
                <a:lnTo>
                  <a:pt x="128055" y="87867"/>
                </a:lnTo>
                <a:lnTo>
                  <a:pt x="129035" y="87269"/>
                </a:lnTo>
                <a:lnTo>
                  <a:pt x="129985" y="86642"/>
                </a:lnTo>
                <a:lnTo>
                  <a:pt x="130919" y="85983"/>
                </a:lnTo>
                <a:lnTo>
                  <a:pt x="131838" y="85324"/>
                </a:lnTo>
                <a:lnTo>
                  <a:pt x="132741" y="84620"/>
                </a:lnTo>
                <a:lnTo>
                  <a:pt x="133630" y="83915"/>
                </a:lnTo>
                <a:lnTo>
                  <a:pt x="134503" y="83180"/>
                </a:lnTo>
                <a:lnTo>
                  <a:pt x="135345" y="82430"/>
                </a:lnTo>
                <a:lnTo>
                  <a:pt x="136188" y="81649"/>
                </a:lnTo>
                <a:lnTo>
                  <a:pt x="136999" y="80852"/>
                </a:lnTo>
                <a:lnTo>
                  <a:pt x="137780" y="80040"/>
                </a:lnTo>
                <a:lnTo>
                  <a:pt x="138561" y="79213"/>
                </a:lnTo>
                <a:lnTo>
                  <a:pt x="139312" y="78356"/>
                </a:lnTo>
                <a:lnTo>
                  <a:pt x="140047" y="77498"/>
                </a:lnTo>
                <a:lnTo>
                  <a:pt x="140767" y="76610"/>
                </a:lnTo>
                <a:lnTo>
                  <a:pt x="141456" y="75706"/>
                </a:lnTo>
                <a:lnTo>
                  <a:pt x="142130" y="74787"/>
                </a:lnTo>
                <a:lnTo>
                  <a:pt x="142773" y="73838"/>
                </a:lnTo>
                <a:lnTo>
                  <a:pt x="143401" y="72888"/>
                </a:lnTo>
                <a:lnTo>
                  <a:pt x="144014" y="71923"/>
                </a:lnTo>
                <a:lnTo>
                  <a:pt x="144596" y="70943"/>
                </a:lnTo>
                <a:lnTo>
                  <a:pt x="145147" y="69947"/>
                </a:lnTo>
                <a:lnTo>
                  <a:pt x="145683" y="68921"/>
                </a:lnTo>
                <a:lnTo>
                  <a:pt x="146189" y="67895"/>
                </a:lnTo>
                <a:lnTo>
                  <a:pt x="146679" y="66854"/>
                </a:lnTo>
                <a:lnTo>
                  <a:pt x="147138" y="65797"/>
                </a:lnTo>
                <a:lnTo>
                  <a:pt x="147582" y="64725"/>
                </a:lnTo>
                <a:lnTo>
                  <a:pt x="147996" y="63653"/>
                </a:lnTo>
                <a:lnTo>
                  <a:pt x="148379" y="62550"/>
                </a:lnTo>
                <a:lnTo>
                  <a:pt x="148731" y="61447"/>
                </a:lnTo>
                <a:lnTo>
                  <a:pt x="149068" y="60329"/>
                </a:lnTo>
                <a:lnTo>
                  <a:pt x="149374" y="59196"/>
                </a:lnTo>
                <a:lnTo>
                  <a:pt x="149650" y="58062"/>
                </a:lnTo>
                <a:lnTo>
                  <a:pt x="149910" y="56914"/>
                </a:lnTo>
                <a:lnTo>
                  <a:pt x="150125" y="55750"/>
                </a:lnTo>
                <a:lnTo>
                  <a:pt x="150324" y="54570"/>
                </a:lnTo>
                <a:lnTo>
                  <a:pt x="150492" y="53391"/>
                </a:lnTo>
                <a:lnTo>
                  <a:pt x="150615" y="52212"/>
                </a:lnTo>
                <a:lnTo>
                  <a:pt x="150722" y="51002"/>
                </a:lnTo>
                <a:lnTo>
                  <a:pt x="150799" y="49807"/>
                </a:lnTo>
                <a:lnTo>
                  <a:pt x="150845" y="48582"/>
                </a:lnTo>
                <a:lnTo>
                  <a:pt x="150860" y="47357"/>
                </a:lnTo>
                <a:lnTo>
                  <a:pt x="150845" y="46147"/>
                </a:lnTo>
                <a:lnTo>
                  <a:pt x="150799" y="44921"/>
                </a:lnTo>
                <a:lnTo>
                  <a:pt x="150722" y="43727"/>
                </a:lnTo>
                <a:lnTo>
                  <a:pt x="150615" y="42517"/>
                </a:lnTo>
                <a:lnTo>
                  <a:pt x="150492" y="41338"/>
                </a:lnTo>
                <a:lnTo>
                  <a:pt x="150324" y="40158"/>
                </a:lnTo>
                <a:lnTo>
                  <a:pt x="150125" y="38979"/>
                </a:lnTo>
                <a:lnTo>
                  <a:pt x="149910" y="37815"/>
                </a:lnTo>
                <a:lnTo>
                  <a:pt x="149650" y="36666"/>
                </a:lnTo>
                <a:lnTo>
                  <a:pt x="149374" y="35533"/>
                </a:lnTo>
                <a:lnTo>
                  <a:pt x="149068" y="34400"/>
                </a:lnTo>
                <a:lnTo>
                  <a:pt x="148731" y="33281"/>
                </a:lnTo>
                <a:lnTo>
                  <a:pt x="148379" y="32179"/>
                </a:lnTo>
                <a:lnTo>
                  <a:pt x="147996" y="31076"/>
                </a:lnTo>
                <a:lnTo>
                  <a:pt x="147582" y="30004"/>
                </a:lnTo>
                <a:lnTo>
                  <a:pt x="147138" y="28932"/>
                </a:lnTo>
                <a:lnTo>
                  <a:pt x="146679" y="27875"/>
                </a:lnTo>
                <a:lnTo>
                  <a:pt x="146189" y="26834"/>
                </a:lnTo>
                <a:lnTo>
                  <a:pt x="145683" y="25807"/>
                </a:lnTo>
                <a:lnTo>
                  <a:pt x="145147" y="24781"/>
                </a:lnTo>
                <a:lnTo>
                  <a:pt x="144596" y="23786"/>
                </a:lnTo>
                <a:lnTo>
                  <a:pt x="144014" y="22806"/>
                </a:lnTo>
                <a:lnTo>
                  <a:pt x="143401" y="21841"/>
                </a:lnTo>
                <a:lnTo>
                  <a:pt x="142773" y="20876"/>
                </a:lnTo>
                <a:lnTo>
                  <a:pt x="142130" y="19941"/>
                </a:lnTo>
                <a:lnTo>
                  <a:pt x="141456" y="19023"/>
                </a:lnTo>
                <a:lnTo>
                  <a:pt x="140767" y="18119"/>
                </a:lnTo>
                <a:lnTo>
                  <a:pt x="140047" y="17231"/>
                </a:lnTo>
                <a:lnTo>
                  <a:pt x="139312" y="16373"/>
                </a:lnTo>
                <a:lnTo>
                  <a:pt x="138561" y="15515"/>
                </a:lnTo>
                <a:lnTo>
                  <a:pt x="137780" y="14688"/>
                </a:lnTo>
                <a:lnTo>
                  <a:pt x="136999" y="13876"/>
                </a:lnTo>
                <a:lnTo>
                  <a:pt x="136188" y="13080"/>
                </a:lnTo>
                <a:lnTo>
                  <a:pt x="135345" y="12299"/>
                </a:lnTo>
                <a:lnTo>
                  <a:pt x="134503" y="11548"/>
                </a:lnTo>
                <a:lnTo>
                  <a:pt x="133630" y="10813"/>
                </a:lnTo>
                <a:lnTo>
                  <a:pt x="132741" y="10109"/>
                </a:lnTo>
                <a:lnTo>
                  <a:pt x="131838" y="9404"/>
                </a:lnTo>
                <a:lnTo>
                  <a:pt x="130919" y="8746"/>
                </a:lnTo>
                <a:lnTo>
                  <a:pt x="129985" y="8087"/>
                </a:lnTo>
                <a:lnTo>
                  <a:pt x="129035" y="7459"/>
                </a:lnTo>
                <a:lnTo>
                  <a:pt x="128055" y="6862"/>
                </a:lnTo>
                <a:lnTo>
                  <a:pt x="127075" y="6280"/>
                </a:lnTo>
                <a:lnTo>
                  <a:pt x="126079" y="5713"/>
                </a:lnTo>
                <a:lnTo>
                  <a:pt x="125068" y="5177"/>
                </a:lnTo>
                <a:lnTo>
                  <a:pt x="124042" y="4672"/>
                </a:lnTo>
                <a:lnTo>
                  <a:pt x="123001" y="4182"/>
                </a:lnTo>
                <a:lnTo>
                  <a:pt x="121944" y="3722"/>
                </a:lnTo>
                <a:lnTo>
                  <a:pt x="120872" y="3278"/>
                </a:lnTo>
                <a:lnTo>
                  <a:pt x="119784" y="2880"/>
                </a:lnTo>
                <a:lnTo>
                  <a:pt x="118697" y="2482"/>
                </a:lnTo>
                <a:lnTo>
                  <a:pt x="117579" y="2129"/>
                </a:lnTo>
                <a:lnTo>
                  <a:pt x="116461" y="1792"/>
                </a:lnTo>
                <a:lnTo>
                  <a:pt x="115343" y="1486"/>
                </a:lnTo>
                <a:lnTo>
                  <a:pt x="114194" y="1210"/>
                </a:lnTo>
                <a:lnTo>
                  <a:pt x="113045" y="965"/>
                </a:lnTo>
                <a:lnTo>
                  <a:pt x="111881" y="736"/>
                </a:lnTo>
                <a:lnTo>
                  <a:pt x="110717" y="552"/>
                </a:lnTo>
                <a:lnTo>
                  <a:pt x="109538" y="383"/>
                </a:lnTo>
                <a:lnTo>
                  <a:pt x="108344" y="245"/>
                </a:lnTo>
                <a:lnTo>
                  <a:pt x="107149" y="138"/>
                </a:lnTo>
                <a:lnTo>
                  <a:pt x="105939" y="62"/>
                </a:lnTo>
                <a:lnTo>
                  <a:pt x="104729" y="16"/>
                </a:lnTo>
                <a:lnTo>
                  <a:pt x="1035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16;p16">
            <a:extLst>
              <a:ext uri="{FF2B5EF4-FFF2-40B4-BE49-F238E27FC236}">
                <a16:creationId xmlns:a16="http://schemas.microsoft.com/office/drawing/2014/main" id="{231F7A32-7773-4131-A3DB-3A7FA6696C0A}"/>
              </a:ext>
            </a:extLst>
          </p:cNvPr>
          <p:cNvSpPr/>
          <p:nvPr/>
        </p:nvSpPr>
        <p:spPr>
          <a:xfrm>
            <a:off x="8044966" y="3039882"/>
            <a:ext cx="441426" cy="319947"/>
          </a:xfrm>
          <a:custGeom>
            <a:avLst/>
            <a:gdLst/>
            <a:ahLst/>
            <a:cxnLst/>
            <a:rect l="l" t="t" r="r" b="b"/>
            <a:pathLst>
              <a:path w="151044" h="109477" extrusionOk="0">
                <a:moveTo>
                  <a:pt x="47372" y="33679"/>
                </a:moveTo>
                <a:lnTo>
                  <a:pt x="48091" y="33695"/>
                </a:lnTo>
                <a:lnTo>
                  <a:pt x="48827" y="33725"/>
                </a:lnTo>
                <a:lnTo>
                  <a:pt x="49546" y="33771"/>
                </a:lnTo>
                <a:lnTo>
                  <a:pt x="50266" y="33832"/>
                </a:lnTo>
                <a:lnTo>
                  <a:pt x="50986" y="33909"/>
                </a:lnTo>
                <a:lnTo>
                  <a:pt x="51691" y="34016"/>
                </a:lnTo>
                <a:lnTo>
                  <a:pt x="52395" y="34123"/>
                </a:lnTo>
                <a:lnTo>
                  <a:pt x="53100" y="34261"/>
                </a:lnTo>
                <a:lnTo>
                  <a:pt x="53789" y="34414"/>
                </a:lnTo>
                <a:lnTo>
                  <a:pt x="54463" y="34583"/>
                </a:lnTo>
                <a:lnTo>
                  <a:pt x="55152" y="34767"/>
                </a:lnTo>
                <a:lnTo>
                  <a:pt x="55811" y="34966"/>
                </a:lnTo>
                <a:lnTo>
                  <a:pt x="56484" y="35180"/>
                </a:lnTo>
                <a:lnTo>
                  <a:pt x="57143" y="35410"/>
                </a:lnTo>
                <a:lnTo>
                  <a:pt x="57786" y="35655"/>
                </a:lnTo>
                <a:lnTo>
                  <a:pt x="58430" y="35915"/>
                </a:lnTo>
                <a:lnTo>
                  <a:pt x="59057" y="36191"/>
                </a:lnTo>
                <a:lnTo>
                  <a:pt x="59685" y="36482"/>
                </a:lnTo>
                <a:lnTo>
                  <a:pt x="60298" y="36788"/>
                </a:lnTo>
                <a:lnTo>
                  <a:pt x="60911" y="37110"/>
                </a:lnTo>
                <a:lnTo>
                  <a:pt x="61508" y="37447"/>
                </a:lnTo>
                <a:lnTo>
                  <a:pt x="62105" y="37799"/>
                </a:lnTo>
                <a:lnTo>
                  <a:pt x="62687" y="38167"/>
                </a:lnTo>
                <a:lnTo>
                  <a:pt x="63254" y="38534"/>
                </a:lnTo>
                <a:lnTo>
                  <a:pt x="63821" y="38933"/>
                </a:lnTo>
                <a:lnTo>
                  <a:pt x="64372" y="39331"/>
                </a:lnTo>
                <a:lnTo>
                  <a:pt x="64908" y="39744"/>
                </a:lnTo>
                <a:lnTo>
                  <a:pt x="65444" y="40173"/>
                </a:lnTo>
                <a:lnTo>
                  <a:pt x="65965" y="40617"/>
                </a:lnTo>
                <a:lnTo>
                  <a:pt x="66470" y="41062"/>
                </a:lnTo>
                <a:lnTo>
                  <a:pt x="66976" y="41536"/>
                </a:lnTo>
                <a:lnTo>
                  <a:pt x="67466" y="42011"/>
                </a:lnTo>
                <a:lnTo>
                  <a:pt x="67941" y="42501"/>
                </a:lnTo>
                <a:lnTo>
                  <a:pt x="68400" y="42991"/>
                </a:lnTo>
                <a:lnTo>
                  <a:pt x="68860" y="43512"/>
                </a:lnTo>
                <a:lnTo>
                  <a:pt x="69288" y="44033"/>
                </a:lnTo>
                <a:lnTo>
                  <a:pt x="69717" y="44553"/>
                </a:lnTo>
                <a:lnTo>
                  <a:pt x="70131" y="45105"/>
                </a:lnTo>
                <a:lnTo>
                  <a:pt x="70544" y="45656"/>
                </a:lnTo>
                <a:lnTo>
                  <a:pt x="70927" y="46208"/>
                </a:lnTo>
                <a:lnTo>
                  <a:pt x="71310" y="46790"/>
                </a:lnTo>
                <a:lnTo>
                  <a:pt x="71662" y="47372"/>
                </a:lnTo>
                <a:lnTo>
                  <a:pt x="72015" y="47954"/>
                </a:lnTo>
                <a:lnTo>
                  <a:pt x="72352" y="48551"/>
                </a:lnTo>
                <a:lnTo>
                  <a:pt x="72673" y="49164"/>
                </a:lnTo>
                <a:lnTo>
                  <a:pt x="72979" y="49776"/>
                </a:lnTo>
                <a:lnTo>
                  <a:pt x="73270" y="50404"/>
                </a:lnTo>
                <a:lnTo>
                  <a:pt x="73546" y="51047"/>
                </a:lnTo>
                <a:lnTo>
                  <a:pt x="73807" y="51691"/>
                </a:lnTo>
                <a:lnTo>
                  <a:pt x="74067" y="52334"/>
                </a:lnTo>
                <a:lnTo>
                  <a:pt x="74297" y="52992"/>
                </a:lnTo>
                <a:lnTo>
                  <a:pt x="74511" y="53651"/>
                </a:lnTo>
                <a:lnTo>
                  <a:pt x="74710" y="54325"/>
                </a:lnTo>
                <a:lnTo>
                  <a:pt x="74894" y="54999"/>
                </a:lnTo>
                <a:lnTo>
                  <a:pt x="75062" y="55688"/>
                </a:lnTo>
                <a:lnTo>
                  <a:pt x="75200" y="56377"/>
                </a:lnTo>
                <a:lnTo>
                  <a:pt x="75338" y="57066"/>
                </a:lnTo>
                <a:lnTo>
                  <a:pt x="75461" y="57771"/>
                </a:lnTo>
                <a:lnTo>
                  <a:pt x="75553" y="58491"/>
                </a:lnTo>
                <a:lnTo>
                  <a:pt x="75644" y="59195"/>
                </a:lnTo>
                <a:lnTo>
                  <a:pt x="75706" y="59915"/>
                </a:lnTo>
                <a:lnTo>
                  <a:pt x="75752" y="60635"/>
                </a:lnTo>
                <a:lnTo>
                  <a:pt x="75782" y="61370"/>
                </a:lnTo>
                <a:lnTo>
                  <a:pt x="75782" y="62105"/>
                </a:lnTo>
                <a:lnTo>
                  <a:pt x="75782" y="62840"/>
                </a:lnTo>
                <a:lnTo>
                  <a:pt x="75752" y="63560"/>
                </a:lnTo>
                <a:lnTo>
                  <a:pt x="75706" y="64295"/>
                </a:lnTo>
                <a:lnTo>
                  <a:pt x="75644" y="65015"/>
                </a:lnTo>
                <a:lnTo>
                  <a:pt x="75553" y="65720"/>
                </a:lnTo>
                <a:lnTo>
                  <a:pt x="75461" y="66440"/>
                </a:lnTo>
                <a:lnTo>
                  <a:pt x="75338" y="67129"/>
                </a:lnTo>
                <a:lnTo>
                  <a:pt x="75200" y="67833"/>
                </a:lnTo>
                <a:lnTo>
                  <a:pt x="75062" y="68523"/>
                </a:lnTo>
                <a:lnTo>
                  <a:pt x="74894" y="69212"/>
                </a:lnTo>
                <a:lnTo>
                  <a:pt x="74710" y="69886"/>
                </a:lnTo>
                <a:lnTo>
                  <a:pt x="74511" y="70560"/>
                </a:lnTo>
                <a:lnTo>
                  <a:pt x="74297" y="71218"/>
                </a:lnTo>
                <a:lnTo>
                  <a:pt x="74067" y="71877"/>
                </a:lnTo>
                <a:lnTo>
                  <a:pt x="73807" y="72520"/>
                </a:lnTo>
                <a:lnTo>
                  <a:pt x="73546" y="73163"/>
                </a:lnTo>
                <a:lnTo>
                  <a:pt x="73270" y="73807"/>
                </a:lnTo>
                <a:lnTo>
                  <a:pt x="72979" y="74419"/>
                </a:lnTo>
                <a:lnTo>
                  <a:pt x="72673" y="75047"/>
                </a:lnTo>
                <a:lnTo>
                  <a:pt x="72352" y="75644"/>
                </a:lnTo>
                <a:lnTo>
                  <a:pt x="72015" y="76257"/>
                </a:lnTo>
                <a:lnTo>
                  <a:pt x="71662" y="76839"/>
                </a:lnTo>
                <a:lnTo>
                  <a:pt x="71310" y="77421"/>
                </a:lnTo>
                <a:lnTo>
                  <a:pt x="70927" y="77988"/>
                </a:lnTo>
                <a:lnTo>
                  <a:pt x="70544" y="78554"/>
                </a:lnTo>
                <a:lnTo>
                  <a:pt x="70131" y="79106"/>
                </a:lnTo>
                <a:lnTo>
                  <a:pt x="69717" y="79657"/>
                </a:lnTo>
                <a:lnTo>
                  <a:pt x="69288" y="80178"/>
                </a:lnTo>
                <a:lnTo>
                  <a:pt x="68860" y="80699"/>
                </a:lnTo>
                <a:lnTo>
                  <a:pt x="68400" y="81219"/>
                </a:lnTo>
                <a:lnTo>
                  <a:pt x="67941" y="81709"/>
                </a:lnTo>
                <a:lnTo>
                  <a:pt x="67466" y="82200"/>
                </a:lnTo>
                <a:lnTo>
                  <a:pt x="66976" y="82674"/>
                </a:lnTo>
                <a:lnTo>
                  <a:pt x="66470" y="83134"/>
                </a:lnTo>
                <a:lnTo>
                  <a:pt x="65965" y="83593"/>
                </a:lnTo>
                <a:lnTo>
                  <a:pt x="65444" y="84037"/>
                </a:lnTo>
                <a:lnTo>
                  <a:pt x="64908" y="84466"/>
                </a:lnTo>
                <a:lnTo>
                  <a:pt x="64372" y="84880"/>
                </a:lnTo>
                <a:lnTo>
                  <a:pt x="63821" y="85278"/>
                </a:lnTo>
                <a:lnTo>
                  <a:pt x="63254" y="85676"/>
                </a:lnTo>
                <a:lnTo>
                  <a:pt x="62687" y="86044"/>
                </a:lnTo>
                <a:lnTo>
                  <a:pt x="62105" y="86411"/>
                </a:lnTo>
                <a:lnTo>
                  <a:pt x="61508" y="86764"/>
                </a:lnTo>
                <a:lnTo>
                  <a:pt x="60911" y="87101"/>
                </a:lnTo>
                <a:lnTo>
                  <a:pt x="60298" y="87422"/>
                </a:lnTo>
                <a:lnTo>
                  <a:pt x="59685" y="87729"/>
                </a:lnTo>
                <a:lnTo>
                  <a:pt x="59057" y="88020"/>
                </a:lnTo>
                <a:lnTo>
                  <a:pt x="58430" y="88295"/>
                </a:lnTo>
                <a:lnTo>
                  <a:pt x="57786" y="88556"/>
                </a:lnTo>
                <a:lnTo>
                  <a:pt x="57143" y="88801"/>
                </a:lnTo>
                <a:lnTo>
                  <a:pt x="56484" y="89030"/>
                </a:lnTo>
                <a:lnTo>
                  <a:pt x="55811" y="89245"/>
                </a:lnTo>
                <a:lnTo>
                  <a:pt x="55152" y="89444"/>
                </a:lnTo>
                <a:lnTo>
                  <a:pt x="54463" y="89628"/>
                </a:lnTo>
                <a:lnTo>
                  <a:pt x="53789" y="89796"/>
                </a:lnTo>
                <a:lnTo>
                  <a:pt x="53100" y="89949"/>
                </a:lnTo>
                <a:lnTo>
                  <a:pt x="52395" y="90087"/>
                </a:lnTo>
                <a:lnTo>
                  <a:pt x="51691" y="90194"/>
                </a:lnTo>
                <a:lnTo>
                  <a:pt x="50986" y="90302"/>
                </a:lnTo>
                <a:lnTo>
                  <a:pt x="50266" y="90378"/>
                </a:lnTo>
                <a:lnTo>
                  <a:pt x="49546" y="90439"/>
                </a:lnTo>
                <a:lnTo>
                  <a:pt x="48827" y="90485"/>
                </a:lnTo>
                <a:lnTo>
                  <a:pt x="48091" y="90516"/>
                </a:lnTo>
                <a:lnTo>
                  <a:pt x="47372" y="90531"/>
                </a:lnTo>
                <a:lnTo>
                  <a:pt x="46636" y="90516"/>
                </a:lnTo>
                <a:lnTo>
                  <a:pt x="45901" y="90485"/>
                </a:lnTo>
                <a:lnTo>
                  <a:pt x="45181" y="90439"/>
                </a:lnTo>
                <a:lnTo>
                  <a:pt x="44462" y="90378"/>
                </a:lnTo>
                <a:lnTo>
                  <a:pt x="43742" y="90302"/>
                </a:lnTo>
                <a:lnTo>
                  <a:pt x="43037" y="90194"/>
                </a:lnTo>
                <a:lnTo>
                  <a:pt x="42333" y="90087"/>
                </a:lnTo>
                <a:lnTo>
                  <a:pt x="41643" y="89949"/>
                </a:lnTo>
                <a:lnTo>
                  <a:pt x="40939" y="89796"/>
                </a:lnTo>
                <a:lnTo>
                  <a:pt x="40265" y="89628"/>
                </a:lnTo>
                <a:lnTo>
                  <a:pt x="39591" y="89444"/>
                </a:lnTo>
                <a:lnTo>
                  <a:pt x="38917" y="89245"/>
                </a:lnTo>
                <a:lnTo>
                  <a:pt x="38243" y="89030"/>
                </a:lnTo>
                <a:lnTo>
                  <a:pt x="37600" y="88801"/>
                </a:lnTo>
                <a:lnTo>
                  <a:pt x="36942" y="88556"/>
                </a:lnTo>
                <a:lnTo>
                  <a:pt x="36298" y="88295"/>
                </a:lnTo>
                <a:lnTo>
                  <a:pt x="35670" y="88020"/>
                </a:lnTo>
                <a:lnTo>
                  <a:pt x="35042" y="87729"/>
                </a:lnTo>
                <a:lnTo>
                  <a:pt x="34430" y="87422"/>
                </a:lnTo>
                <a:lnTo>
                  <a:pt x="33817" y="87101"/>
                </a:lnTo>
                <a:lnTo>
                  <a:pt x="33220" y="86764"/>
                </a:lnTo>
                <a:lnTo>
                  <a:pt x="32623" y="86411"/>
                </a:lnTo>
                <a:lnTo>
                  <a:pt x="32041" y="86044"/>
                </a:lnTo>
                <a:lnTo>
                  <a:pt x="31474" y="85676"/>
                </a:lnTo>
                <a:lnTo>
                  <a:pt x="30907" y="85278"/>
                </a:lnTo>
                <a:lnTo>
                  <a:pt x="30356" y="84880"/>
                </a:lnTo>
                <a:lnTo>
                  <a:pt x="29820" y="84466"/>
                </a:lnTo>
                <a:lnTo>
                  <a:pt x="29284" y="84037"/>
                </a:lnTo>
                <a:lnTo>
                  <a:pt x="28763" y="83593"/>
                </a:lnTo>
                <a:lnTo>
                  <a:pt x="28258" y="83134"/>
                </a:lnTo>
                <a:lnTo>
                  <a:pt x="27752" y="82674"/>
                </a:lnTo>
                <a:lnTo>
                  <a:pt x="27262" y="82200"/>
                </a:lnTo>
                <a:lnTo>
                  <a:pt x="26787" y="81709"/>
                </a:lnTo>
                <a:lnTo>
                  <a:pt x="26328" y="81219"/>
                </a:lnTo>
                <a:lnTo>
                  <a:pt x="25868" y="80699"/>
                </a:lnTo>
                <a:lnTo>
                  <a:pt x="25439" y="80178"/>
                </a:lnTo>
                <a:lnTo>
                  <a:pt x="25011" y="79657"/>
                </a:lnTo>
                <a:lnTo>
                  <a:pt x="24597" y="79106"/>
                </a:lnTo>
                <a:lnTo>
                  <a:pt x="24184" y="78554"/>
                </a:lnTo>
                <a:lnTo>
                  <a:pt x="23801" y="77988"/>
                </a:lnTo>
                <a:lnTo>
                  <a:pt x="23418" y="77421"/>
                </a:lnTo>
                <a:lnTo>
                  <a:pt x="23065" y="76839"/>
                </a:lnTo>
                <a:lnTo>
                  <a:pt x="22713" y="76257"/>
                </a:lnTo>
                <a:lnTo>
                  <a:pt x="22376" y="75644"/>
                </a:lnTo>
                <a:lnTo>
                  <a:pt x="22055" y="75047"/>
                </a:lnTo>
                <a:lnTo>
                  <a:pt x="21748" y="74419"/>
                </a:lnTo>
                <a:lnTo>
                  <a:pt x="21457" y="73807"/>
                </a:lnTo>
                <a:lnTo>
                  <a:pt x="21182" y="73163"/>
                </a:lnTo>
                <a:lnTo>
                  <a:pt x="20921" y="72520"/>
                </a:lnTo>
                <a:lnTo>
                  <a:pt x="20676" y="71877"/>
                </a:lnTo>
                <a:lnTo>
                  <a:pt x="20431" y="71218"/>
                </a:lnTo>
                <a:lnTo>
                  <a:pt x="20217" y="70560"/>
                </a:lnTo>
                <a:lnTo>
                  <a:pt x="20018" y="69886"/>
                </a:lnTo>
                <a:lnTo>
                  <a:pt x="19834" y="69212"/>
                </a:lnTo>
                <a:lnTo>
                  <a:pt x="19681" y="68523"/>
                </a:lnTo>
                <a:lnTo>
                  <a:pt x="19528" y="67833"/>
                </a:lnTo>
                <a:lnTo>
                  <a:pt x="19390" y="67129"/>
                </a:lnTo>
                <a:lnTo>
                  <a:pt x="19267" y="66440"/>
                </a:lnTo>
                <a:lnTo>
                  <a:pt x="19175" y="65720"/>
                </a:lnTo>
                <a:lnTo>
                  <a:pt x="19099" y="65015"/>
                </a:lnTo>
                <a:lnTo>
                  <a:pt x="19022" y="64295"/>
                </a:lnTo>
                <a:lnTo>
                  <a:pt x="18976" y="63560"/>
                </a:lnTo>
                <a:lnTo>
                  <a:pt x="18961" y="62840"/>
                </a:lnTo>
                <a:lnTo>
                  <a:pt x="18946" y="62105"/>
                </a:lnTo>
                <a:lnTo>
                  <a:pt x="18961" y="61370"/>
                </a:lnTo>
                <a:lnTo>
                  <a:pt x="18976" y="60635"/>
                </a:lnTo>
                <a:lnTo>
                  <a:pt x="19022" y="59915"/>
                </a:lnTo>
                <a:lnTo>
                  <a:pt x="19099" y="59195"/>
                </a:lnTo>
                <a:lnTo>
                  <a:pt x="19175" y="58491"/>
                </a:lnTo>
                <a:lnTo>
                  <a:pt x="19267" y="57771"/>
                </a:lnTo>
                <a:lnTo>
                  <a:pt x="19390" y="57066"/>
                </a:lnTo>
                <a:lnTo>
                  <a:pt x="19528" y="56377"/>
                </a:lnTo>
                <a:lnTo>
                  <a:pt x="19681" y="55688"/>
                </a:lnTo>
                <a:lnTo>
                  <a:pt x="19834" y="54999"/>
                </a:lnTo>
                <a:lnTo>
                  <a:pt x="20018" y="54325"/>
                </a:lnTo>
                <a:lnTo>
                  <a:pt x="20217" y="53651"/>
                </a:lnTo>
                <a:lnTo>
                  <a:pt x="20431" y="52992"/>
                </a:lnTo>
                <a:lnTo>
                  <a:pt x="20676" y="52334"/>
                </a:lnTo>
                <a:lnTo>
                  <a:pt x="20921" y="51691"/>
                </a:lnTo>
                <a:lnTo>
                  <a:pt x="21182" y="51047"/>
                </a:lnTo>
                <a:lnTo>
                  <a:pt x="21457" y="50404"/>
                </a:lnTo>
                <a:lnTo>
                  <a:pt x="21748" y="49776"/>
                </a:lnTo>
                <a:lnTo>
                  <a:pt x="22055" y="49164"/>
                </a:lnTo>
                <a:lnTo>
                  <a:pt x="22376" y="48551"/>
                </a:lnTo>
                <a:lnTo>
                  <a:pt x="22713" y="47954"/>
                </a:lnTo>
                <a:lnTo>
                  <a:pt x="23065" y="47372"/>
                </a:lnTo>
                <a:lnTo>
                  <a:pt x="23418" y="46790"/>
                </a:lnTo>
                <a:lnTo>
                  <a:pt x="23801" y="46208"/>
                </a:lnTo>
                <a:lnTo>
                  <a:pt x="24184" y="45656"/>
                </a:lnTo>
                <a:lnTo>
                  <a:pt x="24597" y="45105"/>
                </a:lnTo>
                <a:lnTo>
                  <a:pt x="25011" y="44553"/>
                </a:lnTo>
                <a:lnTo>
                  <a:pt x="25439" y="44033"/>
                </a:lnTo>
                <a:lnTo>
                  <a:pt x="25868" y="43512"/>
                </a:lnTo>
                <a:lnTo>
                  <a:pt x="26328" y="42991"/>
                </a:lnTo>
                <a:lnTo>
                  <a:pt x="26787" y="42501"/>
                </a:lnTo>
                <a:lnTo>
                  <a:pt x="27262" y="42011"/>
                </a:lnTo>
                <a:lnTo>
                  <a:pt x="27752" y="41536"/>
                </a:lnTo>
                <a:lnTo>
                  <a:pt x="28258" y="41062"/>
                </a:lnTo>
                <a:lnTo>
                  <a:pt x="28763" y="40617"/>
                </a:lnTo>
                <a:lnTo>
                  <a:pt x="29284" y="40173"/>
                </a:lnTo>
                <a:lnTo>
                  <a:pt x="29820" y="39744"/>
                </a:lnTo>
                <a:lnTo>
                  <a:pt x="30356" y="39331"/>
                </a:lnTo>
                <a:lnTo>
                  <a:pt x="30907" y="38933"/>
                </a:lnTo>
                <a:lnTo>
                  <a:pt x="31474" y="38534"/>
                </a:lnTo>
                <a:lnTo>
                  <a:pt x="32041" y="38167"/>
                </a:lnTo>
                <a:lnTo>
                  <a:pt x="32623" y="37799"/>
                </a:lnTo>
                <a:lnTo>
                  <a:pt x="33220" y="37447"/>
                </a:lnTo>
                <a:lnTo>
                  <a:pt x="33817" y="37110"/>
                </a:lnTo>
                <a:lnTo>
                  <a:pt x="34430" y="36788"/>
                </a:lnTo>
                <a:lnTo>
                  <a:pt x="35042" y="36482"/>
                </a:lnTo>
                <a:lnTo>
                  <a:pt x="35670" y="36191"/>
                </a:lnTo>
                <a:lnTo>
                  <a:pt x="36298" y="35915"/>
                </a:lnTo>
                <a:lnTo>
                  <a:pt x="36942" y="35655"/>
                </a:lnTo>
                <a:lnTo>
                  <a:pt x="37600" y="35410"/>
                </a:lnTo>
                <a:lnTo>
                  <a:pt x="38243" y="35180"/>
                </a:lnTo>
                <a:lnTo>
                  <a:pt x="38917" y="34966"/>
                </a:lnTo>
                <a:lnTo>
                  <a:pt x="39591" y="34767"/>
                </a:lnTo>
                <a:lnTo>
                  <a:pt x="40265" y="34583"/>
                </a:lnTo>
                <a:lnTo>
                  <a:pt x="40939" y="34414"/>
                </a:lnTo>
                <a:lnTo>
                  <a:pt x="41643" y="34261"/>
                </a:lnTo>
                <a:lnTo>
                  <a:pt x="42333" y="34123"/>
                </a:lnTo>
                <a:lnTo>
                  <a:pt x="43037" y="34016"/>
                </a:lnTo>
                <a:lnTo>
                  <a:pt x="43742" y="33909"/>
                </a:lnTo>
                <a:lnTo>
                  <a:pt x="44462" y="33832"/>
                </a:lnTo>
                <a:lnTo>
                  <a:pt x="45181" y="33771"/>
                </a:lnTo>
                <a:lnTo>
                  <a:pt x="45901" y="33725"/>
                </a:lnTo>
                <a:lnTo>
                  <a:pt x="46636" y="33695"/>
                </a:lnTo>
                <a:lnTo>
                  <a:pt x="47372" y="33679"/>
                </a:lnTo>
                <a:close/>
                <a:moveTo>
                  <a:pt x="117073" y="0"/>
                </a:moveTo>
                <a:lnTo>
                  <a:pt x="116905" y="15"/>
                </a:lnTo>
                <a:lnTo>
                  <a:pt x="116752" y="31"/>
                </a:lnTo>
                <a:lnTo>
                  <a:pt x="116599" y="61"/>
                </a:lnTo>
                <a:lnTo>
                  <a:pt x="116461" y="107"/>
                </a:lnTo>
                <a:lnTo>
                  <a:pt x="116323" y="153"/>
                </a:lnTo>
                <a:lnTo>
                  <a:pt x="116200" y="214"/>
                </a:lnTo>
                <a:lnTo>
                  <a:pt x="116093" y="291"/>
                </a:lnTo>
                <a:lnTo>
                  <a:pt x="115986" y="368"/>
                </a:lnTo>
                <a:lnTo>
                  <a:pt x="115894" y="444"/>
                </a:lnTo>
                <a:lnTo>
                  <a:pt x="115818" y="536"/>
                </a:lnTo>
                <a:lnTo>
                  <a:pt x="115741" y="643"/>
                </a:lnTo>
                <a:lnTo>
                  <a:pt x="115680" y="750"/>
                </a:lnTo>
                <a:lnTo>
                  <a:pt x="115634" y="873"/>
                </a:lnTo>
                <a:lnTo>
                  <a:pt x="115588" y="996"/>
                </a:lnTo>
                <a:lnTo>
                  <a:pt x="115557" y="1118"/>
                </a:lnTo>
                <a:lnTo>
                  <a:pt x="115542" y="1256"/>
                </a:lnTo>
                <a:lnTo>
                  <a:pt x="115527" y="1409"/>
                </a:lnTo>
                <a:lnTo>
                  <a:pt x="115527" y="1562"/>
                </a:lnTo>
                <a:lnTo>
                  <a:pt x="115542" y="1715"/>
                </a:lnTo>
                <a:lnTo>
                  <a:pt x="115573" y="1884"/>
                </a:lnTo>
                <a:lnTo>
                  <a:pt x="115603" y="2052"/>
                </a:lnTo>
                <a:lnTo>
                  <a:pt x="115649" y="2236"/>
                </a:lnTo>
                <a:lnTo>
                  <a:pt x="115710" y="2420"/>
                </a:lnTo>
                <a:lnTo>
                  <a:pt x="115787" y="2604"/>
                </a:lnTo>
                <a:lnTo>
                  <a:pt x="115971" y="3002"/>
                </a:lnTo>
                <a:lnTo>
                  <a:pt x="121607" y="14106"/>
                </a:lnTo>
                <a:lnTo>
                  <a:pt x="84987" y="33342"/>
                </a:lnTo>
                <a:lnTo>
                  <a:pt x="84589" y="32822"/>
                </a:lnTo>
                <a:lnTo>
                  <a:pt x="84160" y="32301"/>
                </a:lnTo>
                <a:lnTo>
                  <a:pt x="83746" y="31780"/>
                </a:lnTo>
                <a:lnTo>
                  <a:pt x="83318" y="31275"/>
                </a:lnTo>
                <a:lnTo>
                  <a:pt x="82873" y="30769"/>
                </a:lnTo>
                <a:lnTo>
                  <a:pt x="82429" y="30279"/>
                </a:lnTo>
                <a:lnTo>
                  <a:pt x="81985" y="29789"/>
                </a:lnTo>
                <a:lnTo>
                  <a:pt x="81526" y="29299"/>
                </a:lnTo>
                <a:lnTo>
                  <a:pt x="81051" y="28824"/>
                </a:lnTo>
                <a:lnTo>
                  <a:pt x="80591" y="28349"/>
                </a:lnTo>
                <a:lnTo>
                  <a:pt x="80101" y="27890"/>
                </a:lnTo>
                <a:lnTo>
                  <a:pt x="79626" y="27430"/>
                </a:lnTo>
                <a:lnTo>
                  <a:pt x="79136" y="26986"/>
                </a:lnTo>
                <a:lnTo>
                  <a:pt x="78631" y="26542"/>
                </a:lnTo>
                <a:lnTo>
                  <a:pt x="78126" y="26098"/>
                </a:lnTo>
                <a:lnTo>
                  <a:pt x="77620" y="25669"/>
                </a:lnTo>
                <a:lnTo>
                  <a:pt x="77099" y="25240"/>
                </a:lnTo>
                <a:lnTo>
                  <a:pt x="76579" y="24827"/>
                </a:lnTo>
                <a:lnTo>
                  <a:pt x="76058" y="24429"/>
                </a:lnTo>
                <a:lnTo>
                  <a:pt x="75522" y="24015"/>
                </a:lnTo>
                <a:lnTo>
                  <a:pt x="74986" y="23632"/>
                </a:lnTo>
                <a:lnTo>
                  <a:pt x="74434" y="23234"/>
                </a:lnTo>
                <a:lnTo>
                  <a:pt x="73883" y="22866"/>
                </a:lnTo>
                <a:lnTo>
                  <a:pt x="73332" y="22484"/>
                </a:lnTo>
                <a:lnTo>
                  <a:pt x="72765" y="22131"/>
                </a:lnTo>
                <a:lnTo>
                  <a:pt x="72198" y="21764"/>
                </a:lnTo>
                <a:lnTo>
                  <a:pt x="71632" y="21427"/>
                </a:lnTo>
                <a:lnTo>
                  <a:pt x="71050" y="21074"/>
                </a:lnTo>
                <a:lnTo>
                  <a:pt x="70468" y="20753"/>
                </a:lnTo>
                <a:lnTo>
                  <a:pt x="69870" y="20431"/>
                </a:lnTo>
                <a:lnTo>
                  <a:pt x="69288" y="20110"/>
                </a:lnTo>
                <a:lnTo>
                  <a:pt x="68691" y="19803"/>
                </a:lnTo>
                <a:lnTo>
                  <a:pt x="68078" y="19497"/>
                </a:lnTo>
                <a:lnTo>
                  <a:pt x="67481" y="19206"/>
                </a:lnTo>
                <a:lnTo>
                  <a:pt x="66868" y="18930"/>
                </a:lnTo>
                <a:lnTo>
                  <a:pt x="66241" y="18655"/>
                </a:lnTo>
                <a:lnTo>
                  <a:pt x="65628" y="18394"/>
                </a:lnTo>
                <a:lnTo>
                  <a:pt x="65000" y="18134"/>
                </a:lnTo>
                <a:lnTo>
                  <a:pt x="64372" y="17889"/>
                </a:lnTo>
                <a:lnTo>
                  <a:pt x="63729" y="17644"/>
                </a:lnTo>
                <a:lnTo>
                  <a:pt x="63086" y="17414"/>
                </a:lnTo>
                <a:lnTo>
                  <a:pt x="62442" y="17200"/>
                </a:lnTo>
                <a:lnTo>
                  <a:pt x="61799" y="16985"/>
                </a:lnTo>
                <a:lnTo>
                  <a:pt x="61140" y="16771"/>
                </a:lnTo>
                <a:lnTo>
                  <a:pt x="60497" y="16587"/>
                </a:lnTo>
                <a:lnTo>
                  <a:pt x="59823" y="16403"/>
                </a:lnTo>
                <a:lnTo>
                  <a:pt x="59165" y="16219"/>
                </a:lnTo>
                <a:lnTo>
                  <a:pt x="58506" y="16051"/>
                </a:lnTo>
                <a:lnTo>
                  <a:pt x="57832" y="15898"/>
                </a:lnTo>
                <a:lnTo>
                  <a:pt x="57158" y="15745"/>
                </a:lnTo>
                <a:lnTo>
                  <a:pt x="56469" y="15607"/>
                </a:lnTo>
                <a:lnTo>
                  <a:pt x="55795" y="15484"/>
                </a:lnTo>
                <a:lnTo>
                  <a:pt x="55106" y="15362"/>
                </a:lnTo>
                <a:lnTo>
                  <a:pt x="54417" y="15254"/>
                </a:lnTo>
                <a:lnTo>
                  <a:pt x="53728" y="15163"/>
                </a:lnTo>
                <a:lnTo>
                  <a:pt x="53038" y="15071"/>
                </a:lnTo>
                <a:lnTo>
                  <a:pt x="52334" y="14994"/>
                </a:lnTo>
                <a:lnTo>
                  <a:pt x="51629" y="14933"/>
                </a:lnTo>
                <a:lnTo>
                  <a:pt x="50925" y="14872"/>
                </a:lnTo>
                <a:lnTo>
                  <a:pt x="50220" y="14826"/>
                </a:lnTo>
                <a:lnTo>
                  <a:pt x="49516" y="14780"/>
                </a:lnTo>
                <a:lnTo>
                  <a:pt x="48796" y="14764"/>
                </a:lnTo>
                <a:lnTo>
                  <a:pt x="48076" y="14749"/>
                </a:lnTo>
                <a:lnTo>
                  <a:pt x="47372" y="14734"/>
                </a:lnTo>
                <a:lnTo>
                  <a:pt x="46146" y="14749"/>
                </a:lnTo>
                <a:lnTo>
                  <a:pt x="44921" y="14795"/>
                </a:lnTo>
                <a:lnTo>
                  <a:pt x="43726" y="14872"/>
                </a:lnTo>
                <a:lnTo>
                  <a:pt x="42516" y="14979"/>
                </a:lnTo>
                <a:lnTo>
                  <a:pt x="41337" y="15117"/>
                </a:lnTo>
                <a:lnTo>
                  <a:pt x="40158" y="15285"/>
                </a:lnTo>
                <a:lnTo>
                  <a:pt x="38979" y="15484"/>
                </a:lnTo>
                <a:lnTo>
                  <a:pt x="37815" y="15699"/>
                </a:lnTo>
                <a:lnTo>
                  <a:pt x="36666" y="15944"/>
                </a:lnTo>
                <a:lnTo>
                  <a:pt x="35533" y="16235"/>
                </a:lnTo>
                <a:lnTo>
                  <a:pt x="34399" y="16541"/>
                </a:lnTo>
                <a:lnTo>
                  <a:pt x="33281" y="16863"/>
                </a:lnTo>
                <a:lnTo>
                  <a:pt x="32178" y="17230"/>
                </a:lnTo>
                <a:lnTo>
                  <a:pt x="31076" y="17613"/>
                </a:lnTo>
                <a:lnTo>
                  <a:pt x="30004" y="18027"/>
                </a:lnTo>
                <a:lnTo>
                  <a:pt x="28931" y="18455"/>
                </a:lnTo>
                <a:lnTo>
                  <a:pt x="27875" y="18915"/>
                </a:lnTo>
                <a:lnTo>
                  <a:pt x="26833" y="19405"/>
                </a:lnTo>
                <a:lnTo>
                  <a:pt x="25807" y="19926"/>
                </a:lnTo>
                <a:lnTo>
                  <a:pt x="24781" y="20462"/>
                </a:lnTo>
                <a:lnTo>
                  <a:pt x="23785" y="21013"/>
                </a:lnTo>
                <a:lnTo>
                  <a:pt x="22805" y="21595"/>
                </a:lnTo>
                <a:lnTo>
                  <a:pt x="21840" y="22208"/>
                </a:lnTo>
                <a:lnTo>
                  <a:pt x="20875" y="22820"/>
                </a:lnTo>
                <a:lnTo>
                  <a:pt x="19941" y="23479"/>
                </a:lnTo>
                <a:lnTo>
                  <a:pt x="19022" y="24153"/>
                </a:lnTo>
                <a:lnTo>
                  <a:pt x="18119" y="24842"/>
                </a:lnTo>
                <a:lnTo>
                  <a:pt x="17230" y="25562"/>
                </a:lnTo>
                <a:lnTo>
                  <a:pt x="16373" y="26282"/>
                </a:lnTo>
                <a:lnTo>
                  <a:pt x="15515" y="27048"/>
                </a:lnTo>
                <a:lnTo>
                  <a:pt x="14688" y="27813"/>
                </a:lnTo>
                <a:lnTo>
                  <a:pt x="13876" y="28610"/>
                </a:lnTo>
                <a:lnTo>
                  <a:pt x="13080" y="29422"/>
                </a:lnTo>
                <a:lnTo>
                  <a:pt x="12299" y="30264"/>
                </a:lnTo>
                <a:lnTo>
                  <a:pt x="11548" y="31106"/>
                </a:lnTo>
                <a:lnTo>
                  <a:pt x="10813" y="31979"/>
                </a:lnTo>
                <a:lnTo>
                  <a:pt x="10108" y="32868"/>
                </a:lnTo>
                <a:lnTo>
                  <a:pt x="9404" y="33771"/>
                </a:lnTo>
                <a:lnTo>
                  <a:pt x="8745" y="34690"/>
                </a:lnTo>
                <a:lnTo>
                  <a:pt x="8087" y="35624"/>
                </a:lnTo>
                <a:lnTo>
                  <a:pt x="7459" y="36574"/>
                </a:lnTo>
                <a:lnTo>
                  <a:pt x="6861" y="37539"/>
                </a:lnTo>
                <a:lnTo>
                  <a:pt x="6279" y="38534"/>
                </a:lnTo>
                <a:lnTo>
                  <a:pt x="5713" y="39530"/>
                </a:lnTo>
                <a:lnTo>
                  <a:pt x="5177" y="40541"/>
                </a:lnTo>
                <a:lnTo>
                  <a:pt x="4671" y="41567"/>
                </a:lnTo>
                <a:lnTo>
                  <a:pt x="4181" y="42608"/>
                </a:lnTo>
                <a:lnTo>
                  <a:pt x="3722" y="43665"/>
                </a:lnTo>
                <a:lnTo>
                  <a:pt x="3278" y="44737"/>
                </a:lnTo>
                <a:lnTo>
                  <a:pt x="2879" y="45825"/>
                </a:lnTo>
                <a:lnTo>
                  <a:pt x="2481" y="46912"/>
                </a:lnTo>
                <a:lnTo>
                  <a:pt x="2129" y="48015"/>
                </a:lnTo>
                <a:lnTo>
                  <a:pt x="1792" y="49133"/>
                </a:lnTo>
                <a:lnTo>
                  <a:pt x="1486" y="50266"/>
                </a:lnTo>
                <a:lnTo>
                  <a:pt x="1210" y="51400"/>
                </a:lnTo>
                <a:lnTo>
                  <a:pt x="965" y="52564"/>
                </a:lnTo>
                <a:lnTo>
                  <a:pt x="735" y="53712"/>
                </a:lnTo>
                <a:lnTo>
                  <a:pt x="551" y="54892"/>
                </a:lnTo>
                <a:lnTo>
                  <a:pt x="383" y="56071"/>
                </a:lnTo>
                <a:lnTo>
                  <a:pt x="245" y="57266"/>
                </a:lnTo>
                <a:lnTo>
                  <a:pt x="138" y="58460"/>
                </a:lnTo>
                <a:lnTo>
                  <a:pt x="61" y="59670"/>
                </a:lnTo>
                <a:lnTo>
                  <a:pt x="15" y="60880"/>
                </a:lnTo>
                <a:lnTo>
                  <a:pt x="0" y="62105"/>
                </a:lnTo>
                <a:lnTo>
                  <a:pt x="15" y="63331"/>
                </a:lnTo>
                <a:lnTo>
                  <a:pt x="61" y="64541"/>
                </a:lnTo>
                <a:lnTo>
                  <a:pt x="138" y="65750"/>
                </a:lnTo>
                <a:lnTo>
                  <a:pt x="245" y="66945"/>
                </a:lnTo>
                <a:lnTo>
                  <a:pt x="383" y="68140"/>
                </a:lnTo>
                <a:lnTo>
                  <a:pt x="551" y="69319"/>
                </a:lnTo>
                <a:lnTo>
                  <a:pt x="735" y="70483"/>
                </a:lnTo>
                <a:lnTo>
                  <a:pt x="965" y="71647"/>
                </a:lnTo>
                <a:lnTo>
                  <a:pt x="1210" y="72796"/>
                </a:lnTo>
                <a:lnTo>
                  <a:pt x="1486" y="73944"/>
                </a:lnTo>
                <a:lnTo>
                  <a:pt x="1792" y="75078"/>
                </a:lnTo>
                <a:lnTo>
                  <a:pt x="2129" y="76196"/>
                </a:lnTo>
                <a:lnTo>
                  <a:pt x="2481" y="77299"/>
                </a:lnTo>
                <a:lnTo>
                  <a:pt x="2879" y="78386"/>
                </a:lnTo>
                <a:lnTo>
                  <a:pt x="3278" y="79473"/>
                </a:lnTo>
                <a:lnTo>
                  <a:pt x="3722" y="80545"/>
                </a:lnTo>
                <a:lnTo>
                  <a:pt x="4181" y="81602"/>
                </a:lnTo>
                <a:lnTo>
                  <a:pt x="4671" y="82644"/>
                </a:lnTo>
                <a:lnTo>
                  <a:pt x="5177" y="83670"/>
                </a:lnTo>
                <a:lnTo>
                  <a:pt x="5713" y="84681"/>
                </a:lnTo>
                <a:lnTo>
                  <a:pt x="6279" y="85676"/>
                </a:lnTo>
                <a:lnTo>
                  <a:pt x="6861" y="86672"/>
                </a:lnTo>
                <a:lnTo>
                  <a:pt x="7459" y="87637"/>
                </a:lnTo>
                <a:lnTo>
                  <a:pt x="8087" y="88586"/>
                </a:lnTo>
                <a:lnTo>
                  <a:pt x="8745" y="89521"/>
                </a:lnTo>
                <a:lnTo>
                  <a:pt x="9404" y="90439"/>
                </a:lnTo>
                <a:lnTo>
                  <a:pt x="10108" y="91343"/>
                </a:lnTo>
                <a:lnTo>
                  <a:pt x="10813" y="92231"/>
                </a:lnTo>
                <a:lnTo>
                  <a:pt x="11548" y="93104"/>
                </a:lnTo>
                <a:lnTo>
                  <a:pt x="12299" y="93947"/>
                </a:lnTo>
                <a:lnTo>
                  <a:pt x="13080" y="94789"/>
                </a:lnTo>
                <a:lnTo>
                  <a:pt x="13876" y="95601"/>
                </a:lnTo>
                <a:lnTo>
                  <a:pt x="14688" y="96397"/>
                </a:lnTo>
                <a:lnTo>
                  <a:pt x="15515" y="97163"/>
                </a:lnTo>
                <a:lnTo>
                  <a:pt x="16373" y="97914"/>
                </a:lnTo>
                <a:lnTo>
                  <a:pt x="17230" y="98649"/>
                </a:lnTo>
                <a:lnTo>
                  <a:pt x="18119" y="99369"/>
                </a:lnTo>
                <a:lnTo>
                  <a:pt x="19022" y="100058"/>
                </a:lnTo>
                <a:lnTo>
                  <a:pt x="19941" y="100732"/>
                </a:lnTo>
                <a:lnTo>
                  <a:pt x="20875" y="101375"/>
                </a:lnTo>
                <a:lnTo>
                  <a:pt x="21840" y="102003"/>
                </a:lnTo>
                <a:lnTo>
                  <a:pt x="22805" y="102615"/>
                </a:lnTo>
                <a:lnTo>
                  <a:pt x="23785" y="103197"/>
                </a:lnTo>
                <a:lnTo>
                  <a:pt x="24781" y="103749"/>
                </a:lnTo>
                <a:lnTo>
                  <a:pt x="25807" y="104285"/>
                </a:lnTo>
                <a:lnTo>
                  <a:pt x="26833" y="104806"/>
                </a:lnTo>
                <a:lnTo>
                  <a:pt x="27875" y="105280"/>
                </a:lnTo>
                <a:lnTo>
                  <a:pt x="28931" y="105755"/>
                </a:lnTo>
                <a:lnTo>
                  <a:pt x="30004" y="106184"/>
                </a:lnTo>
                <a:lnTo>
                  <a:pt x="31076" y="106598"/>
                </a:lnTo>
                <a:lnTo>
                  <a:pt x="32178" y="106980"/>
                </a:lnTo>
                <a:lnTo>
                  <a:pt x="33281" y="107348"/>
                </a:lnTo>
                <a:lnTo>
                  <a:pt x="34399" y="107670"/>
                </a:lnTo>
                <a:lnTo>
                  <a:pt x="35533" y="107976"/>
                </a:lnTo>
                <a:lnTo>
                  <a:pt x="36666" y="108252"/>
                </a:lnTo>
                <a:lnTo>
                  <a:pt x="37815" y="108512"/>
                </a:lnTo>
                <a:lnTo>
                  <a:pt x="38979" y="108726"/>
                </a:lnTo>
                <a:lnTo>
                  <a:pt x="40158" y="108926"/>
                </a:lnTo>
                <a:lnTo>
                  <a:pt x="41337" y="109094"/>
                </a:lnTo>
                <a:lnTo>
                  <a:pt x="42516" y="109232"/>
                </a:lnTo>
                <a:lnTo>
                  <a:pt x="43726" y="109339"/>
                </a:lnTo>
                <a:lnTo>
                  <a:pt x="44921" y="109416"/>
                </a:lnTo>
                <a:lnTo>
                  <a:pt x="46146" y="109462"/>
                </a:lnTo>
                <a:lnTo>
                  <a:pt x="47372" y="109477"/>
                </a:lnTo>
                <a:lnTo>
                  <a:pt x="48582" y="109462"/>
                </a:lnTo>
                <a:lnTo>
                  <a:pt x="49807" y="109416"/>
                </a:lnTo>
                <a:lnTo>
                  <a:pt x="51017" y="109339"/>
                </a:lnTo>
                <a:lnTo>
                  <a:pt x="52211" y="109232"/>
                </a:lnTo>
                <a:lnTo>
                  <a:pt x="53391" y="109094"/>
                </a:lnTo>
                <a:lnTo>
                  <a:pt x="54585" y="108926"/>
                </a:lnTo>
                <a:lnTo>
                  <a:pt x="55749" y="108726"/>
                </a:lnTo>
                <a:lnTo>
                  <a:pt x="56913" y="108512"/>
                </a:lnTo>
                <a:lnTo>
                  <a:pt x="58062" y="108252"/>
                </a:lnTo>
                <a:lnTo>
                  <a:pt x="59195" y="107976"/>
                </a:lnTo>
                <a:lnTo>
                  <a:pt x="60329" y="107670"/>
                </a:lnTo>
                <a:lnTo>
                  <a:pt x="61447" y="107348"/>
                </a:lnTo>
                <a:lnTo>
                  <a:pt x="62549" y="106980"/>
                </a:lnTo>
                <a:lnTo>
                  <a:pt x="63652" y="106598"/>
                </a:lnTo>
                <a:lnTo>
                  <a:pt x="64740" y="106184"/>
                </a:lnTo>
                <a:lnTo>
                  <a:pt x="65796" y="105755"/>
                </a:lnTo>
                <a:lnTo>
                  <a:pt x="66853" y="105280"/>
                </a:lnTo>
                <a:lnTo>
                  <a:pt x="67895" y="104806"/>
                </a:lnTo>
                <a:lnTo>
                  <a:pt x="68921" y="104285"/>
                </a:lnTo>
                <a:lnTo>
                  <a:pt x="69947" y="103749"/>
                </a:lnTo>
                <a:lnTo>
                  <a:pt x="70942" y="103197"/>
                </a:lnTo>
                <a:lnTo>
                  <a:pt x="71923" y="102615"/>
                </a:lnTo>
                <a:lnTo>
                  <a:pt x="72888" y="102003"/>
                </a:lnTo>
                <a:lnTo>
                  <a:pt x="73852" y="101375"/>
                </a:lnTo>
                <a:lnTo>
                  <a:pt x="74787" y="100732"/>
                </a:lnTo>
                <a:lnTo>
                  <a:pt x="75706" y="100058"/>
                </a:lnTo>
                <a:lnTo>
                  <a:pt x="76609" y="99369"/>
                </a:lnTo>
                <a:lnTo>
                  <a:pt x="77498" y="98649"/>
                </a:lnTo>
                <a:lnTo>
                  <a:pt x="78355" y="97914"/>
                </a:lnTo>
                <a:lnTo>
                  <a:pt x="79213" y="97163"/>
                </a:lnTo>
                <a:lnTo>
                  <a:pt x="80040" y="96397"/>
                </a:lnTo>
                <a:lnTo>
                  <a:pt x="80852" y="95601"/>
                </a:lnTo>
                <a:lnTo>
                  <a:pt x="81648" y="94789"/>
                </a:lnTo>
                <a:lnTo>
                  <a:pt x="82429" y="93947"/>
                </a:lnTo>
                <a:lnTo>
                  <a:pt x="83180" y="93104"/>
                </a:lnTo>
                <a:lnTo>
                  <a:pt x="83915" y="92231"/>
                </a:lnTo>
                <a:lnTo>
                  <a:pt x="84635" y="91343"/>
                </a:lnTo>
                <a:lnTo>
                  <a:pt x="85324" y="90439"/>
                </a:lnTo>
                <a:lnTo>
                  <a:pt x="85998" y="89521"/>
                </a:lnTo>
                <a:lnTo>
                  <a:pt x="86641" y="88586"/>
                </a:lnTo>
                <a:lnTo>
                  <a:pt x="87269" y="87637"/>
                </a:lnTo>
                <a:lnTo>
                  <a:pt x="87866" y="86672"/>
                </a:lnTo>
                <a:lnTo>
                  <a:pt x="88448" y="85676"/>
                </a:lnTo>
                <a:lnTo>
                  <a:pt x="89015" y="84681"/>
                </a:lnTo>
                <a:lnTo>
                  <a:pt x="89551" y="83670"/>
                </a:lnTo>
                <a:lnTo>
                  <a:pt x="90057" y="82644"/>
                </a:lnTo>
                <a:lnTo>
                  <a:pt x="90547" y="81602"/>
                </a:lnTo>
                <a:lnTo>
                  <a:pt x="91006" y="80545"/>
                </a:lnTo>
                <a:lnTo>
                  <a:pt x="91450" y="79473"/>
                </a:lnTo>
                <a:lnTo>
                  <a:pt x="91864" y="78386"/>
                </a:lnTo>
                <a:lnTo>
                  <a:pt x="92247" y="77299"/>
                </a:lnTo>
                <a:lnTo>
                  <a:pt x="92599" y="76196"/>
                </a:lnTo>
                <a:lnTo>
                  <a:pt x="92936" y="75078"/>
                </a:lnTo>
                <a:lnTo>
                  <a:pt x="93242" y="73944"/>
                </a:lnTo>
                <a:lnTo>
                  <a:pt x="93518" y="72796"/>
                </a:lnTo>
                <a:lnTo>
                  <a:pt x="93763" y="71647"/>
                </a:lnTo>
                <a:lnTo>
                  <a:pt x="93993" y="70483"/>
                </a:lnTo>
                <a:lnTo>
                  <a:pt x="94192" y="69319"/>
                </a:lnTo>
                <a:lnTo>
                  <a:pt x="94345" y="68140"/>
                </a:lnTo>
                <a:lnTo>
                  <a:pt x="94483" y="66945"/>
                </a:lnTo>
                <a:lnTo>
                  <a:pt x="94590" y="65750"/>
                </a:lnTo>
                <a:lnTo>
                  <a:pt x="94667" y="64541"/>
                </a:lnTo>
                <a:lnTo>
                  <a:pt x="94712" y="63331"/>
                </a:lnTo>
                <a:lnTo>
                  <a:pt x="94728" y="62105"/>
                </a:lnTo>
                <a:lnTo>
                  <a:pt x="94728" y="61340"/>
                </a:lnTo>
                <a:lnTo>
                  <a:pt x="94712" y="60589"/>
                </a:lnTo>
                <a:lnTo>
                  <a:pt x="94682" y="59839"/>
                </a:lnTo>
                <a:lnTo>
                  <a:pt x="94636" y="59073"/>
                </a:lnTo>
                <a:lnTo>
                  <a:pt x="94575" y="58338"/>
                </a:lnTo>
                <a:lnTo>
                  <a:pt x="94513" y="57587"/>
                </a:lnTo>
                <a:lnTo>
                  <a:pt x="94437" y="56852"/>
                </a:lnTo>
                <a:lnTo>
                  <a:pt x="94360" y="56102"/>
                </a:lnTo>
                <a:lnTo>
                  <a:pt x="94253" y="55366"/>
                </a:lnTo>
                <a:lnTo>
                  <a:pt x="94146" y="54647"/>
                </a:lnTo>
                <a:lnTo>
                  <a:pt x="94023" y="53911"/>
                </a:lnTo>
                <a:lnTo>
                  <a:pt x="93885" y="53192"/>
                </a:lnTo>
                <a:lnTo>
                  <a:pt x="93748" y="52472"/>
                </a:lnTo>
                <a:lnTo>
                  <a:pt x="93594" y="51752"/>
                </a:lnTo>
                <a:lnTo>
                  <a:pt x="93426" y="51047"/>
                </a:lnTo>
                <a:lnTo>
                  <a:pt x="93257" y="50328"/>
                </a:lnTo>
                <a:lnTo>
                  <a:pt x="130168" y="30938"/>
                </a:lnTo>
                <a:lnTo>
                  <a:pt x="135881" y="42180"/>
                </a:lnTo>
                <a:lnTo>
                  <a:pt x="136096" y="42562"/>
                </a:lnTo>
                <a:lnTo>
                  <a:pt x="136203" y="42731"/>
                </a:lnTo>
                <a:lnTo>
                  <a:pt x="136310" y="42884"/>
                </a:lnTo>
                <a:lnTo>
                  <a:pt x="136433" y="43037"/>
                </a:lnTo>
                <a:lnTo>
                  <a:pt x="136555" y="43160"/>
                </a:lnTo>
                <a:lnTo>
                  <a:pt x="136662" y="43282"/>
                </a:lnTo>
                <a:lnTo>
                  <a:pt x="136785" y="43390"/>
                </a:lnTo>
                <a:lnTo>
                  <a:pt x="136907" y="43481"/>
                </a:lnTo>
                <a:lnTo>
                  <a:pt x="137030" y="43558"/>
                </a:lnTo>
                <a:lnTo>
                  <a:pt x="137152" y="43619"/>
                </a:lnTo>
                <a:lnTo>
                  <a:pt x="137275" y="43665"/>
                </a:lnTo>
                <a:lnTo>
                  <a:pt x="137397" y="43711"/>
                </a:lnTo>
                <a:lnTo>
                  <a:pt x="137520" y="43742"/>
                </a:lnTo>
                <a:lnTo>
                  <a:pt x="137642" y="43742"/>
                </a:lnTo>
                <a:lnTo>
                  <a:pt x="137765" y="43757"/>
                </a:lnTo>
                <a:lnTo>
                  <a:pt x="137888" y="43742"/>
                </a:lnTo>
                <a:lnTo>
                  <a:pt x="138010" y="43711"/>
                </a:lnTo>
                <a:lnTo>
                  <a:pt x="138133" y="43665"/>
                </a:lnTo>
                <a:lnTo>
                  <a:pt x="138240" y="43619"/>
                </a:lnTo>
                <a:lnTo>
                  <a:pt x="138362" y="43558"/>
                </a:lnTo>
                <a:lnTo>
                  <a:pt x="138470" y="43481"/>
                </a:lnTo>
                <a:lnTo>
                  <a:pt x="138592" y="43390"/>
                </a:lnTo>
                <a:lnTo>
                  <a:pt x="138699" y="43282"/>
                </a:lnTo>
                <a:lnTo>
                  <a:pt x="138806" y="43175"/>
                </a:lnTo>
                <a:lnTo>
                  <a:pt x="138914" y="43037"/>
                </a:lnTo>
                <a:lnTo>
                  <a:pt x="139021" y="42899"/>
                </a:lnTo>
                <a:lnTo>
                  <a:pt x="139113" y="42746"/>
                </a:lnTo>
                <a:lnTo>
                  <a:pt x="139205" y="42578"/>
                </a:lnTo>
                <a:lnTo>
                  <a:pt x="139312" y="42394"/>
                </a:lnTo>
                <a:lnTo>
                  <a:pt x="139480" y="41996"/>
                </a:lnTo>
                <a:lnTo>
                  <a:pt x="150753" y="12819"/>
                </a:lnTo>
                <a:lnTo>
                  <a:pt x="150829" y="12620"/>
                </a:lnTo>
                <a:lnTo>
                  <a:pt x="150906" y="12406"/>
                </a:lnTo>
                <a:lnTo>
                  <a:pt x="150952" y="12191"/>
                </a:lnTo>
                <a:lnTo>
                  <a:pt x="150998" y="11977"/>
                </a:lnTo>
                <a:lnTo>
                  <a:pt x="151013" y="11762"/>
                </a:lnTo>
                <a:lnTo>
                  <a:pt x="151044" y="11563"/>
                </a:lnTo>
                <a:lnTo>
                  <a:pt x="151044" y="11349"/>
                </a:lnTo>
                <a:lnTo>
                  <a:pt x="151044" y="11135"/>
                </a:lnTo>
                <a:lnTo>
                  <a:pt x="151028" y="10935"/>
                </a:lnTo>
                <a:lnTo>
                  <a:pt x="150998" y="10736"/>
                </a:lnTo>
                <a:lnTo>
                  <a:pt x="150967" y="10537"/>
                </a:lnTo>
                <a:lnTo>
                  <a:pt x="150921" y="10338"/>
                </a:lnTo>
                <a:lnTo>
                  <a:pt x="150860" y="10154"/>
                </a:lnTo>
                <a:lnTo>
                  <a:pt x="150783" y="9971"/>
                </a:lnTo>
                <a:lnTo>
                  <a:pt x="150707" y="9787"/>
                </a:lnTo>
                <a:lnTo>
                  <a:pt x="150630" y="9603"/>
                </a:lnTo>
                <a:lnTo>
                  <a:pt x="150523" y="9434"/>
                </a:lnTo>
                <a:lnTo>
                  <a:pt x="150431" y="9251"/>
                </a:lnTo>
                <a:lnTo>
                  <a:pt x="150309" y="9098"/>
                </a:lnTo>
                <a:lnTo>
                  <a:pt x="150186" y="8944"/>
                </a:lnTo>
                <a:lnTo>
                  <a:pt x="150048" y="8791"/>
                </a:lnTo>
                <a:lnTo>
                  <a:pt x="149910" y="8638"/>
                </a:lnTo>
                <a:lnTo>
                  <a:pt x="149757" y="8500"/>
                </a:lnTo>
                <a:lnTo>
                  <a:pt x="149604" y="8378"/>
                </a:lnTo>
                <a:lnTo>
                  <a:pt x="149436" y="8255"/>
                </a:lnTo>
                <a:lnTo>
                  <a:pt x="149267" y="8133"/>
                </a:lnTo>
                <a:lnTo>
                  <a:pt x="149083" y="8025"/>
                </a:lnTo>
                <a:lnTo>
                  <a:pt x="148900" y="7934"/>
                </a:lnTo>
                <a:lnTo>
                  <a:pt x="148700" y="7842"/>
                </a:lnTo>
                <a:lnTo>
                  <a:pt x="148501" y="7765"/>
                </a:lnTo>
                <a:lnTo>
                  <a:pt x="148287" y="7689"/>
                </a:lnTo>
                <a:lnTo>
                  <a:pt x="148073" y="7627"/>
                </a:lnTo>
                <a:lnTo>
                  <a:pt x="118253" y="138"/>
                </a:lnTo>
                <a:lnTo>
                  <a:pt x="117824" y="61"/>
                </a:lnTo>
                <a:lnTo>
                  <a:pt x="117625" y="31"/>
                </a:lnTo>
                <a:lnTo>
                  <a:pt x="117426" y="15"/>
                </a:lnTo>
                <a:lnTo>
                  <a:pt x="1172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117;p16">
            <a:extLst>
              <a:ext uri="{FF2B5EF4-FFF2-40B4-BE49-F238E27FC236}">
                <a16:creationId xmlns:a16="http://schemas.microsoft.com/office/drawing/2014/main" id="{A40D8027-4BCE-408F-BF5D-3603C36852F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27199" y="929956"/>
            <a:ext cx="1190136" cy="2833162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18;p16">
            <a:extLst>
              <a:ext uri="{FF2B5EF4-FFF2-40B4-BE49-F238E27FC236}">
                <a16:creationId xmlns:a16="http://schemas.microsoft.com/office/drawing/2014/main" id="{FB163892-178D-46DF-AA6D-79702CCAECD1}"/>
              </a:ext>
            </a:extLst>
          </p:cNvPr>
          <p:cNvCxnSpPr>
            <a:cxnSpLocks/>
            <a:stCxn id="18" idx="4"/>
            <a:endCxn id="4" idx="1"/>
          </p:cNvCxnSpPr>
          <p:nvPr/>
        </p:nvCxnSpPr>
        <p:spPr>
          <a:xfrm rot="16200000" flipH="1">
            <a:off x="1698026" y="2599598"/>
            <a:ext cx="923073" cy="2885414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19;p16">
            <a:extLst>
              <a:ext uri="{FF2B5EF4-FFF2-40B4-BE49-F238E27FC236}">
                <a16:creationId xmlns:a16="http://schemas.microsoft.com/office/drawing/2014/main" id="{70439089-F783-43F7-8358-F48726A5446E}"/>
              </a:ext>
            </a:extLst>
          </p:cNvPr>
          <p:cNvCxnSpPr>
            <a:stCxn id="17" idx="0"/>
            <a:endCxn id="14" idx="3"/>
          </p:cNvCxnSpPr>
          <p:nvPr/>
        </p:nvCxnSpPr>
        <p:spPr>
          <a:xfrm rot="16200000" flipV="1">
            <a:off x="6279582" y="929666"/>
            <a:ext cx="1175619" cy="2796576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120;p16">
            <a:extLst>
              <a:ext uri="{FF2B5EF4-FFF2-40B4-BE49-F238E27FC236}">
                <a16:creationId xmlns:a16="http://schemas.microsoft.com/office/drawing/2014/main" id="{31997A7D-FF1F-407A-BF24-23A2375DAADE}"/>
              </a:ext>
            </a:extLst>
          </p:cNvPr>
          <p:cNvCxnSpPr>
            <a:cxnSpLocks/>
            <a:stCxn id="17" idx="4"/>
            <a:endCxn id="4" idx="3"/>
          </p:cNvCxnSpPr>
          <p:nvPr/>
        </p:nvCxnSpPr>
        <p:spPr>
          <a:xfrm rot="5400000">
            <a:off x="6421535" y="2659697"/>
            <a:ext cx="907379" cy="278091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71DAEBC-5838-4B8B-A2AE-335A47F588EE}"/>
              </a:ext>
            </a:extLst>
          </p:cNvPr>
          <p:cNvCxnSpPr>
            <a:cxnSpLocks/>
            <a:stCxn id="8" idx="3"/>
            <a:endCxn id="17" idx="2"/>
          </p:cNvCxnSpPr>
          <p:nvPr/>
        </p:nvCxnSpPr>
        <p:spPr>
          <a:xfrm>
            <a:off x="5169917" y="3240420"/>
            <a:ext cx="2755412" cy="15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3C56243B-76A6-4BCD-96CB-16B2EEE91A13}"/>
              </a:ext>
            </a:extLst>
          </p:cNvPr>
          <p:cNvCxnSpPr>
            <a:cxnSpLocks/>
            <a:stCxn id="8" idx="1"/>
            <a:endCxn id="18" idx="6"/>
          </p:cNvCxnSpPr>
          <p:nvPr/>
        </p:nvCxnSpPr>
        <p:spPr>
          <a:xfrm flipH="1">
            <a:off x="1057205" y="3240420"/>
            <a:ext cx="2944452" cy="15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107;p16">
            <a:extLst>
              <a:ext uri="{FF2B5EF4-FFF2-40B4-BE49-F238E27FC236}">
                <a16:creationId xmlns:a16="http://schemas.microsoft.com/office/drawing/2014/main" id="{BEA65BA7-155C-44F6-B48D-20D7E003CBF0}"/>
              </a:ext>
            </a:extLst>
          </p:cNvPr>
          <p:cNvSpPr/>
          <p:nvPr/>
        </p:nvSpPr>
        <p:spPr>
          <a:xfrm>
            <a:off x="3181337" y="3587606"/>
            <a:ext cx="2808900" cy="37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1800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66F7AE5E-986A-4BBB-9359-F8161E11CA40}"/>
              </a:ext>
            </a:extLst>
          </p:cNvPr>
          <p:cNvCxnSpPr>
            <a:stCxn id="11" idx="3"/>
          </p:cNvCxnSpPr>
          <p:nvPr/>
        </p:nvCxnSpPr>
        <p:spPr>
          <a:xfrm>
            <a:off x="5990237" y="2484511"/>
            <a:ext cx="22754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50E32DD2-D41A-4F69-8504-9589A01D15C7}"/>
              </a:ext>
            </a:extLst>
          </p:cNvPr>
          <p:cNvCxnSpPr>
            <a:stCxn id="11" idx="1"/>
          </p:cNvCxnSpPr>
          <p:nvPr/>
        </p:nvCxnSpPr>
        <p:spPr>
          <a:xfrm flipH="1">
            <a:off x="716855" y="2484511"/>
            <a:ext cx="24644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0FC59A8C-5FE6-4044-B0A8-5D6FE2C072E4}"/>
              </a:ext>
            </a:extLst>
          </p:cNvPr>
          <p:cNvCxnSpPr>
            <a:stCxn id="60" idx="1"/>
          </p:cNvCxnSpPr>
          <p:nvPr/>
        </p:nvCxnSpPr>
        <p:spPr>
          <a:xfrm flipH="1">
            <a:off x="716855" y="3773306"/>
            <a:ext cx="24644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03393CBE-80CF-4F39-8A54-B1D6F6D0FA9E}"/>
              </a:ext>
            </a:extLst>
          </p:cNvPr>
          <p:cNvCxnSpPr>
            <a:stCxn id="60" idx="3"/>
          </p:cNvCxnSpPr>
          <p:nvPr/>
        </p:nvCxnSpPr>
        <p:spPr>
          <a:xfrm>
            <a:off x="5990237" y="3773306"/>
            <a:ext cx="22754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Google Shape;111;p16">
            <a:extLst>
              <a:ext uri="{FF2B5EF4-FFF2-40B4-BE49-F238E27FC236}">
                <a16:creationId xmlns:a16="http://schemas.microsoft.com/office/drawing/2014/main" id="{3056D7E8-3B6B-46B0-A4A7-19BEB67159DC}"/>
              </a:ext>
            </a:extLst>
          </p:cNvPr>
          <p:cNvSpPr txBox="1"/>
          <p:nvPr/>
        </p:nvSpPr>
        <p:spPr>
          <a:xfrm>
            <a:off x="1246245" y="3539998"/>
            <a:ext cx="1357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rgbClr val="000000"/>
                </a:solidFill>
                <a:effectLst/>
                <a:latin typeface="Fira Sans Extra Condensed" panose="020B0503050000020004" pitchFamily="34" charset="0"/>
                <a:ea typeface="Times New Roman" panose="02020603050405020304" pitchFamily="18" charset="0"/>
              </a:rPr>
              <a:t>Intérimaire</a:t>
            </a:r>
            <a:endParaRPr b="1" dirty="0">
              <a:solidFill>
                <a:srgbClr val="000000"/>
              </a:solidFill>
              <a:latin typeface="Fira Sans Extra Condensed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1" name="Google Shape;111;p16">
            <a:extLst>
              <a:ext uri="{FF2B5EF4-FFF2-40B4-BE49-F238E27FC236}">
                <a16:creationId xmlns:a16="http://schemas.microsoft.com/office/drawing/2014/main" id="{465DFF33-F4FF-449C-838F-0E62874AC692}"/>
              </a:ext>
            </a:extLst>
          </p:cNvPr>
          <p:cNvSpPr txBox="1"/>
          <p:nvPr/>
        </p:nvSpPr>
        <p:spPr>
          <a:xfrm>
            <a:off x="499138" y="4367679"/>
            <a:ext cx="2932956" cy="27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latin typeface="Fira Sans Extra Condensed" panose="020B0503050000020004" pitchFamily="34" charset="0"/>
              </a:rPr>
              <a:t>Prof. libérale, indépendant, chef d’entreprise, autoentrepreneur</a:t>
            </a:r>
            <a:endParaRPr b="1" dirty="0">
              <a:solidFill>
                <a:srgbClr val="000000"/>
              </a:solidFill>
              <a:latin typeface="Fira Sans Extra Condensed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" name="Google Shape;111;p16">
            <a:extLst>
              <a:ext uri="{FF2B5EF4-FFF2-40B4-BE49-F238E27FC236}">
                <a16:creationId xmlns:a16="http://schemas.microsoft.com/office/drawing/2014/main" id="{A7EA8B76-F291-4160-A027-0A281A8332C1}"/>
              </a:ext>
            </a:extLst>
          </p:cNvPr>
          <p:cNvSpPr txBox="1"/>
          <p:nvPr/>
        </p:nvSpPr>
        <p:spPr>
          <a:xfrm>
            <a:off x="5549574" y="2396551"/>
            <a:ext cx="2752344" cy="14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</a:t>
            </a:r>
            <a:r>
              <a:rPr lang="fr-FR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ituation instable : CDD, apprentissage, etc.,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" name="Google Shape;111;p16">
            <a:extLst>
              <a:ext uri="{FF2B5EF4-FFF2-40B4-BE49-F238E27FC236}">
                <a16:creationId xmlns:a16="http://schemas.microsoft.com/office/drawing/2014/main" id="{7ACE4BD3-836A-4745-B66A-AFF48EABD85D}"/>
              </a:ext>
            </a:extLst>
          </p:cNvPr>
          <p:cNvSpPr txBox="1"/>
          <p:nvPr/>
        </p:nvSpPr>
        <p:spPr>
          <a:xfrm>
            <a:off x="5533216" y="1577132"/>
            <a:ext cx="2643630" cy="328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Situation stable : CDI, Fonctionnaires, etc.,</a:t>
            </a:r>
            <a:endParaRPr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aphicFrame>
        <p:nvGraphicFramePr>
          <p:cNvPr id="93" name="Diagramme 92">
            <a:extLst>
              <a:ext uri="{FF2B5EF4-FFF2-40B4-BE49-F238E27FC236}">
                <a16:creationId xmlns:a16="http://schemas.microsoft.com/office/drawing/2014/main" id="{87D36839-1114-4779-B10E-56EA217BFE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7333008"/>
              </p:ext>
            </p:extLst>
          </p:nvPr>
        </p:nvGraphicFramePr>
        <p:xfrm>
          <a:off x="0" y="0"/>
          <a:ext cx="9144000" cy="839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ZoneTexte 28">
            <a:extLst>
              <a:ext uri="{FF2B5EF4-FFF2-40B4-BE49-F238E27FC236}">
                <a16:creationId xmlns:a16="http://schemas.microsoft.com/office/drawing/2014/main" id="{C3A94DC4-2D2A-489A-A1B7-68D1C3E728F2}"/>
              </a:ext>
            </a:extLst>
          </p:cNvPr>
          <p:cNvSpPr txBox="1"/>
          <p:nvPr/>
        </p:nvSpPr>
        <p:spPr>
          <a:xfrm>
            <a:off x="8778919" y="4835723"/>
            <a:ext cx="36508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5364394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16" grpId="0"/>
      <p:bldP spid="17" grpId="0" animBg="1"/>
      <p:bldP spid="18" grpId="0" animBg="1"/>
      <p:bldP spid="19" grpId="0" animBg="1"/>
      <p:bldP spid="20" grpId="0" animBg="1"/>
      <p:bldP spid="60" grpId="0" animBg="1"/>
      <p:bldP spid="74" grpId="0"/>
      <p:bldP spid="81" grpId="0"/>
      <p:bldP spid="82" grpId="0"/>
      <p:bldP spid="8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ZoneTexte 158">
            <a:extLst>
              <a:ext uri="{FF2B5EF4-FFF2-40B4-BE49-F238E27FC236}">
                <a16:creationId xmlns:a16="http://schemas.microsoft.com/office/drawing/2014/main" id="{91587E4D-C90F-42D7-A967-9FC8EFA71DE0}"/>
              </a:ext>
            </a:extLst>
          </p:cNvPr>
          <p:cNvSpPr txBox="1"/>
          <p:nvPr/>
        </p:nvSpPr>
        <p:spPr>
          <a:xfrm>
            <a:off x="2547663" y="930503"/>
            <a:ext cx="5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latin typeface="Fira Sans Extra Condensed" panose="020B0503050000020004" pitchFamily="34" charset="0"/>
              </a:rPr>
              <a:t>Catégorie socioprofessionnelle et type d’employeur</a:t>
            </a:r>
          </a:p>
        </p:txBody>
      </p:sp>
      <p:graphicFrame>
        <p:nvGraphicFramePr>
          <p:cNvPr id="248" name="Diagramme 247">
            <a:extLst>
              <a:ext uri="{FF2B5EF4-FFF2-40B4-BE49-F238E27FC236}">
                <a16:creationId xmlns:a16="http://schemas.microsoft.com/office/drawing/2014/main" id="{61A94EB6-3CDD-4E3A-A3AF-E05B0B5A2C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4169835"/>
              </p:ext>
            </p:extLst>
          </p:nvPr>
        </p:nvGraphicFramePr>
        <p:xfrm>
          <a:off x="2826007" y="1802705"/>
          <a:ext cx="4341692" cy="2737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0" name="Google Shape;1053;p27">
            <a:extLst>
              <a:ext uri="{FF2B5EF4-FFF2-40B4-BE49-F238E27FC236}">
                <a16:creationId xmlns:a16="http://schemas.microsoft.com/office/drawing/2014/main" id="{AE49CFC2-3CF4-4733-961D-57FDF6352CC4}"/>
              </a:ext>
            </a:extLst>
          </p:cNvPr>
          <p:cNvGrpSpPr/>
          <p:nvPr/>
        </p:nvGrpSpPr>
        <p:grpSpPr>
          <a:xfrm>
            <a:off x="4626111" y="4208715"/>
            <a:ext cx="725493" cy="691430"/>
            <a:chOff x="917750" y="238125"/>
            <a:chExt cx="5784500" cy="5238750"/>
          </a:xfrm>
        </p:grpSpPr>
        <p:sp>
          <p:nvSpPr>
            <p:cNvPr id="161" name="Google Shape;1054;p27">
              <a:extLst>
                <a:ext uri="{FF2B5EF4-FFF2-40B4-BE49-F238E27FC236}">
                  <a16:creationId xmlns:a16="http://schemas.microsoft.com/office/drawing/2014/main" id="{E045F3F2-A45B-4F17-989F-0A92322BDF5B}"/>
                </a:ext>
              </a:extLst>
            </p:cNvPr>
            <p:cNvSpPr/>
            <p:nvPr/>
          </p:nvSpPr>
          <p:spPr>
            <a:xfrm>
              <a:off x="1302775" y="1172675"/>
              <a:ext cx="1272125" cy="2196900"/>
            </a:xfrm>
            <a:custGeom>
              <a:avLst/>
              <a:gdLst/>
              <a:ahLst/>
              <a:cxnLst/>
              <a:rect l="l" t="t" r="r" b="b"/>
              <a:pathLst>
                <a:path w="50885" h="87876" extrusionOk="0">
                  <a:moveTo>
                    <a:pt x="50884" y="1"/>
                  </a:moveTo>
                  <a:lnTo>
                    <a:pt x="17344" y="3492"/>
                  </a:lnTo>
                  <a:lnTo>
                    <a:pt x="17244" y="3663"/>
                  </a:lnTo>
                  <a:lnTo>
                    <a:pt x="16962" y="4136"/>
                  </a:lnTo>
                  <a:lnTo>
                    <a:pt x="16519" y="4900"/>
                  </a:lnTo>
                  <a:lnTo>
                    <a:pt x="16248" y="5383"/>
                  </a:lnTo>
                  <a:lnTo>
                    <a:pt x="15946" y="5926"/>
                  </a:lnTo>
                  <a:lnTo>
                    <a:pt x="15624" y="6540"/>
                  </a:lnTo>
                  <a:lnTo>
                    <a:pt x="15282" y="7204"/>
                  </a:lnTo>
                  <a:lnTo>
                    <a:pt x="14920" y="7928"/>
                  </a:lnTo>
                  <a:lnTo>
                    <a:pt x="14548" y="8703"/>
                  </a:lnTo>
                  <a:lnTo>
                    <a:pt x="14165" y="9518"/>
                  </a:lnTo>
                  <a:lnTo>
                    <a:pt x="13773" y="10393"/>
                  </a:lnTo>
                  <a:lnTo>
                    <a:pt x="13381" y="11308"/>
                  </a:lnTo>
                  <a:lnTo>
                    <a:pt x="12988" y="12264"/>
                  </a:lnTo>
                  <a:lnTo>
                    <a:pt x="12606" y="13260"/>
                  </a:lnTo>
                  <a:lnTo>
                    <a:pt x="12224" y="14286"/>
                  </a:lnTo>
                  <a:lnTo>
                    <a:pt x="11862" y="15353"/>
                  </a:lnTo>
                  <a:lnTo>
                    <a:pt x="11681" y="15896"/>
                  </a:lnTo>
                  <a:lnTo>
                    <a:pt x="11510" y="16439"/>
                  </a:lnTo>
                  <a:lnTo>
                    <a:pt x="11338" y="17002"/>
                  </a:lnTo>
                  <a:lnTo>
                    <a:pt x="11178" y="17566"/>
                  </a:lnTo>
                  <a:lnTo>
                    <a:pt x="11017" y="18129"/>
                  </a:lnTo>
                  <a:lnTo>
                    <a:pt x="10866" y="18703"/>
                  </a:lnTo>
                  <a:lnTo>
                    <a:pt x="10725" y="19286"/>
                  </a:lnTo>
                  <a:lnTo>
                    <a:pt x="10584" y="19870"/>
                  </a:lnTo>
                  <a:lnTo>
                    <a:pt x="10453" y="20463"/>
                  </a:lnTo>
                  <a:lnTo>
                    <a:pt x="10332" y="21057"/>
                  </a:lnTo>
                  <a:lnTo>
                    <a:pt x="10212" y="21650"/>
                  </a:lnTo>
                  <a:lnTo>
                    <a:pt x="10111" y="22254"/>
                  </a:lnTo>
                  <a:lnTo>
                    <a:pt x="10011" y="22857"/>
                  </a:lnTo>
                  <a:lnTo>
                    <a:pt x="9930" y="23471"/>
                  </a:lnTo>
                  <a:lnTo>
                    <a:pt x="9850" y="24075"/>
                  </a:lnTo>
                  <a:lnTo>
                    <a:pt x="9789" y="24688"/>
                  </a:lnTo>
                  <a:lnTo>
                    <a:pt x="9729" y="25302"/>
                  </a:lnTo>
                  <a:lnTo>
                    <a:pt x="9689" y="25916"/>
                  </a:lnTo>
                  <a:lnTo>
                    <a:pt x="9658" y="26539"/>
                  </a:lnTo>
                  <a:lnTo>
                    <a:pt x="9638" y="27153"/>
                  </a:lnTo>
                  <a:lnTo>
                    <a:pt x="9628" y="27777"/>
                  </a:lnTo>
                  <a:lnTo>
                    <a:pt x="9638" y="28390"/>
                  </a:lnTo>
                  <a:lnTo>
                    <a:pt x="9658" y="29014"/>
                  </a:lnTo>
                  <a:lnTo>
                    <a:pt x="9699" y="29628"/>
                  </a:lnTo>
                  <a:lnTo>
                    <a:pt x="9749" y="30241"/>
                  </a:lnTo>
                  <a:lnTo>
                    <a:pt x="9809" y="30855"/>
                  </a:lnTo>
                  <a:lnTo>
                    <a:pt x="9970" y="32072"/>
                  </a:lnTo>
                  <a:lnTo>
                    <a:pt x="10131" y="33249"/>
                  </a:lnTo>
                  <a:lnTo>
                    <a:pt x="10312" y="34406"/>
                  </a:lnTo>
                  <a:lnTo>
                    <a:pt x="10504" y="35523"/>
                  </a:lnTo>
                  <a:lnTo>
                    <a:pt x="10695" y="36619"/>
                  </a:lnTo>
                  <a:lnTo>
                    <a:pt x="10896" y="37686"/>
                  </a:lnTo>
                  <a:lnTo>
                    <a:pt x="11298" y="39748"/>
                  </a:lnTo>
                  <a:lnTo>
                    <a:pt x="11691" y="41710"/>
                  </a:lnTo>
                  <a:lnTo>
                    <a:pt x="11872" y="42655"/>
                  </a:lnTo>
                  <a:lnTo>
                    <a:pt x="12053" y="43581"/>
                  </a:lnTo>
                  <a:lnTo>
                    <a:pt x="12214" y="44486"/>
                  </a:lnTo>
                  <a:lnTo>
                    <a:pt x="12355" y="45372"/>
                  </a:lnTo>
                  <a:lnTo>
                    <a:pt x="12495" y="46247"/>
                  </a:lnTo>
                  <a:lnTo>
                    <a:pt x="12606" y="47092"/>
                  </a:lnTo>
                  <a:lnTo>
                    <a:pt x="12697" y="47937"/>
                  </a:lnTo>
                  <a:lnTo>
                    <a:pt x="12727" y="48349"/>
                  </a:lnTo>
                  <a:lnTo>
                    <a:pt x="12757" y="48752"/>
                  </a:lnTo>
                  <a:lnTo>
                    <a:pt x="12777" y="49164"/>
                  </a:lnTo>
                  <a:lnTo>
                    <a:pt x="12797" y="49567"/>
                  </a:lnTo>
                  <a:lnTo>
                    <a:pt x="12807" y="49959"/>
                  </a:lnTo>
                  <a:lnTo>
                    <a:pt x="12807" y="50361"/>
                  </a:lnTo>
                  <a:lnTo>
                    <a:pt x="12797" y="50754"/>
                  </a:lnTo>
                  <a:lnTo>
                    <a:pt x="12787" y="51146"/>
                  </a:lnTo>
                  <a:lnTo>
                    <a:pt x="12767" y="51528"/>
                  </a:lnTo>
                  <a:lnTo>
                    <a:pt x="12727" y="51921"/>
                  </a:lnTo>
                  <a:lnTo>
                    <a:pt x="12687" y="52303"/>
                  </a:lnTo>
                  <a:lnTo>
                    <a:pt x="12636" y="52685"/>
                  </a:lnTo>
                  <a:lnTo>
                    <a:pt x="12576" y="53057"/>
                  </a:lnTo>
                  <a:lnTo>
                    <a:pt x="12516" y="53440"/>
                  </a:lnTo>
                  <a:lnTo>
                    <a:pt x="12435" y="53812"/>
                  </a:lnTo>
                  <a:lnTo>
                    <a:pt x="12344" y="54184"/>
                  </a:lnTo>
                  <a:lnTo>
                    <a:pt x="12244" y="54556"/>
                  </a:lnTo>
                  <a:lnTo>
                    <a:pt x="12133" y="54929"/>
                  </a:lnTo>
                  <a:lnTo>
                    <a:pt x="12002" y="55301"/>
                  </a:lnTo>
                  <a:lnTo>
                    <a:pt x="11872" y="55663"/>
                  </a:lnTo>
                  <a:lnTo>
                    <a:pt x="11721" y="56035"/>
                  </a:lnTo>
                  <a:lnTo>
                    <a:pt x="11560" y="56397"/>
                  </a:lnTo>
                  <a:lnTo>
                    <a:pt x="11389" y="56760"/>
                  </a:lnTo>
                  <a:lnTo>
                    <a:pt x="11208" y="57122"/>
                  </a:lnTo>
                  <a:lnTo>
                    <a:pt x="11007" y="57494"/>
                  </a:lnTo>
                  <a:lnTo>
                    <a:pt x="10795" y="57856"/>
                  </a:lnTo>
                  <a:lnTo>
                    <a:pt x="10574" y="58218"/>
                  </a:lnTo>
                  <a:lnTo>
                    <a:pt x="10332" y="58580"/>
                  </a:lnTo>
                  <a:lnTo>
                    <a:pt x="10081" y="58943"/>
                  </a:lnTo>
                  <a:lnTo>
                    <a:pt x="9809" y="59305"/>
                  </a:lnTo>
                  <a:lnTo>
                    <a:pt x="9387" y="59878"/>
                  </a:lnTo>
                  <a:lnTo>
                    <a:pt x="8964" y="60462"/>
                  </a:lnTo>
                  <a:lnTo>
                    <a:pt x="8562" y="61045"/>
                  </a:lnTo>
                  <a:lnTo>
                    <a:pt x="8180" y="61639"/>
                  </a:lnTo>
                  <a:lnTo>
                    <a:pt x="7797" y="62232"/>
                  </a:lnTo>
                  <a:lnTo>
                    <a:pt x="7435" y="62826"/>
                  </a:lnTo>
                  <a:lnTo>
                    <a:pt x="7073" y="63429"/>
                  </a:lnTo>
                  <a:lnTo>
                    <a:pt x="6731" y="64033"/>
                  </a:lnTo>
                  <a:lnTo>
                    <a:pt x="6399" y="64637"/>
                  </a:lnTo>
                  <a:lnTo>
                    <a:pt x="6077" y="65250"/>
                  </a:lnTo>
                  <a:lnTo>
                    <a:pt x="5765" y="65854"/>
                  </a:lnTo>
                  <a:lnTo>
                    <a:pt x="5463" y="66467"/>
                  </a:lnTo>
                  <a:lnTo>
                    <a:pt x="5182" y="67081"/>
                  </a:lnTo>
                  <a:lnTo>
                    <a:pt x="4900" y="67695"/>
                  </a:lnTo>
                  <a:lnTo>
                    <a:pt x="4628" y="68308"/>
                  </a:lnTo>
                  <a:lnTo>
                    <a:pt x="4377" y="68912"/>
                  </a:lnTo>
                  <a:lnTo>
                    <a:pt x="4125" y="69526"/>
                  </a:lnTo>
                  <a:lnTo>
                    <a:pt x="3884" y="70129"/>
                  </a:lnTo>
                  <a:lnTo>
                    <a:pt x="3653" y="70733"/>
                  </a:lnTo>
                  <a:lnTo>
                    <a:pt x="3431" y="71337"/>
                  </a:lnTo>
                  <a:lnTo>
                    <a:pt x="3220" y="71930"/>
                  </a:lnTo>
                  <a:lnTo>
                    <a:pt x="3019" y="72534"/>
                  </a:lnTo>
                  <a:lnTo>
                    <a:pt x="2828" y="73117"/>
                  </a:lnTo>
                  <a:lnTo>
                    <a:pt x="2637" y="73701"/>
                  </a:lnTo>
                  <a:lnTo>
                    <a:pt x="2466" y="74284"/>
                  </a:lnTo>
                  <a:lnTo>
                    <a:pt x="2295" y="74858"/>
                  </a:lnTo>
                  <a:lnTo>
                    <a:pt x="1973" y="75994"/>
                  </a:lnTo>
                  <a:lnTo>
                    <a:pt x="1691" y="77091"/>
                  </a:lnTo>
                  <a:lnTo>
                    <a:pt x="1439" y="78167"/>
                  </a:lnTo>
                  <a:lnTo>
                    <a:pt x="1208" y="79203"/>
                  </a:lnTo>
                  <a:lnTo>
                    <a:pt x="997" y="80199"/>
                  </a:lnTo>
                  <a:lnTo>
                    <a:pt x="826" y="81145"/>
                  </a:lnTo>
                  <a:lnTo>
                    <a:pt x="665" y="82050"/>
                  </a:lnTo>
                  <a:lnTo>
                    <a:pt x="524" y="82906"/>
                  </a:lnTo>
                  <a:lnTo>
                    <a:pt x="413" y="83710"/>
                  </a:lnTo>
                  <a:lnTo>
                    <a:pt x="313" y="84455"/>
                  </a:lnTo>
                  <a:lnTo>
                    <a:pt x="232" y="85129"/>
                  </a:lnTo>
                  <a:lnTo>
                    <a:pt x="172" y="85742"/>
                  </a:lnTo>
                  <a:lnTo>
                    <a:pt x="112" y="86286"/>
                  </a:lnTo>
                  <a:lnTo>
                    <a:pt x="41" y="87151"/>
                  </a:lnTo>
                  <a:lnTo>
                    <a:pt x="11" y="87694"/>
                  </a:lnTo>
                  <a:lnTo>
                    <a:pt x="1" y="87875"/>
                  </a:lnTo>
                  <a:lnTo>
                    <a:pt x="50884" y="87875"/>
                  </a:lnTo>
                  <a:lnTo>
                    <a:pt x="508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055;p27">
              <a:extLst>
                <a:ext uri="{FF2B5EF4-FFF2-40B4-BE49-F238E27FC236}">
                  <a16:creationId xmlns:a16="http://schemas.microsoft.com/office/drawing/2014/main" id="{12C9C96F-DA9E-4FEA-8E88-4A949F53E774}"/>
                </a:ext>
              </a:extLst>
            </p:cNvPr>
            <p:cNvSpPr/>
            <p:nvPr/>
          </p:nvSpPr>
          <p:spPr>
            <a:xfrm>
              <a:off x="1302775" y="1172675"/>
              <a:ext cx="1272125" cy="2196900"/>
            </a:xfrm>
            <a:custGeom>
              <a:avLst/>
              <a:gdLst/>
              <a:ahLst/>
              <a:cxnLst/>
              <a:rect l="l" t="t" r="r" b="b"/>
              <a:pathLst>
                <a:path w="50885" h="87876" fill="none" extrusionOk="0">
                  <a:moveTo>
                    <a:pt x="17344" y="3492"/>
                  </a:moveTo>
                  <a:lnTo>
                    <a:pt x="17344" y="3492"/>
                  </a:lnTo>
                  <a:lnTo>
                    <a:pt x="17244" y="3663"/>
                  </a:lnTo>
                  <a:lnTo>
                    <a:pt x="16962" y="4136"/>
                  </a:lnTo>
                  <a:lnTo>
                    <a:pt x="16519" y="4900"/>
                  </a:lnTo>
                  <a:lnTo>
                    <a:pt x="16248" y="5383"/>
                  </a:lnTo>
                  <a:lnTo>
                    <a:pt x="15946" y="5926"/>
                  </a:lnTo>
                  <a:lnTo>
                    <a:pt x="15624" y="6540"/>
                  </a:lnTo>
                  <a:lnTo>
                    <a:pt x="15282" y="7204"/>
                  </a:lnTo>
                  <a:lnTo>
                    <a:pt x="14920" y="7928"/>
                  </a:lnTo>
                  <a:lnTo>
                    <a:pt x="14548" y="8703"/>
                  </a:lnTo>
                  <a:lnTo>
                    <a:pt x="14165" y="9518"/>
                  </a:lnTo>
                  <a:lnTo>
                    <a:pt x="13773" y="10393"/>
                  </a:lnTo>
                  <a:lnTo>
                    <a:pt x="13381" y="11308"/>
                  </a:lnTo>
                  <a:lnTo>
                    <a:pt x="12988" y="12264"/>
                  </a:lnTo>
                  <a:lnTo>
                    <a:pt x="12606" y="13260"/>
                  </a:lnTo>
                  <a:lnTo>
                    <a:pt x="12224" y="14286"/>
                  </a:lnTo>
                  <a:lnTo>
                    <a:pt x="11862" y="15353"/>
                  </a:lnTo>
                  <a:lnTo>
                    <a:pt x="11681" y="15896"/>
                  </a:lnTo>
                  <a:lnTo>
                    <a:pt x="11510" y="16439"/>
                  </a:lnTo>
                  <a:lnTo>
                    <a:pt x="11338" y="17002"/>
                  </a:lnTo>
                  <a:lnTo>
                    <a:pt x="11178" y="17566"/>
                  </a:lnTo>
                  <a:lnTo>
                    <a:pt x="11017" y="18129"/>
                  </a:lnTo>
                  <a:lnTo>
                    <a:pt x="10866" y="18703"/>
                  </a:lnTo>
                  <a:lnTo>
                    <a:pt x="10725" y="19286"/>
                  </a:lnTo>
                  <a:lnTo>
                    <a:pt x="10584" y="19870"/>
                  </a:lnTo>
                  <a:lnTo>
                    <a:pt x="10453" y="20463"/>
                  </a:lnTo>
                  <a:lnTo>
                    <a:pt x="10332" y="21057"/>
                  </a:lnTo>
                  <a:lnTo>
                    <a:pt x="10212" y="21650"/>
                  </a:lnTo>
                  <a:lnTo>
                    <a:pt x="10111" y="22254"/>
                  </a:lnTo>
                  <a:lnTo>
                    <a:pt x="10011" y="22857"/>
                  </a:lnTo>
                  <a:lnTo>
                    <a:pt x="9930" y="23471"/>
                  </a:lnTo>
                  <a:lnTo>
                    <a:pt x="9850" y="24075"/>
                  </a:lnTo>
                  <a:lnTo>
                    <a:pt x="9789" y="24688"/>
                  </a:lnTo>
                  <a:lnTo>
                    <a:pt x="9729" y="25302"/>
                  </a:lnTo>
                  <a:lnTo>
                    <a:pt x="9689" y="25916"/>
                  </a:lnTo>
                  <a:lnTo>
                    <a:pt x="9658" y="26539"/>
                  </a:lnTo>
                  <a:lnTo>
                    <a:pt x="9638" y="27153"/>
                  </a:lnTo>
                  <a:lnTo>
                    <a:pt x="9628" y="27777"/>
                  </a:lnTo>
                  <a:lnTo>
                    <a:pt x="9638" y="28390"/>
                  </a:lnTo>
                  <a:lnTo>
                    <a:pt x="9658" y="29014"/>
                  </a:lnTo>
                  <a:lnTo>
                    <a:pt x="9699" y="29628"/>
                  </a:lnTo>
                  <a:lnTo>
                    <a:pt x="9749" y="30241"/>
                  </a:lnTo>
                  <a:lnTo>
                    <a:pt x="9809" y="30855"/>
                  </a:lnTo>
                  <a:lnTo>
                    <a:pt x="9809" y="30855"/>
                  </a:lnTo>
                  <a:lnTo>
                    <a:pt x="9970" y="32072"/>
                  </a:lnTo>
                  <a:lnTo>
                    <a:pt x="10131" y="33249"/>
                  </a:lnTo>
                  <a:lnTo>
                    <a:pt x="10312" y="34406"/>
                  </a:lnTo>
                  <a:lnTo>
                    <a:pt x="10504" y="35523"/>
                  </a:lnTo>
                  <a:lnTo>
                    <a:pt x="10695" y="36619"/>
                  </a:lnTo>
                  <a:lnTo>
                    <a:pt x="10896" y="37686"/>
                  </a:lnTo>
                  <a:lnTo>
                    <a:pt x="11298" y="39748"/>
                  </a:lnTo>
                  <a:lnTo>
                    <a:pt x="11691" y="41710"/>
                  </a:lnTo>
                  <a:lnTo>
                    <a:pt x="11872" y="42655"/>
                  </a:lnTo>
                  <a:lnTo>
                    <a:pt x="12053" y="43581"/>
                  </a:lnTo>
                  <a:lnTo>
                    <a:pt x="12214" y="44486"/>
                  </a:lnTo>
                  <a:lnTo>
                    <a:pt x="12355" y="45372"/>
                  </a:lnTo>
                  <a:lnTo>
                    <a:pt x="12495" y="46247"/>
                  </a:lnTo>
                  <a:lnTo>
                    <a:pt x="12606" y="47092"/>
                  </a:lnTo>
                  <a:lnTo>
                    <a:pt x="12697" y="47937"/>
                  </a:lnTo>
                  <a:lnTo>
                    <a:pt x="12727" y="48349"/>
                  </a:lnTo>
                  <a:lnTo>
                    <a:pt x="12757" y="48752"/>
                  </a:lnTo>
                  <a:lnTo>
                    <a:pt x="12777" y="49164"/>
                  </a:lnTo>
                  <a:lnTo>
                    <a:pt x="12797" y="49567"/>
                  </a:lnTo>
                  <a:lnTo>
                    <a:pt x="12807" y="49959"/>
                  </a:lnTo>
                  <a:lnTo>
                    <a:pt x="12807" y="50361"/>
                  </a:lnTo>
                  <a:lnTo>
                    <a:pt x="12797" y="50754"/>
                  </a:lnTo>
                  <a:lnTo>
                    <a:pt x="12787" y="51146"/>
                  </a:lnTo>
                  <a:lnTo>
                    <a:pt x="12767" y="51528"/>
                  </a:lnTo>
                  <a:lnTo>
                    <a:pt x="12727" y="51921"/>
                  </a:lnTo>
                  <a:lnTo>
                    <a:pt x="12687" y="52303"/>
                  </a:lnTo>
                  <a:lnTo>
                    <a:pt x="12636" y="52685"/>
                  </a:lnTo>
                  <a:lnTo>
                    <a:pt x="12576" y="53057"/>
                  </a:lnTo>
                  <a:lnTo>
                    <a:pt x="12516" y="53440"/>
                  </a:lnTo>
                  <a:lnTo>
                    <a:pt x="12435" y="53812"/>
                  </a:lnTo>
                  <a:lnTo>
                    <a:pt x="12344" y="54184"/>
                  </a:lnTo>
                  <a:lnTo>
                    <a:pt x="12244" y="54556"/>
                  </a:lnTo>
                  <a:lnTo>
                    <a:pt x="12133" y="54929"/>
                  </a:lnTo>
                  <a:lnTo>
                    <a:pt x="12002" y="55301"/>
                  </a:lnTo>
                  <a:lnTo>
                    <a:pt x="11872" y="55663"/>
                  </a:lnTo>
                  <a:lnTo>
                    <a:pt x="11721" y="56035"/>
                  </a:lnTo>
                  <a:lnTo>
                    <a:pt x="11560" y="56397"/>
                  </a:lnTo>
                  <a:lnTo>
                    <a:pt x="11389" y="56760"/>
                  </a:lnTo>
                  <a:lnTo>
                    <a:pt x="11208" y="57122"/>
                  </a:lnTo>
                  <a:lnTo>
                    <a:pt x="11007" y="57494"/>
                  </a:lnTo>
                  <a:lnTo>
                    <a:pt x="10795" y="57856"/>
                  </a:lnTo>
                  <a:lnTo>
                    <a:pt x="10574" y="58218"/>
                  </a:lnTo>
                  <a:lnTo>
                    <a:pt x="10332" y="58580"/>
                  </a:lnTo>
                  <a:lnTo>
                    <a:pt x="10081" y="58943"/>
                  </a:lnTo>
                  <a:lnTo>
                    <a:pt x="9809" y="59305"/>
                  </a:lnTo>
                  <a:lnTo>
                    <a:pt x="9809" y="59305"/>
                  </a:lnTo>
                  <a:lnTo>
                    <a:pt x="9387" y="59878"/>
                  </a:lnTo>
                  <a:lnTo>
                    <a:pt x="8964" y="60462"/>
                  </a:lnTo>
                  <a:lnTo>
                    <a:pt x="8562" y="61045"/>
                  </a:lnTo>
                  <a:lnTo>
                    <a:pt x="8180" y="61639"/>
                  </a:lnTo>
                  <a:lnTo>
                    <a:pt x="7797" y="62232"/>
                  </a:lnTo>
                  <a:lnTo>
                    <a:pt x="7435" y="62826"/>
                  </a:lnTo>
                  <a:lnTo>
                    <a:pt x="7073" y="63429"/>
                  </a:lnTo>
                  <a:lnTo>
                    <a:pt x="6731" y="64033"/>
                  </a:lnTo>
                  <a:lnTo>
                    <a:pt x="6399" y="64637"/>
                  </a:lnTo>
                  <a:lnTo>
                    <a:pt x="6077" y="65250"/>
                  </a:lnTo>
                  <a:lnTo>
                    <a:pt x="5765" y="65854"/>
                  </a:lnTo>
                  <a:lnTo>
                    <a:pt x="5463" y="66467"/>
                  </a:lnTo>
                  <a:lnTo>
                    <a:pt x="5182" y="67081"/>
                  </a:lnTo>
                  <a:lnTo>
                    <a:pt x="4900" y="67695"/>
                  </a:lnTo>
                  <a:lnTo>
                    <a:pt x="4628" y="68308"/>
                  </a:lnTo>
                  <a:lnTo>
                    <a:pt x="4377" y="68912"/>
                  </a:lnTo>
                  <a:lnTo>
                    <a:pt x="4125" y="69526"/>
                  </a:lnTo>
                  <a:lnTo>
                    <a:pt x="3884" y="70129"/>
                  </a:lnTo>
                  <a:lnTo>
                    <a:pt x="3653" y="70733"/>
                  </a:lnTo>
                  <a:lnTo>
                    <a:pt x="3431" y="71337"/>
                  </a:lnTo>
                  <a:lnTo>
                    <a:pt x="3220" y="71930"/>
                  </a:lnTo>
                  <a:lnTo>
                    <a:pt x="3019" y="72534"/>
                  </a:lnTo>
                  <a:lnTo>
                    <a:pt x="2828" y="73117"/>
                  </a:lnTo>
                  <a:lnTo>
                    <a:pt x="2637" y="73701"/>
                  </a:lnTo>
                  <a:lnTo>
                    <a:pt x="2466" y="74284"/>
                  </a:lnTo>
                  <a:lnTo>
                    <a:pt x="2295" y="74858"/>
                  </a:lnTo>
                  <a:lnTo>
                    <a:pt x="1973" y="75994"/>
                  </a:lnTo>
                  <a:lnTo>
                    <a:pt x="1691" y="77091"/>
                  </a:lnTo>
                  <a:lnTo>
                    <a:pt x="1439" y="78167"/>
                  </a:lnTo>
                  <a:lnTo>
                    <a:pt x="1208" y="79203"/>
                  </a:lnTo>
                  <a:lnTo>
                    <a:pt x="997" y="80199"/>
                  </a:lnTo>
                  <a:lnTo>
                    <a:pt x="826" y="81145"/>
                  </a:lnTo>
                  <a:lnTo>
                    <a:pt x="665" y="82050"/>
                  </a:lnTo>
                  <a:lnTo>
                    <a:pt x="524" y="82906"/>
                  </a:lnTo>
                  <a:lnTo>
                    <a:pt x="413" y="83710"/>
                  </a:lnTo>
                  <a:lnTo>
                    <a:pt x="313" y="84455"/>
                  </a:lnTo>
                  <a:lnTo>
                    <a:pt x="232" y="85129"/>
                  </a:lnTo>
                  <a:lnTo>
                    <a:pt x="172" y="85742"/>
                  </a:lnTo>
                  <a:lnTo>
                    <a:pt x="112" y="86286"/>
                  </a:lnTo>
                  <a:lnTo>
                    <a:pt x="41" y="87151"/>
                  </a:lnTo>
                  <a:lnTo>
                    <a:pt x="11" y="87694"/>
                  </a:lnTo>
                  <a:lnTo>
                    <a:pt x="1" y="87875"/>
                  </a:lnTo>
                  <a:lnTo>
                    <a:pt x="50884" y="87875"/>
                  </a:lnTo>
                  <a:lnTo>
                    <a:pt x="50884" y="1"/>
                  </a:lnTo>
                  <a:lnTo>
                    <a:pt x="17344" y="34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056;p27">
              <a:extLst>
                <a:ext uri="{FF2B5EF4-FFF2-40B4-BE49-F238E27FC236}">
                  <a16:creationId xmlns:a16="http://schemas.microsoft.com/office/drawing/2014/main" id="{D9CA5D93-7A57-4C27-B235-38403F953B41}"/>
                </a:ext>
              </a:extLst>
            </p:cNvPr>
            <p:cNvSpPr/>
            <p:nvPr/>
          </p:nvSpPr>
          <p:spPr>
            <a:xfrm>
              <a:off x="2574875" y="1172675"/>
              <a:ext cx="1272100" cy="2196900"/>
            </a:xfrm>
            <a:custGeom>
              <a:avLst/>
              <a:gdLst/>
              <a:ahLst/>
              <a:cxnLst/>
              <a:rect l="l" t="t" r="r" b="b"/>
              <a:pathLst>
                <a:path w="50884" h="87876" extrusionOk="0">
                  <a:moveTo>
                    <a:pt x="0" y="1"/>
                  </a:moveTo>
                  <a:lnTo>
                    <a:pt x="0" y="87875"/>
                  </a:lnTo>
                  <a:lnTo>
                    <a:pt x="50884" y="87875"/>
                  </a:lnTo>
                  <a:lnTo>
                    <a:pt x="50884" y="87694"/>
                  </a:lnTo>
                  <a:lnTo>
                    <a:pt x="50844" y="87151"/>
                  </a:lnTo>
                  <a:lnTo>
                    <a:pt x="50773" y="86286"/>
                  </a:lnTo>
                  <a:lnTo>
                    <a:pt x="50723" y="85742"/>
                  </a:lnTo>
                  <a:lnTo>
                    <a:pt x="50652" y="85129"/>
                  </a:lnTo>
                  <a:lnTo>
                    <a:pt x="50572" y="84455"/>
                  </a:lnTo>
                  <a:lnTo>
                    <a:pt x="50481" y="83710"/>
                  </a:lnTo>
                  <a:lnTo>
                    <a:pt x="50361" y="82906"/>
                  </a:lnTo>
                  <a:lnTo>
                    <a:pt x="50220" y="82050"/>
                  </a:lnTo>
                  <a:lnTo>
                    <a:pt x="50069" y="81145"/>
                  </a:lnTo>
                  <a:lnTo>
                    <a:pt x="49888" y="80199"/>
                  </a:lnTo>
                  <a:lnTo>
                    <a:pt x="49687" y="79203"/>
                  </a:lnTo>
                  <a:lnTo>
                    <a:pt x="49455" y="78167"/>
                  </a:lnTo>
                  <a:lnTo>
                    <a:pt x="49194" y="77091"/>
                  </a:lnTo>
                  <a:lnTo>
                    <a:pt x="48912" y="75994"/>
                  </a:lnTo>
                  <a:lnTo>
                    <a:pt x="48600" y="74858"/>
                  </a:lnTo>
                  <a:lnTo>
                    <a:pt x="48429" y="74284"/>
                  </a:lnTo>
                  <a:lnTo>
                    <a:pt x="48248" y="73701"/>
                  </a:lnTo>
                  <a:lnTo>
                    <a:pt x="48067" y="73117"/>
                  </a:lnTo>
                  <a:lnTo>
                    <a:pt x="47866" y="72534"/>
                  </a:lnTo>
                  <a:lnTo>
                    <a:pt x="47665" y="71930"/>
                  </a:lnTo>
                  <a:lnTo>
                    <a:pt x="47453" y="71337"/>
                  </a:lnTo>
                  <a:lnTo>
                    <a:pt x="47232" y="70733"/>
                  </a:lnTo>
                  <a:lnTo>
                    <a:pt x="47001" y="70129"/>
                  </a:lnTo>
                  <a:lnTo>
                    <a:pt x="46769" y="69526"/>
                  </a:lnTo>
                  <a:lnTo>
                    <a:pt x="46518" y="68912"/>
                  </a:lnTo>
                  <a:lnTo>
                    <a:pt x="46256" y="68308"/>
                  </a:lnTo>
                  <a:lnTo>
                    <a:pt x="45985" y="67695"/>
                  </a:lnTo>
                  <a:lnTo>
                    <a:pt x="45713" y="67081"/>
                  </a:lnTo>
                  <a:lnTo>
                    <a:pt x="45421" y="66467"/>
                  </a:lnTo>
                  <a:lnTo>
                    <a:pt x="45119" y="65854"/>
                  </a:lnTo>
                  <a:lnTo>
                    <a:pt x="44808" y="65250"/>
                  </a:lnTo>
                  <a:lnTo>
                    <a:pt x="44486" y="64637"/>
                  </a:lnTo>
                  <a:lnTo>
                    <a:pt x="44154" y="64033"/>
                  </a:lnTo>
                  <a:lnTo>
                    <a:pt x="43812" y="63429"/>
                  </a:lnTo>
                  <a:lnTo>
                    <a:pt x="43460" y="62826"/>
                  </a:lnTo>
                  <a:lnTo>
                    <a:pt x="43087" y="62232"/>
                  </a:lnTo>
                  <a:lnTo>
                    <a:pt x="42715" y="61639"/>
                  </a:lnTo>
                  <a:lnTo>
                    <a:pt x="42323" y="61045"/>
                  </a:lnTo>
                  <a:lnTo>
                    <a:pt x="41920" y="60462"/>
                  </a:lnTo>
                  <a:lnTo>
                    <a:pt x="41508" y="59878"/>
                  </a:lnTo>
                  <a:lnTo>
                    <a:pt x="41075" y="59305"/>
                  </a:lnTo>
                  <a:lnTo>
                    <a:pt x="40814" y="58943"/>
                  </a:lnTo>
                  <a:lnTo>
                    <a:pt x="40552" y="58580"/>
                  </a:lnTo>
                  <a:lnTo>
                    <a:pt x="40321" y="58218"/>
                  </a:lnTo>
                  <a:lnTo>
                    <a:pt x="40089" y="57856"/>
                  </a:lnTo>
                  <a:lnTo>
                    <a:pt x="39878" y="57494"/>
                  </a:lnTo>
                  <a:lnTo>
                    <a:pt x="39687" y="57122"/>
                  </a:lnTo>
                  <a:lnTo>
                    <a:pt x="39496" y="56760"/>
                  </a:lnTo>
                  <a:lnTo>
                    <a:pt x="39325" y="56397"/>
                  </a:lnTo>
                  <a:lnTo>
                    <a:pt x="39164" y="56035"/>
                  </a:lnTo>
                  <a:lnTo>
                    <a:pt x="39023" y="55663"/>
                  </a:lnTo>
                  <a:lnTo>
                    <a:pt x="38882" y="55301"/>
                  </a:lnTo>
                  <a:lnTo>
                    <a:pt x="38762" y="54929"/>
                  </a:lnTo>
                  <a:lnTo>
                    <a:pt x="38651" y="54556"/>
                  </a:lnTo>
                  <a:lnTo>
                    <a:pt x="38550" y="54184"/>
                  </a:lnTo>
                  <a:lnTo>
                    <a:pt x="38460" y="53812"/>
                  </a:lnTo>
                  <a:lnTo>
                    <a:pt x="38379" y="53440"/>
                  </a:lnTo>
                  <a:lnTo>
                    <a:pt x="38309" y="53057"/>
                  </a:lnTo>
                  <a:lnTo>
                    <a:pt x="38248" y="52685"/>
                  </a:lnTo>
                  <a:lnTo>
                    <a:pt x="38198" y="52303"/>
                  </a:lnTo>
                  <a:lnTo>
                    <a:pt x="38158" y="51921"/>
                  </a:lnTo>
                  <a:lnTo>
                    <a:pt x="38128" y="51528"/>
                  </a:lnTo>
                  <a:lnTo>
                    <a:pt x="38108" y="51146"/>
                  </a:lnTo>
                  <a:lnTo>
                    <a:pt x="38088" y="50754"/>
                  </a:lnTo>
                  <a:lnTo>
                    <a:pt x="38088" y="50361"/>
                  </a:lnTo>
                  <a:lnTo>
                    <a:pt x="38088" y="49959"/>
                  </a:lnTo>
                  <a:lnTo>
                    <a:pt x="38098" y="49567"/>
                  </a:lnTo>
                  <a:lnTo>
                    <a:pt x="38108" y="49164"/>
                  </a:lnTo>
                  <a:lnTo>
                    <a:pt x="38128" y="48752"/>
                  </a:lnTo>
                  <a:lnTo>
                    <a:pt x="38158" y="48349"/>
                  </a:lnTo>
                  <a:lnTo>
                    <a:pt x="38198" y="47937"/>
                  </a:lnTo>
                  <a:lnTo>
                    <a:pt x="38289" y="47092"/>
                  </a:lnTo>
                  <a:lnTo>
                    <a:pt x="38399" y="46247"/>
                  </a:lnTo>
                  <a:lnTo>
                    <a:pt x="38530" y="45372"/>
                  </a:lnTo>
                  <a:lnTo>
                    <a:pt x="38681" y="44486"/>
                  </a:lnTo>
                  <a:lnTo>
                    <a:pt x="38842" y="43581"/>
                  </a:lnTo>
                  <a:lnTo>
                    <a:pt x="39013" y="42655"/>
                  </a:lnTo>
                  <a:lnTo>
                    <a:pt x="39204" y="41710"/>
                  </a:lnTo>
                  <a:lnTo>
                    <a:pt x="39586" y="39748"/>
                  </a:lnTo>
                  <a:lnTo>
                    <a:pt x="39989" y="37686"/>
                  </a:lnTo>
                  <a:lnTo>
                    <a:pt x="40190" y="36619"/>
                  </a:lnTo>
                  <a:lnTo>
                    <a:pt x="40391" y="35523"/>
                  </a:lnTo>
                  <a:lnTo>
                    <a:pt x="40572" y="34406"/>
                  </a:lnTo>
                  <a:lnTo>
                    <a:pt x="40753" y="33249"/>
                  </a:lnTo>
                  <a:lnTo>
                    <a:pt x="40924" y="32072"/>
                  </a:lnTo>
                  <a:lnTo>
                    <a:pt x="41075" y="30855"/>
                  </a:lnTo>
                  <a:lnTo>
                    <a:pt x="41146" y="30241"/>
                  </a:lnTo>
                  <a:lnTo>
                    <a:pt x="41186" y="29618"/>
                  </a:lnTo>
                  <a:lnTo>
                    <a:pt x="41216" y="28984"/>
                  </a:lnTo>
                  <a:lnTo>
                    <a:pt x="41236" y="28350"/>
                  </a:lnTo>
                  <a:lnTo>
                    <a:pt x="41236" y="27716"/>
                  </a:lnTo>
                  <a:lnTo>
                    <a:pt x="41216" y="27072"/>
                  </a:lnTo>
                  <a:lnTo>
                    <a:pt x="41186" y="26419"/>
                  </a:lnTo>
                  <a:lnTo>
                    <a:pt x="41136" y="25775"/>
                  </a:lnTo>
                  <a:lnTo>
                    <a:pt x="41075" y="25121"/>
                  </a:lnTo>
                  <a:lnTo>
                    <a:pt x="41005" y="24457"/>
                  </a:lnTo>
                  <a:lnTo>
                    <a:pt x="40914" y="23803"/>
                  </a:lnTo>
                  <a:lnTo>
                    <a:pt x="40824" y="23149"/>
                  </a:lnTo>
                  <a:lnTo>
                    <a:pt x="40713" y="22485"/>
                  </a:lnTo>
                  <a:lnTo>
                    <a:pt x="40592" y="21821"/>
                  </a:lnTo>
                  <a:lnTo>
                    <a:pt x="40462" y="21167"/>
                  </a:lnTo>
                  <a:lnTo>
                    <a:pt x="40321" y="20513"/>
                  </a:lnTo>
                  <a:lnTo>
                    <a:pt x="40170" y="19849"/>
                  </a:lnTo>
                  <a:lnTo>
                    <a:pt x="40009" y="19195"/>
                  </a:lnTo>
                  <a:lnTo>
                    <a:pt x="39838" y="18542"/>
                  </a:lnTo>
                  <a:lnTo>
                    <a:pt x="39657" y="17898"/>
                  </a:lnTo>
                  <a:lnTo>
                    <a:pt x="39476" y="17254"/>
                  </a:lnTo>
                  <a:lnTo>
                    <a:pt x="39285" y="16610"/>
                  </a:lnTo>
                  <a:lnTo>
                    <a:pt x="39094" y="15966"/>
                  </a:lnTo>
                  <a:lnTo>
                    <a:pt x="38892" y="15332"/>
                  </a:lnTo>
                  <a:lnTo>
                    <a:pt x="38681" y="14709"/>
                  </a:lnTo>
                  <a:lnTo>
                    <a:pt x="38470" y="14085"/>
                  </a:lnTo>
                  <a:lnTo>
                    <a:pt x="38027" y="12868"/>
                  </a:lnTo>
                  <a:lnTo>
                    <a:pt x="37574" y="11671"/>
                  </a:lnTo>
                  <a:lnTo>
                    <a:pt x="37122" y="10514"/>
                  </a:lnTo>
                  <a:lnTo>
                    <a:pt x="36649" y="9397"/>
                  </a:lnTo>
                  <a:lnTo>
                    <a:pt x="36186" y="8321"/>
                  </a:lnTo>
                  <a:lnTo>
                    <a:pt x="35723" y="7295"/>
                  </a:lnTo>
                  <a:lnTo>
                    <a:pt x="35271" y="6309"/>
                  </a:lnTo>
                  <a:lnTo>
                    <a:pt x="34828" y="5383"/>
                  </a:lnTo>
                  <a:lnTo>
                    <a:pt x="34406" y="4518"/>
                  </a:lnTo>
                  <a:lnTo>
                    <a:pt x="34003" y="3723"/>
                  </a:lnTo>
                  <a:lnTo>
                    <a:pt x="33621" y="2979"/>
                  </a:lnTo>
                  <a:lnTo>
                    <a:pt x="33279" y="2315"/>
                  </a:lnTo>
                  <a:lnTo>
                    <a:pt x="32957" y="1731"/>
                  </a:lnTo>
                  <a:lnTo>
                    <a:pt x="32434" y="796"/>
                  </a:lnTo>
                  <a:lnTo>
                    <a:pt x="32102" y="212"/>
                  </a:lnTo>
                  <a:lnTo>
                    <a:pt x="3198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057;p27">
              <a:extLst>
                <a:ext uri="{FF2B5EF4-FFF2-40B4-BE49-F238E27FC236}">
                  <a16:creationId xmlns:a16="http://schemas.microsoft.com/office/drawing/2014/main" id="{C2EB05A0-4329-40DB-9403-8E6D7C390729}"/>
                </a:ext>
              </a:extLst>
            </p:cNvPr>
            <p:cNvSpPr/>
            <p:nvPr/>
          </p:nvSpPr>
          <p:spPr>
            <a:xfrm>
              <a:off x="2574875" y="1172675"/>
              <a:ext cx="1272100" cy="2196900"/>
            </a:xfrm>
            <a:custGeom>
              <a:avLst/>
              <a:gdLst/>
              <a:ahLst/>
              <a:cxnLst/>
              <a:rect l="l" t="t" r="r" b="b"/>
              <a:pathLst>
                <a:path w="50884" h="87876" fill="none" extrusionOk="0">
                  <a:moveTo>
                    <a:pt x="31981" y="1"/>
                  </a:moveTo>
                  <a:lnTo>
                    <a:pt x="31981" y="1"/>
                  </a:lnTo>
                  <a:lnTo>
                    <a:pt x="32102" y="212"/>
                  </a:lnTo>
                  <a:lnTo>
                    <a:pt x="32434" y="796"/>
                  </a:lnTo>
                  <a:lnTo>
                    <a:pt x="32957" y="1731"/>
                  </a:lnTo>
                  <a:lnTo>
                    <a:pt x="33279" y="2315"/>
                  </a:lnTo>
                  <a:lnTo>
                    <a:pt x="33621" y="2979"/>
                  </a:lnTo>
                  <a:lnTo>
                    <a:pt x="34003" y="3723"/>
                  </a:lnTo>
                  <a:lnTo>
                    <a:pt x="34406" y="4518"/>
                  </a:lnTo>
                  <a:lnTo>
                    <a:pt x="34828" y="5383"/>
                  </a:lnTo>
                  <a:lnTo>
                    <a:pt x="35271" y="6309"/>
                  </a:lnTo>
                  <a:lnTo>
                    <a:pt x="35723" y="7295"/>
                  </a:lnTo>
                  <a:lnTo>
                    <a:pt x="36186" y="8321"/>
                  </a:lnTo>
                  <a:lnTo>
                    <a:pt x="36649" y="9397"/>
                  </a:lnTo>
                  <a:lnTo>
                    <a:pt x="37122" y="10514"/>
                  </a:lnTo>
                  <a:lnTo>
                    <a:pt x="37574" y="11671"/>
                  </a:lnTo>
                  <a:lnTo>
                    <a:pt x="38027" y="12868"/>
                  </a:lnTo>
                  <a:lnTo>
                    <a:pt x="38470" y="14085"/>
                  </a:lnTo>
                  <a:lnTo>
                    <a:pt x="38681" y="14709"/>
                  </a:lnTo>
                  <a:lnTo>
                    <a:pt x="38892" y="15332"/>
                  </a:lnTo>
                  <a:lnTo>
                    <a:pt x="39094" y="15966"/>
                  </a:lnTo>
                  <a:lnTo>
                    <a:pt x="39285" y="16610"/>
                  </a:lnTo>
                  <a:lnTo>
                    <a:pt x="39476" y="17254"/>
                  </a:lnTo>
                  <a:lnTo>
                    <a:pt x="39657" y="17898"/>
                  </a:lnTo>
                  <a:lnTo>
                    <a:pt x="39838" y="18542"/>
                  </a:lnTo>
                  <a:lnTo>
                    <a:pt x="40009" y="19195"/>
                  </a:lnTo>
                  <a:lnTo>
                    <a:pt x="40170" y="19849"/>
                  </a:lnTo>
                  <a:lnTo>
                    <a:pt x="40321" y="20513"/>
                  </a:lnTo>
                  <a:lnTo>
                    <a:pt x="40462" y="21167"/>
                  </a:lnTo>
                  <a:lnTo>
                    <a:pt x="40592" y="21821"/>
                  </a:lnTo>
                  <a:lnTo>
                    <a:pt x="40713" y="22485"/>
                  </a:lnTo>
                  <a:lnTo>
                    <a:pt x="40824" y="23149"/>
                  </a:lnTo>
                  <a:lnTo>
                    <a:pt x="40914" y="23803"/>
                  </a:lnTo>
                  <a:lnTo>
                    <a:pt x="41005" y="24457"/>
                  </a:lnTo>
                  <a:lnTo>
                    <a:pt x="41075" y="25121"/>
                  </a:lnTo>
                  <a:lnTo>
                    <a:pt x="41136" y="25775"/>
                  </a:lnTo>
                  <a:lnTo>
                    <a:pt x="41186" y="26419"/>
                  </a:lnTo>
                  <a:lnTo>
                    <a:pt x="41216" y="27072"/>
                  </a:lnTo>
                  <a:lnTo>
                    <a:pt x="41236" y="27716"/>
                  </a:lnTo>
                  <a:lnTo>
                    <a:pt x="41236" y="28350"/>
                  </a:lnTo>
                  <a:lnTo>
                    <a:pt x="41216" y="28984"/>
                  </a:lnTo>
                  <a:lnTo>
                    <a:pt x="41186" y="29618"/>
                  </a:lnTo>
                  <a:lnTo>
                    <a:pt x="41146" y="30241"/>
                  </a:lnTo>
                  <a:lnTo>
                    <a:pt x="41075" y="30855"/>
                  </a:lnTo>
                  <a:lnTo>
                    <a:pt x="41075" y="30855"/>
                  </a:lnTo>
                  <a:lnTo>
                    <a:pt x="40924" y="32072"/>
                  </a:lnTo>
                  <a:lnTo>
                    <a:pt x="40753" y="33249"/>
                  </a:lnTo>
                  <a:lnTo>
                    <a:pt x="40572" y="34406"/>
                  </a:lnTo>
                  <a:lnTo>
                    <a:pt x="40391" y="35523"/>
                  </a:lnTo>
                  <a:lnTo>
                    <a:pt x="40190" y="36619"/>
                  </a:lnTo>
                  <a:lnTo>
                    <a:pt x="39989" y="37686"/>
                  </a:lnTo>
                  <a:lnTo>
                    <a:pt x="39586" y="39748"/>
                  </a:lnTo>
                  <a:lnTo>
                    <a:pt x="39204" y="41710"/>
                  </a:lnTo>
                  <a:lnTo>
                    <a:pt x="39013" y="42655"/>
                  </a:lnTo>
                  <a:lnTo>
                    <a:pt x="38842" y="43581"/>
                  </a:lnTo>
                  <a:lnTo>
                    <a:pt x="38681" y="44486"/>
                  </a:lnTo>
                  <a:lnTo>
                    <a:pt x="38530" y="45372"/>
                  </a:lnTo>
                  <a:lnTo>
                    <a:pt x="38399" y="46247"/>
                  </a:lnTo>
                  <a:lnTo>
                    <a:pt x="38289" y="47092"/>
                  </a:lnTo>
                  <a:lnTo>
                    <a:pt x="38198" y="47937"/>
                  </a:lnTo>
                  <a:lnTo>
                    <a:pt x="38158" y="48349"/>
                  </a:lnTo>
                  <a:lnTo>
                    <a:pt x="38128" y="48752"/>
                  </a:lnTo>
                  <a:lnTo>
                    <a:pt x="38108" y="49164"/>
                  </a:lnTo>
                  <a:lnTo>
                    <a:pt x="38098" y="49567"/>
                  </a:lnTo>
                  <a:lnTo>
                    <a:pt x="38088" y="49959"/>
                  </a:lnTo>
                  <a:lnTo>
                    <a:pt x="38088" y="50361"/>
                  </a:lnTo>
                  <a:lnTo>
                    <a:pt x="38088" y="50754"/>
                  </a:lnTo>
                  <a:lnTo>
                    <a:pt x="38108" y="51146"/>
                  </a:lnTo>
                  <a:lnTo>
                    <a:pt x="38128" y="51528"/>
                  </a:lnTo>
                  <a:lnTo>
                    <a:pt x="38158" y="51921"/>
                  </a:lnTo>
                  <a:lnTo>
                    <a:pt x="38198" y="52303"/>
                  </a:lnTo>
                  <a:lnTo>
                    <a:pt x="38248" y="52685"/>
                  </a:lnTo>
                  <a:lnTo>
                    <a:pt x="38309" y="53057"/>
                  </a:lnTo>
                  <a:lnTo>
                    <a:pt x="38379" y="53440"/>
                  </a:lnTo>
                  <a:lnTo>
                    <a:pt x="38460" y="53812"/>
                  </a:lnTo>
                  <a:lnTo>
                    <a:pt x="38550" y="54184"/>
                  </a:lnTo>
                  <a:lnTo>
                    <a:pt x="38651" y="54556"/>
                  </a:lnTo>
                  <a:lnTo>
                    <a:pt x="38762" y="54929"/>
                  </a:lnTo>
                  <a:lnTo>
                    <a:pt x="38882" y="55301"/>
                  </a:lnTo>
                  <a:lnTo>
                    <a:pt x="39023" y="55663"/>
                  </a:lnTo>
                  <a:lnTo>
                    <a:pt x="39164" y="56035"/>
                  </a:lnTo>
                  <a:lnTo>
                    <a:pt x="39325" y="56397"/>
                  </a:lnTo>
                  <a:lnTo>
                    <a:pt x="39496" y="56760"/>
                  </a:lnTo>
                  <a:lnTo>
                    <a:pt x="39687" y="57122"/>
                  </a:lnTo>
                  <a:lnTo>
                    <a:pt x="39878" y="57494"/>
                  </a:lnTo>
                  <a:lnTo>
                    <a:pt x="40089" y="57856"/>
                  </a:lnTo>
                  <a:lnTo>
                    <a:pt x="40321" y="58218"/>
                  </a:lnTo>
                  <a:lnTo>
                    <a:pt x="40552" y="58580"/>
                  </a:lnTo>
                  <a:lnTo>
                    <a:pt x="40814" y="58943"/>
                  </a:lnTo>
                  <a:lnTo>
                    <a:pt x="41075" y="59305"/>
                  </a:lnTo>
                  <a:lnTo>
                    <a:pt x="41075" y="59305"/>
                  </a:lnTo>
                  <a:lnTo>
                    <a:pt x="41508" y="59878"/>
                  </a:lnTo>
                  <a:lnTo>
                    <a:pt x="41920" y="60462"/>
                  </a:lnTo>
                  <a:lnTo>
                    <a:pt x="42323" y="61045"/>
                  </a:lnTo>
                  <a:lnTo>
                    <a:pt x="42715" y="61639"/>
                  </a:lnTo>
                  <a:lnTo>
                    <a:pt x="43087" y="62232"/>
                  </a:lnTo>
                  <a:lnTo>
                    <a:pt x="43460" y="62826"/>
                  </a:lnTo>
                  <a:lnTo>
                    <a:pt x="43812" y="63429"/>
                  </a:lnTo>
                  <a:lnTo>
                    <a:pt x="44154" y="64033"/>
                  </a:lnTo>
                  <a:lnTo>
                    <a:pt x="44486" y="64637"/>
                  </a:lnTo>
                  <a:lnTo>
                    <a:pt x="44808" y="65250"/>
                  </a:lnTo>
                  <a:lnTo>
                    <a:pt x="45119" y="65854"/>
                  </a:lnTo>
                  <a:lnTo>
                    <a:pt x="45421" y="66467"/>
                  </a:lnTo>
                  <a:lnTo>
                    <a:pt x="45713" y="67081"/>
                  </a:lnTo>
                  <a:lnTo>
                    <a:pt x="45985" y="67695"/>
                  </a:lnTo>
                  <a:lnTo>
                    <a:pt x="46256" y="68308"/>
                  </a:lnTo>
                  <a:lnTo>
                    <a:pt x="46518" y="68912"/>
                  </a:lnTo>
                  <a:lnTo>
                    <a:pt x="46769" y="69526"/>
                  </a:lnTo>
                  <a:lnTo>
                    <a:pt x="47001" y="70129"/>
                  </a:lnTo>
                  <a:lnTo>
                    <a:pt x="47232" y="70733"/>
                  </a:lnTo>
                  <a:lnTo>
                    <a:pt x="47453" y="71337"/>
                  </a:lnTo>
                  <a:lnTo>
                    <a:pt x="47665" y="71930"/>
                  </a:lnTo>
                  <a:lnTo>
                    <a:pt x="47866" y="72534"/>
                  </a:lnTo>
                  <a:lnTo>
                    <a:pt x="48067" y="73117"/>
                  </a:lnTo>
                  <a:lnTo>
                    <a:pt x="48248" y="73701"/>
                  </a:lnTo>
                  <a:lnTo>
                    <a:pt x="48429" y="74284"/>
                  </a:lnTo>
                  <a:lnTo>
                    <a:pt x="48600" y="74858"/>
                  </a:lnTo>
                  <a:lnTo>
                    <a:pt x="48912" y="75994"/>
                  </a:lnTo>
                  <a:lnTo>
                    <a:pt x="49194" y="77091"/>
                  </a:lnTo>
                  <a:lnTo>
                    <a:pt x="49455" y="78167"/>
                  </a:lnTo>
                  <a:lnTo>
                    <a:pt x="49687" y="79203"/>
                  </a:lnTo>
                  <a:lnTo>
                    <a:pt x="49888" y="80199"/>
                  </a:lnTo>
                  <a:lnTo>
                    <a:pt x="50069" y="81145"/>
                  </a:lnTo>
                  <a:lnTo>
                    <a:pt x="50220" y="82050"/>
                  </a:lnTo>
                  <a:lnTo>
                    <a:pt x="50361" y="82906"/>
                  </a:lnTo>
                  <a:lnTo>
                    <a:pt x="50481" y="83710"/>
                  </a:lnTo>
                  <a:lnTo>
                    <a:pt x="50572" y="84455"/>
                  </a:lnTo>
                  <a:lnTo>
                    <a:pt x="50652" y="85129"/>
                  </a:lnTo>
                  <a:lnTo>
                    <a:pt x="50723" y="85742"/>
                  </a:lnTo>
                  <a:lnTo>
                    <a:pt x="50773" y="86286"/>
                  </a:lnTo>
                  <a:lnTo>
                    <a:pt x="50844" y="87151"/>
                  </a:lnTo>
                  <a:lnTo>
                    <a:pt x="50884" y="87694"/>
                  </a:lnTo>
                  <a:lnTo>
                    <a:pt x="50884" y="87875"/>
                  </a:lnTo>
                  <a:lnTo>
                    <a:pt x="0" y="87875"/>
                  </a:lnTo>
                  <a:lnTo>
                    <a:pt x="0" y="1"/>
                  </a:lnTo>
                  <a:lnTo>
                    <a:pt x="319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058;p27">
              <a:extLst>
                <a:ext uri="{FF2B5EF4-FFF2-40B4-BE49-F238E27FC236}">
                  <a16:creationId xmlns:a16="http://schemas.microsoft.com/office/drawing/2014/main" id="{B051EE7C-52C4-4DD3-BCFB-67177FC34CAC}"/>
                </a:ext>
              </a:extLst>
            </p:cNvPr>
            <p:cNvSpPr/>
            <p:nvPr/>
          </p:nvSpPr>
          <p:spPr>
            <a:xfrm>
              <a:off x="3779300" y="2772225"/>
              <a:ext cx="1461500" cy="2450650"/>
            </a:xfrm>
            <a:custGeom>
              <a:avLst/>
              <a:gdLst/>
              <a:ahLst/>
              <a:cxnLst/>
              <a:rect l="l" t="t" r="r" b="b"/>
              <a:pathLst>
                <a:path w="58460" h="98026" extrusionOk="0">
                  <a:moveTo>
                    <a:pt x="24034" y="56327"/>
                  </a:moveTo>
                  <a:lnTo>
                    <a:pt x="24084" y="56337"/>
                  </a:lnTo>
                  <a:lnTo>
                    <a:pt x="24145" y="56367"/>
                  </a:lnTo>
                  <a:lnTo>
                    <a:pt x="24195" y="56417"/>
                  </a:lnTo>
                  <a:lnTo>
                    <a:pt x="24245" y="56508"/>
                  </a:lnTo>
                  <a:lnTo>
                    <a:pt x="24296" y="56608"/>
                  </a:lnTo>
                  <a:lnTo>
                    <a:pt x="24346" y="56739"/>
                  </a:lnTo>
                  <a:lnTo>
                    <a:pt x="24396" y="56900"/>
                  </a:lnTo>
                  <a:lnTo>
                    <a:pt x="24446" y="57091"/>
                  </a:lnTo>
                  <a:lnTo>
                    <a:pt x="24497" y="57313"/>
                  </a:lnTo>
                  <a:lnTo>
                    <a:pt x="24537" y="57554"/>
                  </a:lnTo>
                  <a:lnTo>
                    <a:pt x="24577" y="57836"/>
                  </a:lnTo>
                  <a:lnTo>
                    <a:pt x="24618" y="58148"/>
                  </a:lnTo>
                  <a:lnTo>
                    <a:pt x="24658" y="58490"/>
                  </a:lnTo>
                  <a:lnTo>
                    <a:pt x="24688" y="58862"/>
                  </a:lnTo>
                  <a:lnTo>
                    <a:pt x="24748" y="59717"/>
                  </a:lnTo>
                  <a:lnTo>
                    <a:pt x="24789" y="60713"/>
                  </a:lnTo>
                  <a:lnTo>
                    <a:pt x="24819" y="61850"/>
                  </a:lnTo>
                  <a:lnTo>
                    <a:pt x="24829" y="63157"/>
                  </a:lnTo>
                  <a:lnTo>
                    <a:pt x="24829" y="96887"/>
                  </a:lnTo>
                  <a:lnTo>
                    <a:pt x="24638" y="96406"/>
                  </a:lnTo>
                  <a:lnTo>
                    <a:pt x="23954" y="94706"/>
                  </a:lnTo>
                  <a:lnTo>
                    <a:pt x="23129" y="92593"/>
                  </a:lnTo>
                  <a:lnTo>
                    <a:pt x="22233" y="90259"/>
                  </a:lnTo>
                  <a:lnTo>
                    <a:pt x="21791" y="89052"/>
                  </a:lnTo>
                  <a:lnTo>
                    <a:pt x="21348" y="87855"/>
                  </a:lnTo>
                  <a:lnTo>
                    <a:pt x="20925" y="86668"/>
                  </a:lnTo>
                  <a:lnTo>
                    <a:pt x="20533" y="85541"/>
                  </a:lnTo>
                  <a:lnTo>
                    <a:pt x="20171" y="84475"/>
                  </a:lnTo>
                  <a:lnTo>
                    <a:pt x="19859" y="83489"/>
                  </a:lnTo>
                  <a:lnTo>
                    <a:pt x="19799" y="83247"/>
                  </a:lnTo>
                  <a:lnTo>
                    <a:pt x="19738" y="82986"/>
                  </a:lnTo>
                  <a:lnTo>
                    <a:pt x="19688" y="82694"/>
                  </a:lnTo>
                  <a:lnTo>
                    <a:pt x="19648" y="82392"/>
                  </a:lnTo>
                  <a:lnTo>
                    <a:pt x="19618" y="82080"/>
                  </a:lnTo>
                  <a:lnTo>
                    <a:pt x="19588" y="81738"/>
                  </a:lnTo>
                  <a:lnTo>
                    <a:pt x="19577" y="81386"/>
                  </a:lnTo>
                  <a:lnTo>
                    <a:pt x="19567" y="81014"/>
                  </a:lnTo>
                  <a:lnTo>
                    <a:pt x="19567" y="80632"/>
                  </a:lnTo>
                  <a:lnTo>
                    <a:pt x="19567" y="80229"/>
                  </a:lnTo>
                  <a:lnTo>
                    <a:pt x="19588" y="79817"/>
                  </a:lnTo>
                  <a:lnTo>
                    <a:pt x="19608" y="79394"/>
                  </a:lnTo>
                  <a:lnTo>
                    <a:pt x="19658" y="78499"/>
                  </a:lnTo>
                  <a:lnTo>
                    <a:pt x="19738" y="77573"/>
                  </a:lnTo>
                  <a:lnTo>
                    <a:pt x="19839" y="76608"/>
                  </a:lnTo>
                  <a:lnTo>
                    <a:pt x="19960" y="75602"/>
                  </a:lnTo>
                  <a:lnTo>
                    <a:pt x="20101" y="74576"/>
                  </a:lnTo>
                  <a:lnTo>
                    <a:pt x="20251" y="73529"/>
                  </a:lnTo>
                  <a:lnTo>
                    <a:pt x="20422" y="72473"/>
                  </a:lnTo>
                  <a:lnTo>
                    <a:pt x="20604" y="71407"/>
                  </a:lnTo>
                  <a:lnTo>
                    <a:pt x="20785" y="70330"/>
                  </a:lnTo>
                  <a:lnTo>
                    <a:pt x="20986" y="69264"/>
                  </a:lnTo>
                  <a:lnTo>
                    <a:pt x="21187" y="68208"/>
                  </a:lnTo>
                  <a:lnTo>
                    <a:pt x="21388" y="67161"/>
                  </a:lnTo>
                  <a:lnTo>
                    <a:pt x="21811" y="65139"/>
                  </a:lnTo>
                  <a:lnTo>
                    <a:pt x="22213" y="63248"/>
                  </a:lnTo>
                  <a:lnTo>
                    <a:pt x="22595" y="61528"/>
                  </a:lnTo>
                  <a:lnTo>
                    <a:pt x="22937" y="60029"/>
                  </a:lnTo>
                  <a:lnTo>
                    <a:pt x="23219" y="58791"/>
                  </a:lnTo>
                  <a:lnTo>
                    <a:pt x="23430" y="57876"/>
                  </a:lnTo>
                  <a:lnTo>
                    <a:pt x="23561" y="57313"/>
                  </a:lnTo>
                  <a:lnTo>
                    <a:pt x="23642" y="56981"/>
                  </a:lnTo>
                  <a:lnTo>
                    <a:pt x="23682" y="56830"/>
                  </a:lnTo>
                  <a:lnTo>
                    <a:pt x="23732" y="56699"/>
                  </a:lnTo>
                  <a:lnTo>
                    <a:pt x="23783" y="56588"/>
                  </a:lnTo>
                  <a:lnTo>
                    <a:pt x="23833" y="56498"/>
                  </a:lnTo>
                  <a:lnTo>
                    <a:pt x="23883" y="56427"/>
                  </a:lnTo>
                  <a:lnTo>
                    <a:pt x="23933" y="56367"/>
                  </a:lnTo>
                  <a:lnTo>
                    <a:pt x="23984" y="56337"/>
                  </a:lnTo>
                  <a:lnTo>
                    <a:pt x="24034" y="56327"/>
                  </a:lnTo>
                  <a:close/>
                  <a:moveTo>
                    <a:pt x="47112" y="1"/>
                  </a:moveTo>
                  <a:lnTo>
                    <a:pt x="43057" y="2083"/>
                  </a:lnTo>
                  <a:lnTo>
                    <a:pt x="33943" y="6761"/>
                  </a:lnTo>
                  <a:lnTo>
                    <a:pt x="28933" y="9336"/>
                  </a:lnTo>
                  <a:lnTo>
                    <a:pt x="24386" y="11680"/>
                  </a:lnTo>
                  <a:lnTo>
                    <a:pt x="20885" y="13491"/>
                  </a:lnTo>
                  <a:lnTo>
                    <a:pt x="19698" y="14115"/>
                  </a:lnTo>
                  <a:lnTo>
                    <a:pt x="18994" y="14487"/>
                  </a:lnTo>
                  <a:lnTo>
                    <a:pt x="18763" y="14608"/>
                  </a:lnTo>
                  <a:lnTo>
                    <a:pt x="18521" y="14729"/>
                  </a:lnTo>
                  <a:lnTo>
                    <a:pt x="17998" y="14980"/>
                  </a:lnTo>
                  <a:lnTo>
                    <a:pt x="17726" y="15131"/>
                  </a:lnTo>
                  <a:lnTo>
                    <a:pt x="17435" y="15282"/>
                  </a:lnTo>
                  <a:lnTo>
                    <a:pt x="17133" y="15463"/>
                  </a:lnTo>
                  <a:lnTo>
                    <a:pt x="16831" y="15674"/>
                  </a:lnTo>
                  <a:lnTo>
                    <a:pt x="16509" y="15906"/>
                  </a:lnTo>
                  <a:lnTo>
                    <a:pt x="16177" y="16177"/>
                  </a:lnTo>
                  <a:lnTo>
                    <a:pt x="16016" y="16328"/>
                  </a:lnTo>
                  <a:lnTo>
                    <a:pt x="15845" y="16489"/>
                  </a:lnTo>
                  <a:lnTo>
                    <a:pt x="15664" y="16660"/>
                  </a:lnTo>
                  <a:lnTo>
                    <a:pt x="15493" y="16841"/>
                  </a:lnTo>
                  <a:lnTo>
                    <a:pt x="15312" y="17032"/>
                  </a:lnTo>
                  <a:lnTo>
                    <a:pt x="15141" y="17244"/>
                  </a:lnTo>
                  <a:lnTo>
                    <a:pt x="14960" y="17455"/>
                  </a:lnTo>
                  <a:lnTo>
                    <a:pt x="14769" y="17686"/>
                  </a:lnTo>
                  <a:lnTo>
                    <a:pt x="14588" y="17938"/>
                  </a:lnTo>
                  <a:lnTo>
                    <a:pt x="14397" y="18199"/>
                  </a:lnTo>
                  <a:lnTo>
                    <a:pt x="14205" y="18471"/>
                  </a:lnTo>
                  <a:lnTo>
                    <a:pt x="14014" y="18763"/>
                  </a:lnTo>
                  <a:lnTo>
                    <a:pt x="13823" y="19074"/>
                  </a:lnTo>
                  <a:lnTo>
                    <a:pt x="13632" y="19396"/>
                  </a:lnTo>
                  <a:lnTo>
                    <a:pt x="13431" y="19738"/>
                  </a:lnTo>
                  <a:lnTo>
                    <a:pt x="13230" y="20090"/>
                  </a:lnTo>
                  <a:lnTo>
                    <a:pt x="13028" y="20473"/>
                  </a:lnTo>
                  <a:lnTo>
                    <a:pt x="12827" y="20865"/>
                  </a:lnTo>
                  <a:lnTo>
                    <a:pt x="12626" y="21288"/>
                  </a:lnTo>
                  <a:lnTo>
                    <a:pt x="12415" y="21720"/>
                  </a:lnTo>
                  <a:lnTo>
                    <a:pt x="12214" y="22173"/>
                  </a:lnTo>
                  <a:lnTo>
                    <a:pt x="12002" y="22656"/>
                  </a:lnTo>
                  <a:lnTo>
                    <a:pt x="11791" y="23149"/>
                  </a:lnTo>
                  <a:lnTo>
                    <a:pt x="11580" y="23672"/>
                  </a:lnTo>
                  <a:lnTo>
                    <a:pt x="11368" y="24215"/>
                  </a:lnTo>
                  <a:lnTo>
                    <a:pt x="11147" y="24778"/>
                  </a:lnTo>
                  <a:lnTo>
                    <a:pt x="10936" y="25372"/>
                  </a:lnTo>
                  <a:lnTo>
                    <a:pt x="10715" y="25986"/>
                  </a:lnTo>
                  <a:lnTo>
                    <a:pt x="10503" y="26630"/>
                  </a:lnTo>
                  <a:lnTo>
                    <a:pt x="10282" y="27293"/>
                  </a:lnTo>
                  <a:lnTo>
                    <a:pt x="10061" y="27988"/>
                  </a:lnTo>
                  <a:lnTo>
                    <a:pt x="9839" y="28702"/>
                  </a:lnTo>
                  <a:lnTo>
                    <a:pt x="9618" y="29446"/>
                  </a:lnTo>
                  <a:lnTo>
                    <a:pt x="9387" y="30221"/>
                  </a:lnTo>
                  <a:lnTo>
                    <a:pt x="9165" y="31016"/>
                  </a:lnTo>
                  <a:lnTo>
                    <a:pt x="8934" y="31851"/>
                  </a:lnTo>
                  <a:lnTo>
                    <a:pt x="8713" y="32706"/>
                  </a:lnTo>
                  <a:lnTo>
                    <a:pt x="8481" y="33591"/>
                  </a:lnTo>
                  <a:lnTo>
                    <a:pt x="8250" y="34517"/>
                  </a:lnTo>
                  <a:lnTo>
                    <a:pt x="8019" y="35462"/>
                  </a:lnTo>
                  <a:lnTo>
                    <a:pt x="7797" y="36448"/>
                  </a:lnTo>
                  <a:lnTo>
                    <a:pt x="7566" y="37454"/>
                  </a:lnTo>
                  <a:lnTo>
                    <a:pt x="7324" y="38500"/>
                  </a:lnTo>
                  <a:lnTo>
                    <a:pt x="7093" y="39577"/>
                  </a:lnTo>
                  <a:lnTo>
                    <a:pt x="6630" y="41730"/>
                  </a:lnTo>
                  <a:lnTo>
                    <a:pt x="6167" y="43812"/>
                  </a:lnTo>
                  <a:lnTo>
                    <a:pt x="5715" y="45814"/>
                  </a:lnTo>
                  <a:lnTo>
                    <a:pt x="5262" y="47756"/>
                  </a:lnTo>
                  <a:lnTo>
                    <a:pt x="4809" y="49627"/>
                  </a:lnTo>
                  <a:lnTo>
                    <a:pt x="4377" y="51437"/>
                  </a:lnTo>
                  <a:lnTo>
                    <a:pt x="3542" y="54878"/>
                  </a:lnTo>
                  <a:lnTo>
                    <a:pt x="2767" y="58107"/>
                  </a:lnTo>
                  <a:lnTo>
                    <a:pt x="2405" y="59646"/>
                  </a:lnTo>
                  <a:lnTo>
                    <a:pt x="2063" y="61145"/>
                  </a:lnTo>
                  <a:lnTo>
                    <a:pt x="1731" y="62604"/>
                  </a:lnTo>
                  <a:lnTo>
                    <a:pt x="1439" y="64023"/>
                  </a:lnTo>
                  <a:lnTo>
                    <a:pt x="1158" y="65401"/>
                  </a:lnTo>
                  <a:lnTo>
                    <a:pt x="906" y="66749"/>
                  </a:lnTo>
                  <a:lnTo>
                    <a:pt x="685" y="68067"/>
                  </a:lnTo>
                  <a:lnTo>
                    <a:pt x="584" y="68721"/>
                  </a:lnTo>
                  <a:lnTo>
                    <a:pt x="484" y="69364"/>
                  </a:lnTo>
                  <a:lnTo>
                    <a:pt x="403" y="69998"/>
                  </a:lnTo>
                  <a:lnTo>
                    <a:pt x="323" y="70632"/>
                  </a:lnTo>
                  <a:lnTo>
                    <a:pt x="252" y="71256"/>
                  </a:lnTo>
                  <a:lnTo>
                    <a:pt x="192" y="71879"/>
                  </a:lnTo>
                  <a:lnTo>
                    <a:pt x="131" y="72493"/>
                  </a:lnTo>
                  <a:lnTo>
                    <a:pt x="91" y="73107"/>
                  </a:lnTo>
                  <a:lnTo>
                    <a:pt x="51" y="73720"/>
                  </a:lnTo>
                  <a:lnTo>
                    <a:pt x="21" y="74324"/>
                  </a:lnTo>
                  <a:lnTo>
                    <a:pt x="11" y="74928"/>
                  </a:lnTo>
                  <a:lnTo>
                    <a:pt x="1" y="75521"/>
                  </a:lnTo>
                  <a:lnTo>
                    <a:pt x="1" y="76125"/>
                  </a:lnTo>
                  <a:lnTo>
                    <a:pt x="11" y="76718"/>
                  </a:lnTo>
                  <a:lnTo>
                    <a:pt x="31" y="77312"/>
                  </a:lnTo>
                  <a:lnTo>
                    <a:pt x="61" y="77905"/>
                  </a:lnTo>
                  <a:lnTo>
                    <a:pt x="101" y="78499"/>
                  </a:lnTo>
                  <a:lnTo>
                    <a:pt x="162" y="79092"/>
                  </a:lnTo>
                  <a:lnTo>
                    <a:pt x="222" y="79686"/>
                  </a:lnTo>
                  <a:lnTo>
                    <a:pt x="292" y="80269"/>
                  </a:lnTo>
                  <a:lnTo>
                    <a:pt x="383" y="80863"/>
                  </a:lnTo>
                  <a:lnTo>
                    <a:pt x="474" y="81467"/>
                  </a:lnTo>
                  <a:lnTo>
                    <a:pt x="584" y="82060"/>
                  </a:lnTo>
                  <a:lnTo>
                    <a:pt x="705" y="82654"/>
                  </a:lnTo>
                  <a:lnTo>
                    <a:pt x="836" y="83257"/>
                  </a:lnTo>
                  <a:lnTo>
                    <a:pt x="987" y="83861"/>
                  </a:lnTo>
                  <a:lnTo>
                    <a:pt x="1148" y="84465"/>
                  </a:lnTo>
                  <a:lnTo>
                    <a:pt x="1308" y="85068"/>
                  </a:lnTo>
                  <a:lnTo>
                    <a:pt x="1500" y="85682"/>
                  </a:lnTo>
                  <a:lnTo>
                    <a:pt x="1691" y="86295"/>
                  </a:lnTo>
                  <a:lnTo>
                    <a:pt x="2455" y="88609"/>
                  </a:lnTo>
                  <a:lnTo>
                    <a:pt x="3109" y="90591"/>
                  </a:lnTo>
                  <a:lnTo>
                    <a:pt x="3673" y="92271"/>
                  </a:lnTo>
                  <a:lnTo>
                    <a:pt x="4155" y="93690"/>
                  </a:lnTo>
                  <a:lnTo>
                    <a:pt x="4558" y="94856"/>
                  </a:lnTo>
                  <a:lnTo>
                    <a:pt x="4890" y="95792"/>
                  </a:lnTo>
                  <a:lnTo>
                    <a:pt x="5161" y="96526"/>
                  </a:lnTo>
                  <a:lnTo>
                    <a:pt x="5363" y="97080"/>
                  </a:lnTo>
                  <a:lnTo>
                    <a:pt x="5524" y="97482"/>
                  </a:lnTo>
                  <a:lnTo>
                    <a:pt x="5644" y="97764"/>
                  </a:lnTo>
                  <a:lnTo>
                    <a:pt x="5715" y="97925"/>
                  </a:lnTo>
                  <a:lnTo>
                    <a:pt x="5765" y="98005"/>
                  </a:lnTo>
                  <a:lnTo>
                    <a:pt x="5785" y="98025"/>
                  </a:lnTo>
                  <a:lnTo>
                    <a:pt x="5795" y="98025"/>
                  </a:lnTo>
                  <a:lnTo>
                    <a:pt x="5805" y="98015"/>
                  </a:lnTo>
                  <a:lnTo>
                    <a:pt x="5805" y="97975"/>
                  </a:lnTo>
                  <a:lnTo>
                    <a:pt x="58459" y="97975"/>
                  </a:lnTo>
                  <a:lnTo>
                    <a:pt x="58459" y="6057"/>
                  </a:lnTo>
                  <a:lnTo>
                    <a:pt x="47112" y="1"/>
                  </a:lnTo>
                  <a:close/>
                </a:path>
              </a:pathLst>
            </a:custGeom>
            <a:solidFill>
              <a:srgbClr val="CF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059;p27">
              <a:extLst>
                <a:ext uri="{FF2B5EF4-FFF2-40B4-BE49-F238E27FC236}">
                  <a16:creationId xmlns:a16="http://schemas.microsoft.com/office/drawing/2014/main" id="{B4548C22-8750-44E4-9DEA-221AEDB77EB0}"/>
                </a:ext>
              </a:extLst>
            </p:cNvPr>
            <p:cNvSpPr/>
            <p:nvPr/>
          </p:nvSpPr>
          <p:spPr>
            <a:xfrm>
              <a:off x="3779300" y="2772225"/>
              <a:ext cx="1461500" cy="2450650"/>
            </a:xfrm>
            <a:custGeom>
              <a:avLst/>
              <a:gdLst/>
              <a:ahLst/>
              <a:cxnLst/>
              <a:rect l="l" t="t" r="r" b="b"/>
              <a:pathLst>
                <a:path w="58460" h="98026" fill="none" extrusionOk="0">
                  <a:moveTo>
                    <a:pt x="47112" y="1"/>
                  </a:moveTo>
                  <a:lnTo>
                    <a:pt x="47112" y="1"/>
                  </a:lnTo>
                  <a:lnTo>
                    <a:pt x="43057" y="2083"/>
                  </a:lnTo>
                  <a:lnTo>
                    <a:pt x="33943" y="6761"/>
                  </a:lnTo>
                  <a:lnTo>
                    <a:pt x="28933" y="9336"/>
                  </a:lnTo>
                  <a:lnTo>
                    <a:pt x="24386" y="11680"/>
                  </a:lnTo>
                  <a:lnTo>
                    <a:pt x="20885" y="13491"/>
                  </a:lnTo>
                  <a:lnTo>
                    <a:pt x="19698" y="14115"/>
                  </a:lnTo>
                  <a:lnTo>
                    <a:pt x="18994" y="14487"/>
                  </a:lnTo>
                  <a:lnTo>
                    <a:pt x="18994" y="14487"/>
                  </a:lnTo>
                  <a:lnTo>
                    <a:pt x="18763" y="14608"/>
                  </a:lnTo>
                  <a:lnTo>
                    <a:pt x="18521" y="14729"/>
                  </a:lnTo>
                  <a:lnTo>
                    <a:pt x="17998" y="14980"/>
                  </a:lnTo>
                  <a:lnTo>
                    <a:pt x="17726" y="15131"/>
                  </a:lnTo>
                  <a:lnTo>
                    <a:pt x="17435" y="15282"/>
                  </a:lnTo>
                  <a:lnTo>
                    <a:pt x="17133" y="15463"/>
                  </a:lnTo>
                  <a:lnTo>
                    <a:pt x="16831" y="15674"/>
                  </a:lnTo>
                  <a:lnTo>
                    <a:pt x="16509" y="15906"/>
                  </a:lnTo>
                  <a:lnTo>
                    <a:pt x="16177" y="16177"/>
                  </a:lnTo>
                  <a:lnTo>
                    <a:pt x="16016" y="16328"/>
                  </a:lnTo>
                  <a:lnTo>
                    <a:pt x="15845" y="16489"/>
                  </a:lnTo>
                  <a:lnTo>
                    <a:pt x="15664" y="16660"/>
                  </a:lnTo>
                  <a:lnTo>
                    <a:pt x="15493" y="16841"/>
                  </a:lnTo>
                  <a:lnTo>
                    <a:pt x="15312" y="17032"/>
                  </a:lnTo>
                  <a:lnTo>
                    <a:pt x="15141" y="17244"/>
                  </a:lnTo>
                  <a:lnTo>
                    <a:pt x="14960" y="17455"/>
                  </a:lnTo>
                  <a:lnTo>
                    <a:pt x="14769" y="17686"/>
                  </a:lnTo>
                  <a:lnTo>
                    <a:pt x="14588" y="17938"/>
                  </a:lnTo>
                  <a:lnTo>
                    <a:pt x="14397" y="18199"/>
                  </a:lnTo>
                  <a:lnTo>
                    <a:pt x="14205" y="18471"/>
                  </a:lnTo>
                  <a:lnTo>
                    <a:pt x="14014" y="18763"/>
                  </a:lnTo>
                  <a:lnTo>
                    <a:pt x="13823" y="19074"/>
                  </a:lnTo>
                  <a:lnTo>
                    <a:pt x="13632" y="19396"/>
                  </a:lnTo>
                  <a:lnTo>
                    <a:pt x="13431" y="19738"/>
                  </a:lnTo>
                  <a:lnTo>
                    <a:pt x="13230" y="20090"/>
                  </a:lnTo>
                  <a:lnTo>
                    <a:pt x="13028" y="20473"/>
                  </a:lnTo>
                  <a:lnTo>
                    <a:pt x="12827" y="20865"/>
                  </a:lnTo>
                  <a:lnTo>
                    <a:pt x="12626" y="21288"/>
                  </a:lnTo>
                  <a:lnTo>
                    <a:pt x="12415" y="21720"/>
                  </a:lnTo>
                  <a:lnTo>
                    <a:pt x="12214" y="22173"/>
                  </a:lnTo>
                  <a:lnTo>
                    <a:pt x="12002" y="22656"/>
                  </a:lnTo>
                  <a:lnTo>
                    <a:pt x="11791" y="23149"/>
                  </a:lnTo>
                  <a:lnTo>
                    <a:pt x="11580" y="23672"/>
                  </a:lnTo>
                  <a:lnTo>
                    <a:pt x="11368" y="24215"/>
                  </a:lnTo>
                  <a:lnTo>
                    <a:pt x="11147" y="24778"/>
                  </a:lnTo>
                  <a:lnTo>
                    <a:pt x="10936" y="25372"/>
                  </a:lnTo>
                  <a:lnTo>
                    <a:pt x="10715" y="25986"/>
                  </a:lnTo>
                  <a:lnTo>
                    <a:pt x="10503" y="26630"/>
                  </a:lnTo>
                  <a:lnTo>
                    <a:pt x="10282" y="27293"/>
                  </a:lnTo>
                  <a:lnTo>
                    <a:pt x="10061" y="27988"/>
                  </a:lnTo>
                  <a:lnTo>
                    <a:pt x="9839" y="28702"/>
                  </a:lnTo>
                  <a:lnTo>
                    <a:pt x="9618" y="29446"/>
                  </a:lnTo>
                  <a:lnTo>
                    <a:pt x="9387" y="30221"/>
                  </a:lnTo>
                  <a:lnTo>
                    <a:pt x="9165" y="31016"/>
                  </a:lnTo>
                  <a:lnTo>
                    <a:pt x="8934" y="31851"/>
                  </a:lnTo>
                  <a:lnTo>
                    <a:pt x="8713" y="32706"/>
                  </a:lnTo>
                  <a:lnTo>
                    <a:pt x="8481" y="33591"/>
                  </a:lnTo>
                  <a:lnTo>
                    <a:pt x="8250" y="34517"/>
                  </a:lnTo>
                  <a:lnTo>
                    <a:pt x="8019" y="35462"/>
                  </a:lnTo>
                  <a:lnTo>
                    <a:pt x="7797" y="36448"/>
                  </a:lnTo>
                  <a:lnTo>
                    <a:pt x="7566" y="37454"/>
                  </a:lnTo>
                  <a:lnTo>
                    <a:pt x="7324" y="38500"/>
                  </a:lnTo>
                  <a:lnTo>
                    <a:pt x="7093" y="39577"/>
                  </a:lnTo>
                  <a:lnTo>
                    <a:pt x="7093" y="39577"/>
                  </a:lnTo>
                  <a:lnTo>
                    <a:pt x="6630" y="41730"/>
                  </a:lnTo>
                  <a:lnTo>
                    <a:pt x="6167" y="43812"/>
                  </a:lnTo>
                  <a:lnTo>
                    <a:pt x="5715" y="45814"/>
                  </a:lnTo>
                  <a:lnTo>
                    <a:pt x="5262" y="47756"/>
                  </a:lnTo>
                  <a:lnTo>
                    <a:pt x="4809" y="49627"/>
                  </a:lnTo>
                  <a:lnTo>
                    <a:pt x="4377" y="51437"/>
                  </a:lnTo>
                  <a:lnTo>
                    <a:pt x="3542" y="54878"/>
                  </a:lnTo>
                  <a:lnTo>
                    <a:pt x="2767" y="58107"/>
                  </a:lnTo>
                  <a:lnTo>
                    <a:pt x="2405" y="59646"/>
                  </a:lnTo>
                  <a:lnTo>
                    <a:pt x="2063" y="61145"/>
                  </a:lnTo>
                  <a:lnTo>
                    <a:pt x="1731" y="62604"/>
                  </a:lnTo>
                  <a:lnTo>
                    <a:pt x="1439" y="64023"/>
                  </a:lnTo>
                  <a:lnTo>
                    <a:pt x="1158" y="65401"/>
                  </a:lnTo>
                  <a:lnTo>
                    <a:pt x="906" y="66749"/>
                  </a:lnTo>
                  <a:lnTo>
                    <a:pt x="685" y="68067"/>
                  </a:lnTo>
                  <a:lnTo>
                    <a:pt x="584" y="68721"/>
                  </a:lnTo>
                  <a:lnTo>
                    <a:pt x="484" y="69364"/>
                  </a:lnTo>
                  <a:lnTo>
                    <a:pt x="403" y="69998"/>
                  </a:lnTo>
                  <a:lnTo>
                    <a:pt x="323" y="70632"/>
                  </a:lnTo>
                  <a:lnTo>
                    <a:pt x="252" y="71256"/>
                  </a:lnTo>
                  <a:lnTo>
                    <a:pt x="192" y="71879"/>
                  </a:lnTo>
                  <a:lnTo>
                    <a:pt x="131" y="72493"/>
                  </a:lnTo>
                  <a:lnTo>
                    <a:pt x="91" y="73107"/>
                  </a:lnTo>
                  <a:lnTo>
                    <a:pt x="51" y="73720"/>
                  </a:lnTo>
                  <a:lnTo>
                    <a:pt x="21" y="74324"/>
                  </a:lnTo>
                  <a:lnTo>
                    <a:pt x="11" y="74928"/>
                  </a:lnTo>
                  <a:lnTo>
                    <a:pt x="1" y="75521"/>
                  </a:lnTo>
                  <a:lnTo>
                    <a:pt x="1" y="76125"/>
                  </a:lnTo>
                  <a:lnTo>
                    <a:pt x="11" y="76718"/>
                  </a:lnTo>
                  <a:lnTo>
                    <a:pt x="31" y="77312"/>
                  </a:lnTo>
                  <a:lnTo>
                    <a:pt x="61" y="77905"/>
                  </a:lnTo>
                  <a:lnTo>
                    <a:pt x="101" y="78499"/>
                  </a:lnTo>
                  <a:lnTo>
                    <a:pt x="162" y="79092"/>
                  </a:lnTo>
                  <a:lnTo>
                    <a:pt x="222" y="79686"/>
                  </a:lnTo>
                  <a:lnTo>
                    <a:pt x="292" y="80269"/>
                  </a:lnTo>
                  <a:lnTo>
                    <a:pt x="383" y="80863"/>
                  </a:lnTo>
                  <a:lnTo>
                    <a:pt x="474" y="81467"/>
                  </a:lnTo>
                  <a:lnTo>
                    <a:pt x="584" y="82060"/>
                  </a:lnTo>
                  <a:lnTo>
                    <a:pt x="705" y="82654"/>
                  </a:lnTo>
                  <a:lnTo>
                    <a:pt x="836" y="83257"/>
                  </a:lnTo>
                  <a:lnTo>
                    <a:pt x="987" y="83861"/>
                  </a:lnTo>
                  <a:lnTo>
                    <a:pt x="1148" y="84465"/>
                  </a:lnTo>
                  <a:lnTo>
                    <a:pt x="1308" y="85068"/>
                  </a:lnTo>
                  <a:lnTo>
                    <a:pt x="1500" y="85682"/>
                  </a:lnTo>
                  <a:lnTo>
                    <a:pt x="1691" y="86295"/>
                  </a:lnTo>
                  <a:lnTo>
                    <a:pt x="1691" y="86295"/>
                  </a:lnTo>
                  <a:lnTo>
                    <a:pt x="2455" y="88609"/>
                  </a:lnTo>
                  <a:lnTo>
                    <a:pt x="3109" y="90591"/>
                  </a:lnTo>
                  <a:lnTo>
                    <a:pt x="3673" y="92271"/>
                  </a:lnTo>
                  <a:lnTo>
                    <a:pt x="4155" y="93690"/>
                  </a:lnTo>
                  <a:lnTo>
                    <a:pt x="4558" y="94856"/>
                  </a:lnTo>
                  <a:lnTo>
                    <a:pt x="4890" y="95792"/>
                  </a:lnTo>
                  <a:lnTo>
                    <a:pt x="5161" y="96526"/>
                  </a:lnTo>
                  <a:lnTo>
                    <a:pt x="5363" y="97080"/>
                  </a:lnTo>
                  <a:lnTo>
                    <a:pt x="5524" y="97482"/>
                  </a:lnTo>
                  <a:lnTo>
                    <a:pt x="5644" y="97764"/>
                  </a:lnTo>
                  <a:lnTo>
                    <a:pt x="5715" y="97925"/>
                  </a:lnTo>
                  <a:lnTo>
                    <a:pt x="5765" y="98005"/>
                  </a:lnTo>
                  <a:lnTo>
                    <a:pt x="5785" y="98025"/>
                  </a:lnTo>
                  <a:lnTo>
                    <a:pt x="5795" y="98025"/>
                  </a:lnTo>
                  <a:lnTo>
                    <a:pt x="5795" y="98025"/>
                  </a:lnTo>
                  <a:lnTo>
                    <a:pt x="5805" y="98015"/>
                  </a:lnTo>
                  <a:lnTo>
                    <a:pt x="5805" y="97975"/>
                  </a:lnTo>
                  <a:lnTo>
                    <a:pt x="25261" y="97975"/>
                  </a:lnTo>
                  <a:lnTo>
                    <a:pt x="25261" y="97975"/>
                  </a:lnTo>
                  <a:lnTo>
                    <a:pt x="24638" y="96406"/>
                  </a:lnTo>
                  <a:lnTo>
                    <a:pt x="23954" y="94706"/>
                  </a:lnTo>
                  <a:lnTo>
                    <a:pt x="23129" y="92593"/>
                  </a:lnTo>
                  <a:lnTo>
                    <a:pt x="22233" y="90259"/>
                  </a:lnTo>
                  <a:lnTo>
                    <a:pt x="21791" y="89052"/>
                  </a:lnTo>
                  <a:lnTo>
                    <a:pt x="21348" y="87855"/>
                  </a:lnTo>
                  <a:lnTo>
                    <a:pt x="20925" y="86668"/>
                  </a:lnTo>
                  <a:lnTo>
                    <a:pt x="20533" y="85541"/>
                  </a:lnTo>
                  <a:lnTo>
                    <a:pt x="20171" y="84475"/>
                  </a:lnTo>
                  <a:lnTo>
                    <a:pt x="19859" y="83489"/>
                  </a:lnTo>
                  <a:lnTo>
                    <a:pt x="19859" y="83489"/>
                  </a:lnTo>
                  <a:lnTo>
                    <a:pt x="19799" y="83247"/>
                  </a:lnTo>
                  <a:lnTo>
                    <a:pt x="19738" y="82986"/>
                  </a:lnTo>
                  <a:lnTo>
                    <a:pt x="19688" y="82694"/>
                  </a:lnTo>
                  <a:lnTo>
                    <a:pt x="19648" y="82392"/>
                  </a:lnTo>
                  <a:lnTo>
                    <a:pt x="19618" y="82080"/>
                  </a:lnTo>
                  <a:lnTo>
                    <a:pt x="19588" y="81738"/>
                  </a:lnTo>
                  <a:lnTo>
                    <a:pt x="19577" y="81386"/>
                  </a:lnTo>
                  <a:lnTo>
                    <a:pt x="19567" y="81014"/>
                  </a:lnTo>
                  <a:lnTo>
                    <a:pt x="19567" y="80632"/>
                  </a:lnTo>
                  <a:lnTo>
                    <a:pt x="19567" y="80229"/>
                  </a:lnTo>
                  <a:lnTo>
                    <a:pt x="19588" y="79817"/>
                  </a:lnTo>
                  <a:lnTo>
                    <a:pt x="19608" y="79394"/>
                  </a:lnTo>
                  <a:lnTo>
                    <a:pt x="19658" y="78499"/>
                  </a:lnTo>
                  <a:lnTo>
                    <a:pt x="19738" y="77573"/>
                  </a:lnTo>
                  <a:lnTo>
                    <a:pt x="19839" y="76608"/>
                  </a:lnTo>
                  <a:lnTo>
                    <a:pt x="19960" y="75602"/>
                  </a:lnTo>
                  <a:lnTo>
                    <a:pt x="20101" y="74576"/>
                  </a:lnTo>
                  <a:lnTo>
                    <a:pt x="20251" y="73529"/>
                  </a:lnTo>
                  <a:lnTo>
                    <a:pt x="20422" y="72473"/>
                  </a:lnTo>
                  <a:lnTo>
                    <a:pt x="20604" y="71407"/>
                  </a:lnTo>
                  <a:lnTo>
                    <a:pt x="20785" y="70330"/>
                  </a:lnTo>
                  <a:lnTo>
                    <a:pt x="20986" y="69264"/>
                  </a:lnTo>
                  <a:lnTo>
                    <a:pt x="21187" y="68208"/>
                  </a:lnTo>
                  <a:lnTo>
                    <a:pt x="21388" y="67161"/>
                  </a:lnTo>
                  <a:lnTo>
                    <a:pt x="21811" y="65139"/>
                  </a:lnTo>
                  <a:lnTo>
                    <a:pt x="22213" y="63248"/>
                  </a:lnTo>
                  <a:lnTo>
                    <a:pt x="22595" y="61528"/>
                  </a:lnTo>
                  <a:lnTo>
                    <a:pt x="22937" y="60029"/>
                  </a:lnTo>
                  <a:lnTo>
                    <a:pt x="23219" y="58791"/>
                  </a:lnTo>
                  <a:lnTo>
                    <a:pt x="23430" y="57876"/>
                  </a:lnTo>
                  <a:lnTo>
                    <a:pt x="23561" y="57313"/>
                  </a:lnTo>
                  <a:lnTo>
                    <a:pt x="23561" y="57313"/>
                  </a:lnTo>
                  <a:lnTo>
                    <a:pt x="23642" y="56981"/>
                  </a:lnTo>
                  <a:lnTo>
                    <a:pt x="23682" y="56830"/>
                  </a:lnTo>
                  <a:lnTo>
                    <a:pt x="23732" y="56699"/>
                  </a:lnTo>
                  <a:lnTo>
                    <a:pt x="23783" y="56588"/>
                  </a:lnTo>
                  <a:lnTo>
                    <a:pt x="23833" y="56498"/>
                  </a:lnTo>
                  <a:lnTo>
                    <a:pt x="23883" y="56427"/>
                  </a:lnTo>
                  <a:lnTo>
                    <a:pt x="23933" y="56367"/>
                  </a:lnTo>
                  <a:lnTo>
                    <a:pt x="23984" y="56337"/>
                  </a:lnTo>
                  <a:lnTo>
                    <a:pt x="24034" y="56327"/>
                  </a:lnTo>
                  <a:lnTo>
                    <a:pt x="24084" y="56337"/>
                  </a:lnTo>
                  <a:lnTo>
                    <a:pt x="24145" y="56367"/>
                  </a:lnTo>
                  <a:lnTo>
                    <a:pt x="24195" y="56417"/>
                  </a:lnTo>
                  <a:lnTo>
                    <a:pt x="24245" y="56508"/>
                  </a:lnTo>
                  <a:lnTo>
                    <a:pt x="24296" y="56608"/>
                  </a:lnTo>
                  <a:lnTo>
                    <a:pt x="24346" y="56739"/>
                  </a:lnTo>
                  <a:lnTo>
                    <a:pt x="24396" y="56900"/>
                  </a:lnTo>
                  <a:lnTo>
                    <a:pt x="24446" y="57091"/>
                  </a:lnTo>
                  <a:lnTo>
                    <a:pt x="24497" y="57313"/>
                  </a:lnTo>
                  <a:lnTo>
                    <a:pt x="24537" y="57554"/>
                  </a:lnTo>
                  <a:lnTo>
                    <a:pt x="24577" y="57836"/>
                  </a:lnTo>
                  <a:lnTo>
                    <a:pt x="24618" y="58148"/>
                  </a:lnTo>
                  <a:lnTo>
                    <a:pt x="24658" y="58490"/>
                  </a:lnTo>
                  <a:lnTo>
                    <a:pt x="24688" y="58862"/>
                  </a:lnTo>
                  <a:lnTo>
                    <a:pt x="24748" y="59717"/>
                  </a:lnTo>
                  <a:lnTo>
                    <a:pt x="24789" y="60713"/>
                  </a:lnTo>
                  <a:lnTo>
                    <a:pt x="24819" y="61850"/>
                  </a:lnTo>
                  <a:lnTo>
                    <a:pt x="24829" y="63157"/>
                  </a:lnTo>
                  <a:lnTo>
                    <a:pt x="24829" y="63157"/>
                  </a:lnTo>
                  <a:lnTo>
                    <a:pt x="24829" y="97975"/>
                  </a:lnTo>
                  <a:lnTo>
                    <a:pt x="58459" y="97975"/>
                  </a:lnTo>
                  <a:lnTo>
                    <a:pt x="58459" y="6057"/>
                  </a:lnTo>
                  <a:lnTo>
                    <a:pt x="471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060;p27">
              <a:extLst>
                <a:ext uri="{FF2B5EF4-FFF2-40B4-BE49-F238E27FC236}">
                  <a16:creationId xmlns:a16="http://schemas.microsoft.com/office/drawing/2014/main" id="{C232D89A-C2FF-40CF-BD12-B43454201EE5}"/>
                </a:ext>
              </a:extLst>
            </p:cNvPr>
            <p:cNvSpPr/>
            <p:nvPr/>
          </p:nvSpPr>
          <p:spPr>
            <a:xfrm>
              <a:off x="5240775" y="2772225"/>
              <a:ext cx="1461475" cy="2450650"/>
            </a:xfrm>
            <a:custGeom>
              <a:avLst/>
              <a:gdLst/>
              <a:ahLst/>
              <a:cxnLst/>
              <a:rect l="l" t="t" r="r" b="b"/>
              <a:pathLst>
                <a:path w="58459" h="98026" extrusionOk="0">
                  <a:moveTo>
                    <a:pt x="34426" y="56327"/>
                  </a:moveTo>
                  <a:lnTo>
                    <a:pt x="34476" y="56337"/>
                  </a:lnTo>
                  <a:lnTo>
                    <a:pt x="34526" y="56367"/>
                  </a:lnTo>
                  <a:lnTo>
                    <a:pt x="34577" y="56427"/>
                  </a:lnTo>
                  <a:lnTo>
                    <a:pt x="34627" y="56498"/>
                  </a:lnTo>
                  <a:lnTo>
                    <a:pt x="34677" y="56588"/>
                  </a:lnTo>
                  <a:lnTo>
                    <a:pt x="34727" y="56699"/>
                  </a:lnTo>
                  <a:lnTo>
                    <a:pt x="34778" y="56830"/>
                  </a:lnTo>
                  <a:lnTo>
                    <a:pt x="34818" y="56981"/>
                  </a:lnTo>
                  <a:lnTo>
                    <a:pt x="34898" y="57313"/>
                  </a:lnTo>
                  <a:lnTo>
                    <a:pt x="35029" y="57876"/>
                  </a:lnTo>
                  <a:lnTo>
                    <a:pt x="35241" y="58791"/>
                  </a:lnTo>
                  <a:lnTo>
                    <a:pt x="35522" y="60029"/>
                  </a:lnTo>
                  <a:lnTo>
                    <a:pt x="35864" y="61528"/>
                  </a:lnTo>
                  <a:lnTo>
                    <a:pt x="36247" y="63248"/>
                  </a:lnTo>
                  <a:lnTo>
                    <a:pt x="36649" y="65139"/>
                  </a:lnTo>
                  <a:lnTo>
                    <a:pt x="37061" y="67161"/>
                  </a:lnTo>
                  <a:lnTo>
                    <a:pt x="37273" y="68208"/>
                  </a:lnTo>
                  <a:lnTo>
                    <a:pt x="37474" y="69264"/>
                  </a:lnTo>
                  <a:lnTo>
                    <a:pt x="37665" y="70330"/>
                  </a:lnTo>
                  <a:lnTo>
                    <a:pt x="37856" y="71407"/>
                  </a:lnTo>
                  <a:lnTo>
                    <a:pt x="38037" y="72473"/>
                  </a:lnTo>
                  <a:lnTo>
                    <a:pt x="38198" y="73529"/>
                  </a:lnTo>
                  <a:lnTo>
                    <a:pt x="38359" y="74576"/>
                  </a:lnTo>
                  <a:lnTo>
                    <a:pt x="38490" y="75602"/>
                  </a:lnTo>
                  <a:lnTo>
                    <a:pt x="38621" y="76608"/>
                  </a:lnTo>
                  <a:lnTo>
                    <a:pt x="38721" y="77573"/>
                  </a:lnTo>
                  <a:lnTo>
                    <a:pt x="38802" y="78499"/>
                  </a:lnTo>
                  <a:lnTo>
                    <a:pt x="38852" y="79394"/>
                  </a:lnTo>
                  <a:lnTo>
                    <a:pt x="38872" y="79817"/>
                  </a:lnTo>
                  <a:lnTo>
                    <a:pt x="38882" y="80229"/>
                  </a:lnTo>
                  <a:lnTo>
                    <a:pt x="38892" y="80632"/>
                  </a:lnTo>
                  <a:lnTo>
                    <a:pt x="38892" y="81014"/>
                  </a:lnTo>
                  <a:lnTo>
                    <a:pt x="38882" y="81386"/>
                  </a:lnTo>
                  <a:lnTo>
                    <a:pt x="38862" y="81738"/>
                  </a:lnTo>
                  <a:lnTo>
                    <a:pt x="38842" y="82080"/>
                  </a:lnTo>
                  <a:lnTo>
                    <a:pt x="38812" y="82392"/>
                  </a:lnTo>
                  <a:lnTo>
                    <a:pt x="38772" y="82694"/>
                  </a:lnTo>
                  <a:lnTo>
                    <a:pt x="38721" y="82986"/>
                  </a:lnTo>
                  <a:lnTo>
                    <a:pt x="38661" y="83247"/>
                  </a:lnTo>
                  <a:lnTo>
                    <a:pt x="38601" y="83489"/>
                  </a:lnTo>
                  <a:lnTo>
                    <a:pt x="38289" y="84475"/>
                  </a:lnTo>
                  <a:lnTo>
                    <a:pt x="37927" y="85541"/>
                  </a:lnTo>
                  <a:lnTo>
                    <a:pt x="37534" y="86668"/>
                  </a:lnTo>
                  <a:lnTo>
                    <a:pt x="37112" y="87855"/>
                  </a:lnTo>
                  <a:lnTo>
                    <a:pt x="36669" y="89052"/>
                  </a:lnTo>
                  <a:lnTo>
                    <a:pt x="36216" y="90259"/>
                  </a:lnTo>
                  <a:lnTo>
                    <a:pt x="35331" y="92593"/>
                  </a:lnTo>
                  <a:lnTo>
                    <a:pt x="34506" y="94706"/>
                  </a:lnTo>
                  <a:lnTo>
                    <a:pt x="33822" y="96406"/>
                  </a:lnTo>
                  <a:lnTo>
                    <a:pt x="33631" y="96879"/>
                  </a:lnTo>
                  <a:lnTo>
                    <a:pt x="33631" y="96879"/>
                  </a:lnTo>
                  <a:lnTo>
                    <a:pt x="33631" y="63157"/>
                  </a:lnTo>
                  <a:lnTo>
                    <a:pt x="33641" y="61850"/>
                  </a:lnTo>
                  <a:lnTo>
                    <a:pt x="33661" y="60713"/>
                  </a:lnTo>
                  <a:lnTo>
                    <a:pt x="33711" y="59717"/>
                  </a:lnTo>
                  <a:lnTo>
                    <a:pt x="33772" y="58862"/>
                  </a:lnTo>
                  <a:lnTo>
                    <a:pt x="33802" y="58490"/>
                  </a:lnTo>
                  <a:lnTo>
                    <a:pt x="33842" y="58148"/>
                  </a:lnTo>
                  <a:lnTo>
                    <a:pt x="33882" y="57836"/>
                  </a:lnTo>
                  <a:lnTo>
                    <a:pt x="33923" y="57554"/>
                  </a:lnTo>
                  <a:lnTo>
                    <a:pt x="33963" y="57313"/>
                  </a:lnTo>
                  <a:lnTo>
                    <a:pt x="34013" y="57091"/>
                  </a:lnTo>
                  <a:lnTo>
                    <a:pt x="34064" y="56900"/>
                  </a:lnTo>
                  <a:lnTo>
                    <a:pt x="34104" y="56739"/>
                  </a:lnTo>
                  <a:lnTo>
                    <a:pt x="34154" y="56608"/>
                  </a:lnTo>
                  <a:lnTo>
                    <a:pt x="34214" y="56508"/>
                  </a:lnTo>
                  <a:lnTo>
                    <a:pt x="34265" y="56417"/>
                  </a:lnTo>
                  <a:lnTo>
                    <a:pt x="34315" y="56367"/>
                  </a:lnTo>
                  <a:lnTo>
                    <a:pt x="34365" y="56337"/>
                  </a:lnTo>
                  <a:lnTo>
                    <a:pt x="34426" y="56327"/>
                  </a:lnTo>
                  <a:close/>
                  <a:moveTo>
                    <a:pt x="11348" y="1"/>
                  </a:moveTo>
                  <a:lnTo>
                    <a:pt x="0" y="6057"/>
                  </a:lnTo>
                  <a:lnTo>
                    <a:pt x="0" y="97975"/>
                  </a:lnTo>
                  <a:lnTo>
                    <a:pt x="52654" y="97975"/>
                  </a:lnTo>
                  <a:lnTo>
                    <a:pt x="52654" y="98015"/>
                  </a:lnTo>
                  <a:lnTo>
                    <a:pt x="52664" y="98025"/>
                  </a:lnTo>
                  <a:lnTo>
                    <a:pt x="52675" y="98025"/>
                  </a:lnTo>
                  <a:lnTo>
                    <a:pt x="52695" y="98005"/>
                  </a:lnTo>
                  <a:lnTo>
                    <a:pt x="52745" y="97925"/>
                  </a:lnTo>
                  <a:lnTo>
                    <a:pt x="52815" y="97764"/>
                  </a:lnTo>
                  <a:lnTo>
                    <a:pt x="52936" y="97482"/>
                  </a:lnTo>
                  <a:lnTo>
                    <a:pt x="53087" y="97080"/>
                  </a:lnTo>
                  <a:lnTo>
                    <a:pt x="53298" y="96526"/>
                  </a:lnTo>
                  <a:lnTo>
                    <a:pt x="53570" y="95792"/>
                  </a:lnTo>
                  <a:lnTo>
                    <a:pt x="53902" y="94856"/>
                  </a:lnTo>
                  <a:lnTo>
                    <a:pt x="54304" y="93690"/>
                  </a:lnTo>
                  <a:lnTo>
                    <a:pt x="54777" y="92271"/>
                  </a:lnTo>
                  <a:lnTo>
                    <a:pt x="55350" y="90591"/>
                  </a:lnTo>
                  <a:lnTo>
                    <a:pt x="56004" y="88609"/>
                  </a:lnTo>
                  <a:lnTo>
                    <a:pt x="56769" y="86295"/>
                  </a:lnTo>
                  <a:lnTo>
                    <a:pt x="56960" y="85682"/>
                  </a:lnTo>
                  <a:lnTo>
                    <a:pt x="57141" y="85068"/>
                  </a:lnTo>
                  <a:lnTo>
                    <a:pt x="57312" y="84465"/>
                  </a:lnTo>
                  <a:lnTo>
                    <a:pt x="57473" y="83861"/>
                  </a:lnTo>
                  <a:lnTo>
                    <a:pt x="57614" y="83257"/>
                  </a:lnTo>
                  <a:lnTo>
                    <a:pt x="57745" y="82654"/>
                  </a:lnTo>
                  <a:lnTo>
                    <a:pt x="57865" y="82060"/>
                  </a:lnTo>
                  <a:lnTo>
                    <a:pt x="57976" y="81467"/>
                  </a:lnTo>
                  <a:lnTo>
                    <a:pt x="58077" y="80863"/>
                  </a:lnTo>
                  <a:lnTo>
                    <a:pt x="58157" y="80269"/>
                  </a:lnTo>
                  <a:lnTo>
                    <a:pt x="58238" y="79686"/>
                  </a:lnTo>
                  <a:lnTo>
                    <a:pt x="58298" y="79092"/>
                  </a:lnTo>
                  <a:lnTo>
                    <a:pt x="58348" y="78499"/>
                  </a:lnTo>
                  <a:lnTo>
                    <a:pt x="58389" y="77905"/>
                  </a:lnTo>
                  <a:lnTo>
                    <a:pt x="58419" y="77312"/>
                  </a:lnTo>
                  <a:lnTo>
                    <a:pt x="58449" y="76718"/>
                  </a:lnTo>
                  <a:lnTo>
                    <a:pt x="58459" y="76125"/>
                  </a:lnTo>
                  <a:lnTo>
                    <a:pt x="58459" y="75521"/>
                  </a:lnTo>
                  <a:lnTo>
                    <a:pt x="58449" y="74928"/>
                  </a:lnTo>
                  <a:lnTo>
                    <a:pt x="58429" y="74324"/>
                  </a:lnTo>
                  <a:lnTo>
                    <a:pt x="58399" y="73720"/>
                  </a:lnTo>
                  <a:lnTo>
                    <a:pt x="58368" y="73107"/>
                  </a:lnTo>
                  <a:lnTo>
                    <a:pt x="58318" y="72493"/>
                  </a:lnTo>
                  <a:lnTo>
                    <a:pt x="58268" y="71879"/>
                  </a:lnTo>
                  <a:lnTo>
                    <a:pt x="58208" y="71256"/>
                  </a:lnTo>
                  <a:lnTo>
                    <a:pt x="58137" y="70632"/>
                  </a:lnTo>
                  <a:lnTo>
                    <a:pt x="58057" y="69998"/>
                  </a:lnTo>
                  <a:lnTo>
                    <a:pt x="57966" y="69364"/>
                  </a:lnTo>
                  <a:lnTo>
                    <a:pt x="57876" y="68721"/>
                  </a:lnTo>
                  <a:lnTo>
                    <a:pt x="57775" y="68067"/>
                  </a:lnTo>
                  <a:lnTo>
                    <a:pt x="57554" y="66749"/>
                  </a:lnTo>
                  <a:lnTo>
                    <a:pt x="57302" y="65401"/>
                  </a:lnTo>
                  <a:lnTo>
                    <a:pt x="57020" y="64023"/>
                  </a:lnTo>
                  <a:lnTo>
                    <a:pt x="56719" y="62604"/>
                  </a:lnTo>
                  <a:lnTo>
                    <a:pt x="56397" y="61145"/>
                  </a:lnTo>
                  <a:lnTo>
                    <a:pt x="56055" y="59646"/>
                  </a:lnTo>
                  <a:lnTo>
                    <a:pt x="55693" y="58107"/>
                  </a:lnTo>
                  <a:lnTo>
                    <a:pt x="54908" y="54878"/>
                  </a:lnTo>
                  <a:lnTo>
                    <a:pt x="54073" y="51437"/>
                  </a:lnTo>
                  <a:lnTo>
                    <a:pt x="53640" y="49627"/>
                  </a:lnTo>
                  <a:lnTo>
                    <a:pt x="53198" y="47756"/>
                  </a:lnTo>
                  <a:lnTo>
                    <a:pt x="52745" y="45814"/>
                  </a:lnTo>
                  <a:lnTo>
                    <a:pt x="52282" y="43812"/>
                  </a:lnTo>
                  <a:lnTo>
                    <a:pt x="51819" y="41730"/>
                  </a:lnTo>
                  <a:lnTo>
                    <a:pt x="51357" y="39577"/>
                  </a:lnTo>
                  <a:lnTo>
                    <a:pt x="51125" y="38500"/>
                  </a:lnTo>
                  <a:lnTo>
                    <a:pt x="50894" y="37454"/>
                  </a:lnTo>
                  <a:lnTo>
                    <a:pt x="50663" y="36448"/>
                  </a:lnTo>
                  <a:lnTo>
                    <a:pt x="50431" y="35462"/>
                  </a:lnTo>
                  <a:lnTo>
                    <a:pt x="50200" y="34517"/>
                  </a:lnTo>
                  <a:lnTo>
                    <a:pt x="49968" y="33591"/>
                  </a:lnTo>
                  <a:lnTo>
                    <a:pt x="49747" y="32706"/>
                  </a:lnTo>
                  <a:lnTo>
                    <a:pt x="49516" y="31851"/>
                  </a:lnTo>
                  <a:lnTo>
                    <a:pt x="49294" y="31016"/>
                  </a:lnTo>
                  <a:lnTo>
                    <a:pt x="49063" y="30221"/>
                  </a:lnTo>
                  <a:lnTo>
                    <a:pt x="48842" y="29446"/>
                  </a:lnTo>
                  <a:lnTo>
                    <a:pt x="48620" y="28702"/>
                  </a:lnTo>
                  <a:lnTo>
                    <a:pt x="48399" y="27988"/>
                  </a:lnTo>
                  <a:lnTo>
                    <a:pt x="48178" y="27293"/>
                  </a:lnTo>
                  <a:lnTo>
                    <a:pt x="47956" y="26630"/>
                  </a:lnTo>
                  <a:lnTo>
                    <a:pt x="47735" y="25986"/>
                  </a:lnTo>
                  <a:lnTo>
                    <a:pt x="47524" y="25372"/>
                  </a:lnTo>
                  <a:lnTo>
                    <a:pt x="47302" y="24778"/>
                  </a:lnTo>
                  <a:lnTo>
                    <a:pt x="47091" y="24215"/>
                  </a:lnTo>
                  <a:lnTo>
                    <a:pt x="46880" y="23672"/>
                  </a:lnTo>
                  <a:lnTo>
                    <a:pt x="46669" y="23149"/>
                  </a:lnTo>
                  <a:lnTo>
                    <a:pt x="46457" y="22656"/>
                  </a:lnTo>
                  <a:lnTo>
                    <a:pt x="46246" y="22173"/>
                  </a:lnTo>
                  <a:lnTo>
                    <a:pt x="46035" y="21720"/>
                  </a:lnTo>
                  <a:lnTo>
                    <a:pt x="45834" y="21288"/>
                  </a:lnTo>
                  <a:lnTo>
                    <a:pt x="45633" y="20865"/>
                  </a:lnTo>
                  <a:lnTo>
                    <a:pt x="45421" y="20473"/>
                  </a:lnTo>
                  <a:lnTo>
                    <a:pt x="45230" y="20090"/>
                  </a:lnTo>
                  <a:lnTo>
                    <a:pt x="45029" y="19738"/>
                  </a:lnTo>
                  <a:lnTo>
                    <a:pt x="44828" y="19396"/>
                  </a:lnTo>
                  <a:lnTo>
                    <a:pt x="44637" y="19074"/>
                  </a:lnTo>
                  <a:lnTo>
                    <a:pt x="44435" y="18763"/>
                  </a:lnTo>
                  <a:lnTo>
                    <a:pt x="44244" y="18471"/>
                  </a:lnTo>
                  <a:lnTo>
                    <a:pt x="44063" y="18199"/>
                  </a:lnTo>
                  <a:lnTo>
                    <a:pt x="43872" y="17938"/>
                  </a:lnTo>
                  <a:lnTo>
                    <a:pt x="43681" y="17686"/>
                  </a:lnTo>
                  <a:lnTo>
                    <a:pt x="43500" y="17455"/>
                  </a:lnTo>
                  <a:lnTo>
                    <a:pt x="43319" y="17244"/>
                  </a:lnTo>
                  <a:lnTo>
                    <a:pt x="43138" y="17032"/>
                  </a:lnTo>
                  <a:lnTo>
                    <a:pt x="42967" y="16841"/>
                  </a:lnTo>
                  <a:lnTo>
                    <a:pt x="42786" y="16660"/>
                  </a:lnTo>
                  <a:lnTo>
                    <a:pt x="42615" y="16489"/>
                  </a:lnTo>
                  <a:lnTo>
                    <a:pt x="42443" y="16328"/>
                  </a:lnTo>
                  <a:lnTo>
                    <a:pt x="42272" y="16177"/>
                  </a:lnTo>
                  <a:lnTo>
                    <a:pt x="41951" y="15906"/>
                  </a:lnTo>
                  <a:lnTo>
                    <a:pt x="41629" y="15674"/>
                  </a:lnTo>
                  <a:lnTo>
                    <a:pt x="41317" y="15463"/>
                  </a:lnTo>
                  <a:lnTo>
                    <a:pt x="41025" y="15282"/>
                  </a:lnTo>
                  <a:lnTo>
                    <a:pt x="40733" y="15131"/>
                  </a:lnTo>
                  <a:lnTo>
                    <a:pt x="40452" y="14980"/>
                  </a:lnTo>
                  <a:lnTo>
                    <a:pt x="39939" y="14729"/>
                  </a:lnTo>
                  <a:lnTo>
                    <a:pt x="39697" y="14608"/>
                  </a:lnTo>
                  <a:lnTo>
                    <a:pt x="39466" y="14487"/>
                  </a:lnTo>
                  <a:lnTo>
                    <a:pt x="38762" y="14115"/>
                  </a:lnTo>
                  <a:lnTo>
                    <a:pt x="37574" y="13491"/>
                  </a:lnTo>
                  <a:lnTo>
                    <a:pt x="34074" y="11680"/>
                  </a:lnTo>
                  <a:lnTo>
                    <a:pt x="29526" y="9336"/>
                  </a:lnTo>
                  <a:lnTo>
                    <a:pt x="24517" y="6761"/>
                  </a:lnTo>
                  <a:lnTo>
                    <a:pt x="15402" y="2083"/>
                  </a:lnTo>
                  <a:lnTo>
                    <a:pt x="11348" y="1"/>
                  </a:lnTo>
                  <a:close/>
                </a:path>
              </a:pathLst>
            </a:custGeom>
            <a:solidFill>
              <a:srgbClr val="E8F6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061;p27">
              <a:extLst>
                <a:ext uri="{FF2B5EF4-FFF2-40B4-BE49-F238E27FC236}">
                  <a16:creationId xmlns:a16="http://schemas.microsoft.com/office/drawing/2014/main" id="{0852FB66-4E6C-4735-B5CF-9FB508AB2B1E}"/>
                </a:ext>
              </a:extLst>
            </p:cNvPr>
            <p:cNvSpPr/>
            <p:nvPr/>
          </p:nvSpPr>
          <p:spPr>
            <a:xfrm>
              <a:off x="5240775" y="2772225"/>
              <a:ext cx="1461475" cy="2450650"/>
            </a:xfrm>
            <a:custGeom>
              <a:avLst/>
              <a:gdLst/>
              <a:ahLst/>
              <a:cxnLst/>
              <a:rect l="l" t="t" r="r" b="b"/>
              <a:pathLst>
                <a:path w="58459" h="98026" fill="none" extrusionOk="0">
                  <a:moveTo>
                    <a:pt x="11348" y="1"/>
                  </a:moveTo>
                  <a:lnTo>
                    <a:pt x="11348" y="1"/>
                  </a:lnTo>
                  <a:lnTo>
                    <a:pt x="15402" y="2083"/>
                  </a:lnTo>
                  <a:lnTo>
                    <a:pt x="24517" y="6761"/>
                  </a:lnTo>
                  <a:lnTo>
                    <a:pt x="29526" y="9336"/>
                  </a:lnTo>
                  <a:lnTo>
                    <a:pt x="34074" y="11680"/>
                  </a:lnTo>
                  <a:lnTo>
                    <a:pt x="37574" y="13491"/>
                  </a:lnTo>
                  <a:lnTo>
                    <a:pt x="38762" y="14115"/>
                  </a:lnTo>
                  <a:lnTo>
                    <a:pt x="39466" y="14487"/>
                  </a:lnTo>
                  <a:lnTo>
                    <a:pt x="39466" y="14487"/>
                  </a:lnTo>
                  <a:lnTo>
                    <a:pt x="39697" y="14608"/>
                  </a:lnTo>
                  <a:lnTo>
                    <a:pt x="39939" y="14729"/>
                  </a:lnTo>
                  <a:lnTo>
                    <a:pt x="40452" y="14980"/>
                  </a:lnTo>
                  <a:lnTo>
                    <a:pt x="40733" y="15131"/>
                  </a:lnTo>
                  <a:lnTo>
                    <a:pt x="41025" y="15282"/>
                  </a:lnTo>
                  <a:lnTo>
                    <a:pt x="41317" y="15463"/>
                  </a:lnTo>
                  <a:lnTo>
                    <a:pt x="41629" y="15674"/>
                  </a:lnTo>
                  <a:lnTo>
                    <a:pt x="41951" y="15906"/>
                  </a:lnTo>
                  <a:lnTo>
                    <a:pt x="42272" y="16177"/>
                  </a:lnTo>
                  <a:lnTo>
                    <a:pt x="42443" y="16328"/>
                  </a:lnTo>
                  <a:lnTo>
                    <a:pt x="42615" y="16489"/>
                  </a:lnTo>
                  <a:lnTo>
                    <a:pt x="42786" y="16660"/>
                  </a:lnTo>
                  <a:lnTo>
                    <a:pt x="42967" y="16841"/>
                  </a:lnTo>
                  <a:lnTo>
                    <a:pt x="43138" y="17032"/>
                  </a:lnTo>
                  <a:lnTo>
                    <a:pt x="43319" y="17244"/>
                  </a:lnTo>
                  <a:lnTo>
                    <a:pt x="43500" y="17455"/>
                  </a:lnTo>
                  <a:lnTo>
                    <a:pt x="43681" y="17686"/>
                  </a:lnTo>
                  <a:lnTo>
                    <a:pt x="43872" y="17938"/>
                  </a:lnTo>
                  <a:lnTo>
                    <a:pt x="44063" y="18199"/>
                  </a:lnTo>
                  <a:lnTo>
                    <a:pt x="44244" y="18471"/>
                  </a:lnTo>
                  <a:lnTo>
                    <a:pt x="44435" y="18763"/>
                  </a:lnTo>
                  <a:lnTo>
                    <a:pt x="44637" y="19074"/>
                  </a:lnTo>
                  <a:lnTo>
                    <a:pt x="44828" y="19396"/>
                  </a:lnTo>
                  <a:lnTo>
                    <a:pt x="45029" y="19738"/>
                  </a:lnTo>
                  <a:lnTo>
                    <a:pt x="45230" y="20090"/>
                  </a:lnTo>
                  <a:lnTo>
                    <a:pt x="45421" y="20473"/>
                  </a:lnTo>
                  <a:lnTo>
                    <a:pt x="45633" y="20865"/>
                  </a:lnTo>
                  <a:lnTo>
                    <a:pt x="45834" y="21288"/>
                  </a:lnTo>
                  <a:lnTo>
                    <a:pt x="46035" y="21720"/>
                  </a:lnTo>
                  <a:lnTo>
                    <a:pt x="46246" y="22173"/>
                  </a:lnTo>
                  <a:lnTo>
                    <a:pt x="46457" y="22656"/>
                  </a:lnTo>
                  <a:lnTo>
                    <a:pt x="46669" y="23149"/>
                  </a:lnTo>
                  <a:lnTo>
                    <a:pt x="46880" y="23672"/>
                  </a:lnTo>
                  <a:lnTo>
                    <a:pt x="47091" y="24215"/>
                  </a:lnTo>
                  <a:lnTo>
                    <a:pt x="47302" y="24778"/>
                  </a:lnTo>
                  <a:lnTo>
                    <a:pt x="47524" y="25372"/>
                  </a:lnTo>
                  <a:lnTo>
                    <a:pt x="47735" y="25986"/>
                  </a:lnTo>
                  <a:lnTo>
                    <a:pt x="47956" y="26630"/>
                  </a:lnTo>
                  <a:lnTo>
                    <a:pt x="48178" y="27293"/>
                  </a:lnTo>
                  <a:lnTo>
                    <a:pt x="48399" y="27988"/>
                  </a:lnTo>
                  <a:lnTo>
                    <a:pt x="48620" y="28702"/>
                  </a:lnTo>
                  <a:lnTo>
                    <a:pt x="48842" y="29446"/>
                  </a:lnTo>
                  <a:lnTo>
                    <a:pt x="49063" y="30221"/>
                  </a:lnTo>
                  <a:lnTo>
                    <a:pt x="49294" y="31016"/>
                  </a:lnTo>
                  <a:lnTo>
                    <a:pt x="49516" y="31851"/>
                  </a:lnTo>
                  <a:lnTo>
                    <a:pt x="49747" y="32706"/>
                  </a:lnTo>
                  <a:lnTo>
                    <a:pt x="49968" y="33591"/>
                  </a:lnTo>
                  <a:lnTo>
                    <a:pt x="50200" y="34517"/>
                  </a:lnTo>
                  <a:lnTo>
                    <a:pt x="50431" y="35462"/>
                  </a:lnTo>
                  <a:lnTo>
                    <a:pt x="50663" y="36448"/>
                  </a:lnTo>
                  <a:lnTo>
                    <a:pt x="50894" y="37454"/>
                  </a:lnTo>
                  <a:lnTo>
                    <a:pt x="51125" y="38500"/>
                  </a:lnTo>
                  <a:lnTo>
                    <a:pt x="51357" y="39577"/>
                  </a:lnTo>
                  <a:lnTo>
                    <a:pt x="51357" y="39577"/>
                  </a:lnTo>
                  <a:lnTo>
                    <a:pt x="51819" y="41730"/>
                  </a:lnTo>
                  <a:lnTo>
                    <a:pt x="52282" y="43812"/>
                  </a:lnTo>
                  <a:lnTo>
                    <a:pt x="52745" y="45814"/>
                  </a:lnTo>
                  <a:lnTo>
                    <a:pt x="53198" y="47756"/>
                  </a:lnTo>
                  <a:lnTo>
                    <a:pt x="53640" y="49627"/>
                  </a:lnTo>
                  <a:lnTo>
                    <a:pt x="54073" y="51437"/>
                  </a:lnTo>
                  <a:lnTo>
                    <a:pt x="54908" y="54878"/>
                  </a:lnTo>
                  <a:lnTo>
                    <a:pt x="55693" y="58107"/>
                  </a:lnTo>
                  <a:lnTo>
                    <a:pt x="56055" y="59646"/>
                  </a:lnTo>
                  <a:lnTo>
                    <a:pt x="56397" y="61145"/>
                  </a:lnTo>
                  <a:lnTo>
                    <a:pt x="56719" y="62604"/>
                  </a:lnTo>
                  <a:lnTo>
                    <a:pt x="57020" y="64023"/>
                  </a:lnTo>
                  <a:lnTo>
                    <a:pt x="57302" y="65401"/>
                  </a:lnTo>
                  <a:lnTo>
                    <a:pt x="57554" y="66749"/>
                  </a:lnTo>
                  <a:lnTo>
                    <a:pt x="57775" y="68067"/>
                  </a:lnTo>
                  <a:lnTo>
                    <a:pt x="57876" y="68721"/>
                  </a:lnTo>
                  <a:lnTo>
                    <a:pt x="57966" y="69364"/>
                  </a:lnTo>
                  <a:lnTo>
                    <a:pt x="58057" y="69998"/>
                  </a:lnTo>
                  <a:lnTo>
                    <a:pt x="58137" y="70632"/>
                  </a:lnTo>
                  <a:lnTo>
                    <a:pt x="58208" y="71256"/>
                  </a:lnTo>
                  <a:lnTo>
                    <a:pt x="58268" y="71879"/>
                  </a:lnTo>
                  <a:lnTo>
                    <a:pt x="58318" y="72493"/>
                  </a:lnTo>
                  <a:lnTo>
                    <a:pt x="58368" y="73107"/>
                  </a:lnTo>
                  <a:lnTo>
                    <a:pt x="58399" y="73720"/>
                  </a:lnTo>
                  <a:lnTo>
                    <a:pt x="58429" y="74324"/>
                  </a:lnTo>
                  <a:lnTo>
                    <a:pt x="58449" y="74928"/>
                  </a:lnTo>
                  <a:lnTo>
                    <a:pt x="58459" y="75521"/>
                  </a:lnTo>
                  <a:lnTo>
                    <a:pt x="58459" y="76125"/>
                  </a:lnTo>
                  <a:lnTo>
                    <a:pt x="58449" y="76718"/>
                  </a:lnTo>
                  <a:lnTo>
                    <a:pt x="58419" y="77312"/>
                  </a:lnTo>
                  <a:lnTo>
                    <a:pt x="58389" y="77905"/>
                  </a:lnTo>
                  <a:lnTo>
                    <a:pt x="58348" y="78499"/>
                  </a:lnTo>
                  <a:lnTo>
                    <a:pt x="58298" y="79092"/>
                  </a:lnTo>
                  <a:lnTo>
                    <a:pt x="58238" y="79686"/>
                  </a:lnTo>
                  <a:lnTo>
                    <a:pt x="58157" y="80269"/>
                  </a:lnTo>
                  <a:lnTo>
                    <a:pt x="58077" y="80863"/>
                  </a:lnTo>
                  <a:lnTo>
                    <a:pt x="57976" y="81467"/>
                  </a:lnTo>
                  <a:lnTo>
                    <a:pt x="57865" y="82060"/>
                  </a:lnTo>
                  <a:lnTo>
                    <a:pt x="57745" y="82654"/>
                  </a:lnTo>
                  <a:lnTo>
                    <a:pt x="57614" y="83257"/>
                  </a:lnTo>
                  <a:lnTo>
                    <a:pt x="57473" y="83861"/>
                  </a:lnTo>
                  <a:lnTo>
                    <a:pt x="57312" y="84465"/>
                  </a:lnTo>
                  <a:lnTo>
                    <a:pt x="57141" y="85068"/>
                  </a:lnTo>
                  <a:lnTo>
                    <a:pt x="56960" y="85682"/>
                  </a:lnTo>
                  <a:lnTo>
                    <a:pt x="56769" y="86295"/>
                  </a:lnTo>
                  <a:lnTo>
                    <a:pt x="56769" y="86295"/>
                  </a:lnTo>
                  <a:lnTo>
                    <a:pt x="56004" y="88609"/>
                  </a:lnTo>
                  <a:lnTo>
                    <a:pt x="55350" y="90591"/>
                  </a:lnTo>
                  <a:lnTo>
                    <a:pt x="54777" y="92271"/>
                  </a:lnTo>
                  <a:lnTo>
                    <a:pt x="54304" y="93690"/>
                  </a:lnTo>
                  <a:lnTo>
                    <a:pt x="53902" y="94856"/>
                  </a:lnTo>
                  <a:lnTo>
                    <a:pt x="53570" y="95792"/>
                  </a:lnTo>
                  <a:lnTo>
                    <a:pt x="53298" y="96526"/>
                  </a:lnTo>
                  <a:lnTo>
                    <a:pt x="53087" y="97080"/>
                  </a:lnTo>
                  <a:lnTo>
                    <a:pt x="52936" y="97482"/>
                  </a:lnTo>
                  <a:lnTo>
                    <a:pt x="52815" y="97764"/>
                  </a:lnTo>
                  <a:lnTo>
                    <a:pt x="52745" y="97925"/>
                  </a:lnTo>
                  <a:lnTo>
                    <a:pt x="52695" y="98005"/>
                  </a:lnTo>
                  <a:lnTo>
                    <a:pt x="52675" y="98025"/>
                  </a:lnTo>
                  <a:lnTo>
                    <a:pt x="52664" y="98025"/>
                  </a:lnTo>
                  <a:lnTo>
                    <a:pt x="52664" y="98025"/>
                  </a:lnTo>
                  <a:lnTo>
                    <a:pt x="52654" y="98015"/>
                  </a:lnTo>
                  <a:lnTo>
                    <a:pt x="52654" y="97975"/>
                  </a:lnTo>
                  <a:lnTo>
                    <a:pt x="33188" y="97975"/>
                  </a:lnTo>
                  <a:lnTo>
                    <a:pt x="33188" y="97975"/>
                  </a:lnTo>
                  <a:lnTo>
                    <a:pt x="33822" y="96406"/>
                  </a:lnTo>
                  <a:lnTo>
                    <a:pt x="34506" y="94706"/>
                  </a:lnTo>
                  <a:lnTo>
                    <a:pt x="35331" y="92593"/>
                  </a:lnTo>
                  <a:lnTo>
                    <a:pt x="36216" y="90259"/>
                  </a:lnTo>
                  <a:lnTo>
                    <a:pt x="36669" y="89052"/>
                  </a:lnTo>
                  <a:lnTo>
                    <a:pt x="37112" y="87855"/>
                  </a:lnTo>
                  <a:lnTo>
                    <a:pt x="37534" y="86668"/>
                  </a:lnTo>
                  <a:lnTo>
                    <a:pt x="37927" y="85541"/>
                  </a:lnTo>
                  <a:lnTo>
                    <a:pt x="38289" y="84475"/>
                  </a:lnTo>
                  <a:lnTo>
                    <a:pt x="38601" y="83489"/>
                  </a:lnTo>
                  <a:lnTo>
                    <a:pt x="38601" y="83489"/>
                  </a:lnTo>
                  <a:lnTo>
                    <a:pt x="38661" y="83247"/>
                  </a:lnTo>
                  <a:lnTo>
                    <a:pt x="38721" y="82986"/>
                  </a:lnTo>
                  <a:lnTo>
                    <a:pt x="38772" y="82694"/>
                  </a:lnTo>
                  <a:lnTo>
                    <a:pt x="38812" y="82392"/>
                  </a:lnTo>
                  <a:lnTo>
                    <a:pt x="38842" y="82080"/>
                  </a:lnTo>
                  <a:lnTo>
                    <a:pt x="38862" y="81738"/>
                  </a:lnTo>
                  <a:lnTo>
                    <a:pt x="38882" y="81386"/>
                  </a:lnTo>
                  <a:lnTo>
                    <a:pt x="38892" y="81014"/>
                  </a:lnTo>
                  <a:lnTo>
                    <a:pt x="38892" y="80632"/>
                  </a:lnTo>
                  <a:lnTo>
                    <a:pt x="38882" y="80229"/>
                  </a:lnTo>
                  <a:lnTo>
                    <a:pt x="38872" y="79817"/>
                  </a:lnTo>
                  <a:lnTo>
                    <a:pt x="38852" y="79394"/>
                  </a:lnTo>
                  <a:lnTo>
                    <a:pt x="38802" y="78499"/>
                  </a:lnTo>
                  <a:lnTo>
                    <a:pt x="38721" y="77573"/>
                  </a:lnTo>
                  <a:lnTo>
                    <a:pt x="38621" y="76608"/>
                  </a:lnTo>
                  <a:lnTo>
                    <a:pt x="38490" y="75602"/>
                  </a:lnTo>
                  <a:lnTo>
                    <a:pt x="38359" y="74576"/>
                  </a:lnTo>
                  <a:lnTo>
                    <a:pt x="38198" y="73529"/>
                  </a:lnTo>
                  <a:lnTo>
                    <a:pt x="38037" y="72473"/>
                  </a:lnTo>
                  <a:lnTo>
                    <a:pt x="37856" y="71407"/>
                  </a:lnTo>
                  <a:lnTo>
                    <a:pt x="37665" y="70330"/>
                  </a:lnTo>
                  <a:lnTo>
                    <a:pt x="37474" y="69264"/>
                  </a:lnTo>
                  <a:lnTo>
                    <a:pt x="37273" y="68208"/>
                  </a:lnTo>
                  <a:lnTo>
                    <a:pt x="37061" y="67161"/>
                  </a:lnTo>
                  <a:lnTo>
                    <a:pt x="36649" y="65139"/>
                  </a:lnTo>
                  <a:lnTo>
                    <a:pt x="36247" y="63248"/>
                  </a:lnTo>
                  <a:lnTo>
                    <a:pt x="35864" y="61528"/>
                  </a:lnTo>
                  <a:lnTo>
                    <a:pt x="35522" y="60029"/>
                  </a:lnTo>
                  <a:lnTo>
                    <a:pt x="35241" y="58791"/>
                  </a:lnTo>
                  <a:lnTo>
                    <a:pt x="35029" y="57876"/>
                  </a:lnTo>
                  <a:lnTo>
                    <a:pt x="34898" y="57313"/>
                  </a:lnTo>
                  <a:lnTo>
                    <a:pt x="34898" y="57313"/>
                  </a:lnTo>
                  <a:lnTo>
                    <a:pt x="34818" y="56981"/>
                  </a:lnTo>
                  <a:lnTo>
                    <a:pt x="34778" y="56830"/>
                  </a:lnTo>
                  <a:lnTo>
                    <a:pt x="34727" y="56699"/>
                  </a:lnTo>
                  <a:lnTo>
                    <a:pt x="34677" y="56588"/>
                  </a:lnTo>
                  <a:lnTo>
                    <a:pt x="34627" y="56498"/>
                  </a:lnTo>
                  <a:lnTo>
                    <a:pt x="34577" y="56427"/>
                  </a:lnTo>
                  <a:lnTo>
                    <a:pt x="34526" y="56367"/>
                  </a:lnTo>
                  <a:lnTo>
                    <a:pt x="34476" y="56337"/>
                  </a:lnTo>
                  <a:lnTo>
                    <a:pt x="34426" y="56327"/>
                  </a:lnTo>
                  <a:lnTo>
                    <a:pt x="34365" y="56337"/>
                  </a:lnTo>
                  <a:lnTo>
                    <a:pt x="34315" y="56367"/>
                  </a:lnTo>
                  <a:lnTo>
                    <a:pt x="34265" y="56417"/>
                  </a:lnTo>
                  <a:lnTo>
                    <a:pt x="34214" y="56508"/>
                  </a:lnTo>
                  <a:lnTo>
                    <a:pt x="34154" y="56608"/>
                  </a:lnTo>
                  <a:lnTo>
                    <a:pt x="34104" y="56739"/>
                  </a:lnTo>
                  <a:lnTo>
                    <a:pt x="34064" y="56900"/>
                  </a:lnTo>
                  <a:lnTo>
                    <a:pt x="34013" y="57091"/>
                  </a:lnTo>
                  <a:lnTo>
                    <a:pt x="33963" y="57313"/>
                  </a:lnTo>
                  <a:lnTo>
                    <a:pt x="33923" y="57554"/>
                  </a:lnTo>
                  <a:lnTo>
                    <a:pt x="33882" y="57836"/>
                  </a:lnTo>
                  <a:lnTo>
                    <a:pt x="33842" y="58148"/>
                  </a:lnTo>
                  <a:lnTo>
                    <a:pt x="33802" y="58490"/>
                  </a:lnTo>
                  <a:lnTo>
                    <a:pt x="33772" y="58862"/>
                  </a:lnTo>
                  <a:lnTo>
                    <a:pt x="33711" y="59717"/>
                  </a:lnTo>
                  <a:lnTo>
                    <a:pt x="33661" y="60713"/>
                  </a:lnTo>
                  <a:lnTo>
                    <a:pt x="33641" y="61850"/>
                  </a:lnTo>
                  <a:lnTo>
                    <a:pt x="33631" y="63157"/>
                  </a:lnTo>
                  <a:lnTo>
                    <a:pt x="33631" y="63157"/>
                  </a:lnTo>
                  <a:lnTo>
                    <a:pt x="33631" y="97975"/>
                  </a:lnTo>
                  <a:lnTo>
                    <a:pt x="0" y="97975"/>
                  </a:lnTo>
                  <a:lnTo>
                    <a:pt x="0" y="6057"/>
                  </a:lnTo>
                  <a:lnTo>
                    <a:pt x="1134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062;p27">
              <a:extLst>
                <a:ext uri="{FF2B5EF4-FFF2-40B4-BE49-F238E27FC236}">
                  <a16:creationId xmlns:a16="http://schemas.microsoft.com/office/drawing/2014/main" id="{EB51796B-A90E-40FF-9A85-05B1DB1D13FA}"/>
                </a:ext>
              </a:extLst>
            </p:cNvPr>
            <p:cNvSpPr/>
            <p:nvPr/>
          </p:nvSpPr>
          <p:spPr>
            <a:xfrm>
              <a:off x="4957075" y="2395475"/>
              <a:ext cx="571700" cy="528675"/>
            </a:xfrm>
            <a:custGeom>
              <a:avLst/>
              <a:gdLst/>
              <a:ahLst/>
              <a:cxnLst/>
              <a:rect l="l" t="t" r="r" b="b"/>
              <a:pathLst>
                <a:path w="22868" h="21147" extrusionOk="0">
                  <a:moveTo>
                    <a:pt x="11429" y="1"/>
                  </a:moveTo>
                  <a:lnTo>
                    <a:pt x="1097" y="1419"/>
                  </a:lnTo>
                  <a:lnTo>
                    <a:pt x="1127" y="1832"/>
                  </a:lnTo>
                  <a:lnTo>
                    <a:pt x="1158" y="2315"/>
                  </a:lnTo>
                  <a:lnTo>
                    <a:pt x="1188" y="2948"/>
                  </a:lnTo>
                  <a:lnTo>
                    <a:pt x="1218" y="3713"/>
                  </a:lnTo>
                  <a:lnTo>
                    <a:pt x="1248" y="4598"/>
                  </a:lnTo>
                  <a:lnTo>
                    <a:pt x="1258" y="5574"/>
                  </a:lnTo>
                  <a:lnTo>
                    <a:pt x="1248" y="6620"/>
                  </a:lnTo>
                  <a:lnTo>
                    <a:pt x="1218" y="7727"/>
                  </a:lnTo>
                  <a:lnTo>
                    <a:pt x="1198" y="8280"/>
                  </a:lnTo>
                  <a:lnTo>
                    <a:pt x="1168" y="8854"/>
                  </a:lnTo>
                  <a:lnTo>
                    <a:pt x="1127" y="9417"/>
                  </a:lnTo>
                  <a:lnTo>
                    <a:pt x="1077" y="9990"/>
                  </a:lnTo>
                  <a:lnTo>
                    <a:pt x="1027" y="10554"/>
                  </a:lnTo>
                  <a:lnTo>
                    <a:pt x="956" y="11117"/>
                  </a:lnTo>
                  <a:lnTo>
                    <a:pt x="886" y="11660"/>
                  </a:lnTo>
                  <a:lnTo>
                    <a:pt x="795" y="12204"/>
                  </a:lnTo>
                  <a:lnTo>
                    <a:pt x="695" y="12727"/>
                  </a:lnTo>
                  <a:lnTo>
                    <a:pt x="584" y="13240"/>
                  </a:lnTo>
                  <a:lnTo>
                    <a:pt x="463" y="13733"/>
                  </a:lnTo>
                  <a:lnTo>
                    <a:pt x="323" y="14205"/>
                  </a:lnTo>
                  <a:lnTo>
                    <a:pt x="172" y="14648"/>
                  </a:lnTo>
                  <a:lnTo>
                    <a:pt x="91" y="14859"/>
                  </a:lnTo>
                  <a:lnTo>
                    <a:pt x="1" y="15071"/>
                  </a:lnTo>
                  <a:lnTo>
                    <a:pt x="252" y="15352"/>
                  </a:lnTo>
                  <a:lnTo>
                    <a:pt x="554" y="15664"/>
                  </a:lnTo>
                  <a:lnTo>
                    <a:pt x="966" y="16077"/>
                  </a:lnTo>
                  <a:lnTo>
                    <a:pt x="1479" y="16560"/>
                  </a:lnTo>
                  <a:lnTo>
                    <a:pt x="1761" y="16821"/>
                  </a:lnTo>
                  <a:lnTo>
                    <a:pt x="2073" y="17103"/>
                  </a:lnTo>
                  <a:lnTo>
                    <a:pt x="2415" y="17384"/>
                  </a:lnTo>
                  <a:lnTo>
                    <a:pt x="2767" y="17666"/>
                  </a:lnTo>
                  <a:lnTo>
                    <a:pt x="3139" y="17968"/>
                  </a:lnTo>
                  <a:lnTo>
                    <a:pt x="3522" y="18260"/>
                  </a:lnTo>
                  <a:lnTo>
                    <a:pt x="3934" y="18551"/>
                  </a:lnTo>
                  <a:lnTo>
                    <a:pt x="4357" y="18843"/>
                  </a:lnTo>
                  <a:lnTo>
                    <a:pt x="4799" y="19125"/>
                  </a:lnTo>
                  <a:lnTo>
                    <a:pt x="5252" y="19396"/>
                  </a:lnTo>
                  <a:lnTo>
                    <a:pt x="5715" y="19658"/>
                  </a:lnTo>
                  <a:lnTo>
                    <a:pt x="6188" y="19910"/>
                  </a:lnTo>
                  <a:lnTo>
                    <a:pt x="6681" y="20141"/>
                  </a:lnTo>
                  <a:lnTo>
                    <a:pt x="7184" y="20362"/>
                  </a:lnTo>
                  <a:lnTo>
                    <a:pt x="7687" y="20553"/>
                  </a:lnTo>
                  <a:lnTo>
                    <a:pt x="7948" y="20644"/>
                  </a:lnTo>
                  <a:lnTo>
                    <a:pt x="8210" y="20724"/>
                  </a:lnTo>
                  <a:lnTo>
                    <a:pt x="8471" y="20805"/>
                  </a:lnTo>
                  <a:lnTo>
                    <a:pt x="8733" y="20865"/>
                  </a:lnTo>
                  <a:lnTo>
                    <a:pt x="8994" y="20936"/>
                  </a:lnTo>
                  <a:lnTo>
                    <a:pt x="9266" y="20986"/>
                  </a:lnTo>
                  <a:lnTo>
                    <a:pt x="9527" y="21036"/>
                  </a:lnTo>
                  <a:lnTo>
                    <a:pt x="9799" y="21076"/>
                  </a:lnTo>
                  <a:lnTo>
                    <a:pt x="10071" y="21107"/>
                  </a:lnTo>
                  <a:lnTo>
                    <a:pt x="10342" y="21127"/>
                  </a:lnTo>
                  <a:lnTo>
                    <a:pt x="10614" y="21137"/>
                  </a:lnTo>
                  <a:lnTo>
                    <a:pt x="10886" y="21147"/>
                  </a:lnTo>
                  <a:lnTo>
                    <a:pt x="11157" y="21137"/>
                  </a:lnTo>
                  <a:lnTo>
                    <a:pt x="11429" y="21127"/>
                  </a:lnTo>
                  <a:lnTo>
                    <a:pt x="11711" y="21137"/>
                  </a:lnTo>
                  <a:lnTo>
                    <a:pt x="11982" y="21147"/>
                  </a:lnTo>
                  <a:lnTo>
                    <a:pt x="12254" y="21137"/>
                  </a:lnTo>
                  <a:lnTo>
                    <a:pt x="12525" y="21127"/>
                  </a:lnTo>
                  <a:lnTo>
                    <a:pt x="12797" y="21107"/>
                  </a:lnTo>
                  <a:lnTo>
                    <a:pt x="13069" y="21076"/>
                  </a:lnTo>
                  <a:lnTo>
                    <a:pt x="13340" y="21036"/>
                  </a:lnTo>
                  <a:lnTo>
                    <a:pt x="13602" y="20986"/>
                  </a:lnTo>
                  <a:lnTo>
                    <a:pt x="13873" y="20936"/>
                  </a:lnTo>
                  <a:lnTo>
                    <a:pt x="14135" y="20865"/>
                  </a:lnTo>
                  <a:lnTo>
                    <a:pt x="14397" y="20805"/>
                  </a:lnTo>
                  <a:lnTo>
                    <a:pt x="14658" y="20724"/>
                  </a:lnTo>
                  <a:lnTo>
                    <a:pt x="14920" y="20644"/>
                  </a:lnTo>
                  <a:lnTo>
                    <a:pt x="15181" y="20553"/>
                  </a:lnTo>
                  <a:lnTo>
                    <a:pt x="15684" y="20362"/>
                  </a:lnTo>
                  <a:lnTo>
                    <a:pt x="16187" y="20141"/>
                  </a:lnTo>
                  <a:lnTo>
                    <a:pt x="16670" y="19910"/>
                  </a:lnTo>
                  <a:lnTo>
                    <a:pt x="17153" y="19658"/>
                  </a:lnTo>
                  <a:lnTo>
                    <a:pt x="17616" y="19396"/>
                  </a:lnTo>
                  <a:lnTo>
                    <a:pt x="18068" y="19125"/>
                  </a:lnTo>
                  <a:lnTo>
                    <a:pt x="18511" y="18843"/>
                  </a:lnTo>
                  <a:lnTo>
                    <a:pt x="18934" y="18551"/>
                  </a:lnTo>
                  <a:lnTo>
                    <a:pt x="19336" y="18260"/>
                  </a:lnTo>
                  <a:lnTo>
                    <a:pt x="19728" y="17968"/>
                  </a:lnTo>
                  <a:lnTo>
                    <a:pt x="20101" y="17666"/>
                  </a:lnTo>
                  <a:lnTo>
                    <a:pt x="20453" y="17384"/>
                  </a:lnTo>
                  <a:lnTo>
                    <a:pt x="20785" y="17103"/>
                  </a:lnTo>
                  <a:lnTo>
                    <a:pt x="21096" y="16821"/>
                  </a:lnTo>
                  <a:lnTo>
                    <a:pt x="21388" y="16560"/>
                  </a:lnTo>
                  <a:lnTo>
                    <a:pt x="21901" y="16077"/>
                  </a:lnTo>
                  <a:lnTo>
                    <a:pt x="22314" y="15664"/>
                  </a:lnTo>
                  <a:lnTo>
                    <a:pt x="22616" y="15352"/>
                  </a:lnTo>
                  <a:lnTo>
                    <a:pt x="22867" y="15071"/>
                  </a:lnTo>
                  <a:lnTo>
                    <a:pt x="22777" y="14859"/>
                  </a:lnTo>
                  <a:lnTo>
                    <a:pt x="22696" y="14648"/>
                  </a:lnTo>
                  <a:lnTo>
                    <a:pt x="22545" y="14205"/>
                  </a:lnTo>
                  <a:lnTo>
                    <a:pt x="22404" y="13733"/>
                  </a:lnTo>
                  <a:lnTo>
                    <a:pt x="22284" y="13240"/>
                  </a:lnTo>
                  <a:lnTo>
                    <a:pt x="22173" y="12727"/>
                  </a:lnTo>
                  <a:lnTo>
                    <a:pt x="22072" y="12204"/>
                  </a:lnTo>
                  <a:lnTo>
                    <a:pt x="21982" y="11660"/>
                  </a:lnTo>
                  <a:lnTo>
                    <a:pt x="21901" y="11117"/>
                  </a:lnTo>
                  <a:lnTo>
                    <a:pt x="21841" y="10554"/>
                  </a:lnTo>
                  <a:lnTo>
                    <a:pt x="21781" y="9990"/>
                  </a:lnTo>
                  <a:lnTo>
                    <a:pt x="21740" y="9417"/>
                  </a:lnTo>
                  <a:lnTo>
                    <a:pt x="21700" y="8854"/>
                  </a:lnTo>
                  <a:lnTo>
                    <a:pt x="21670" y="8280"/>
                  </a:lnTo>
                  <a:lnTo>
                    <a:pt x="21640" y="7727"/>
                  </a:lnTo>
                  <a:lnTo>
                    <a:pt x="21630" y="7163"/>
                  </a:lnTo>
                  <a:lnTo>
                    <a:pt x="21620" y="6620"/>
                  </a:lnTo>
                  <a:lnTo>
                    <a:pt x="21610" y="5574"/>
                  </a:lnTo>
                  <a:lnTo>
                    <a:pt x="21620" y="4598"/>
                  </a:lnTo>
                  <a:lnTo>
                    <a:pt x="21640" y="3713"/>
                  </a:lnTo>
                  <a:lnTo>
                    <a:pt x="21670" y="2948"/>
                  </a:lnTo>
                  <a:lnTo>
                    <a:pt x="21710" y="2315"/>
                  </a:lnTo>
                  <a:lnTo>
                    <a:pt x="21730" y="1832"/>
                  </a:lnTo>
                  <a:lnTo>
                    <a:pt x="21760" y="1419"/>
                  </a:lnTo>
                  <a:lnTo>
                    <a:pt x="11429" y="1"/>
                  </a:lnTo>
                  <a:close/>
                </a:path>
              </a:pathLst>
            </a:custGeom>
            <a:solidFill>
              <a:srgbClr val="F4B4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063;p27">
              <a:extLst>
                <a:ext uri="{FF2B5EF4-FFF2-40B4-BE49-F238E27FC236}">
                  <a16:creationId xmlns:a16="http://schemas.microsoft.com/office/drawing/2014/main" id="{D9068CEE-4B06-41DD-BB1B-12C9C39371E2}"/>
                </a:ext>
              </a:extLst>
            </p:cNvPr>
            <p:cNvSpPr/>
            <p:nvPr/>
          </p:nvSpPr>
          <p:spPr>
            <a:xfrm>
              <a:off x="4957075" y="2395475"/>
              <a:ext cx="571700" cy="528675"/>
            </a:xfrm>
            <a:custGeom>
              <a:avLst/>
              <a:gdLst/>
              <a:ahLst/>
              <a:cxnLst/>
              <a:rect l="l" t="t" r="r" b="b"/>
              <a:pathLst>
                <a:path w="22868" h="21147" fill="none" extrusionOk="0">
                  <a:moveTo>
                    <a:pt x="21760" y="1419"/>
                  </a:moveTo>
                  <a:lnTo>
                    <a:pt x="11429" y="1"/>
                  </a:lnTo>
                  <a:lnTo>
                    <a:pt x="1097" y="1419"/>
                  </a:lnTo>
                  <a:lnTo>
                    <a:pt x="1097" y="1419"/>
                  </a:lnTo>
                  <a:lnTo>
                    <a:pt x="1127" y="1832"/>
                  </a:lnTo>
                  <a:lnTo>
                    <a:pt x="1158" y="2315"/>
                  </a:lnTo>
                  <a:lnTo>
                    <a:pt x="1188" y="2948"/>
                  </a:lnTo>
                  <a:lnTo>
                    <a:pt x="1218" y="3713"/>
                  </a:lnTo>
                  <a:lnTo>
                    <a:pt x="1248" y="4598"/>
                  </a:lnTo>
                  <a:lnTo>
                    <a:pt x="1258" y="5574"/>
                  </a:lnTo>
                  <a:lnTo>
                    <a:pt x="1248" y="6620"/>
                  </a:lnTo>
                  <a:lnTo>
                    <a:pt x="1218" y="7727"/>
                  </a:lnTo>
                  <a:lnTo>
                    <a:pt x="1198" y="8280"/>
                  </a:lnTo>
                  <a:lnTo>
                    <a:pt x="1168" y="8854"/>
                  </a:lnTo>
                  <a:lnTo>
                    <a:pt x="1127" y="9417"/>
                  </a:lnTo>
                  <a:lnTo>
                    <a:pt x="1077" y="9990"/>
                  </a:lnTo>
                  <a:lnTo>
                    <a:pt x="1027" y="10554"/>
                  </a:lnTo>
                  <a:lnTo>
                    <a:pt x="956" y="11117"/>
                  </a:lnTo>
                  <a:lnTo>
                    <a:pt x="886" y="11660"/>
                  </a:lnTo>
                  <a:lnTo>
                    <a:pt x="795" y="12204"/>
                  </a:lnTo>
                  <a:lnTo>
                    <a:pt x="695" y="12727"/>
                  </a:lnTo>
                  <a:lnTo>
                    <a:pt x="584" y="13240"/>
                  </a:lnTo>
                  <a:lnTo>
                    <a:pt x="463" y="13733"/>
                  </a:lnTo>
                  <a:lnTo>
                    <a:pt x="323" y="14205"/>
                  </a:lnTo>
                  <a:lnTo>
                    <a:pt x="172" y="14648"/>
                  </a:lnTo>
                  <a:lnTo>
                    <a:pt x="91" y="14859"/>
                  </a:lnTo>
                  <a:lnTo>
                    <a:pt x="1" y="15071"/>
                  </a:lnTo>
                  <a:lnTo>
                    <a:pt x="1" y="15071"/>
                  </a:lnTo>
                  <a:lnTo>
                    <a:pt x="252" y="15352"/>
                  </a:lnTo>
                  <a:lnTo>
                    <a:pt x="554" y="15664"/>
                  </a:lnTo>
                  <a:lnTo>
                    <a:pt x="966" y="16077"/>
                  </a:lnTo>
                  <a:lnTo>
                    <a:pt x="1479" y="16560"/>
                  </a:lnTo>
                  <a:lnTo>
                    <a:pt x="1761" y="16821"/>
                  </a:lnTo>
                  <a:lnTo>
                    <a:pt x="2073" y="17103"/>
                  </a:lnTo>
                  <a:lnTo>
                    <a:pt x="2415" y="17384"/>
                  </a:lnTo>
                  <a:lnTo>
                    <a:pt x="2767" y="17666"/>
                  </a:lnTo>
                  <a:lnTo>
                    <a:pt x="3139" y="17968"/>
                  </a:lnTo>
                  <a:lnTo>
                    <a:pt x="3522" y="18260"/>
                  </a:lnTo>
                  <a:lnTo>
                    <a:pt x="3934" y="18551"/>
                  </a:lnTo>
                  <a:lnTo>
                    <a:pt x="4357" y="18843"/>
                  </a:lnTo>
                  <a:lnTo>
                    <a:pt x="4799" y="19125"/>
                  </a:lnTo>
                  <a:lnTo>
                    <a:pt x="5252" y="19396"/>
                  </a:lnTo>
                  <a:lnTo>
                    <a:pt x="5715" y="19658"/>
                  </a:lnTo>
                  <a:lnTo>
                    <a:pt x="6188" y="19910"/>
                  </a:lnTo>
                  <a:lnTo>
                    <a:pt x="6681" y="20141"/>
                  </a:lnTo>
                  <a:lnTo>
                    <a:pt x="7184" y="20362"/>
                  </a:lnTo>
                  <a:lnTo>
                    <a:pt x="7687" y="20553"/>
                  </a:lnTo>
                  <a:lnTo>
                    <a:pt x="7948" y="20644"/>
                  </a:lnTo>
                  <a:lnTo>
                    <a:pt x="8210" y="20724"/>
                  </a:lnTo>
                  <a:lnTo>
                    <a:pt x="8471" y="20805"/>
                  </a:lnTo>
                  <a:lnTo>
                    <a:pt x="8733" y="20865"/>
                  </a:lnTo>
                  <a:lnTo>
                    <a:pt x="8994" y="20936"/>
                  </a:lnTo>
                  <a:lnTo>
                    <a:pt x="9266" y="20986"/>
                  </a:lnTo>
                  <a:lnTo>
                    <a:pt x="9527" y="21036"/>
                  </a:lnTo>
                  <a:lnTo>
                    <a:pt x="9799" y="21076"/>
                  </a:lnTo>
                  <a:lnTo>
                    <a:pt x="10071" y="21107"/>
                  </a:lnTo>
                  <a:lnTo>
                    <a:pt x="10342" y="21127"/>
                  </a:lnTo>
                  <a:lnTo>
                    <a:pt x="10614" y="21137"/>
                  </a:lnTo>
                  <a:lnTo>
                    <a:pt x="10886" y="21147"/>
                  </a:lnTo>
                  <a:lnTo>
                    <a:pt x="11157" y="21137"/>
                  </a:lnTo>
                  <a:lnTo>
                    <a:pt x="11429" y="21127"/>
                  </a:lnTo>
                  <a:lnTo>
                    <a:pt x="11429" y="21127"/>
                  </a:lnTo>
                  <a:lnTo>
                    <a:pt x="11711" y="21137"/>
                  </a:lnTo>
                  <a:lnTo>
                    <a:pt x="11982" y="21147"/>
                  </a:lnTo>
                  <a:lnTo>
                    <a:pt x="12254" y="21137"/>
                  </a:lnTo>
                  <a:lnTo>
                    <a:pt x="12525" y="21127"/>
                  </a:lnTo>
                  <a:lnTo>
                    <a:pt x="12797" y="21107"/>
                  </a:lnTo>
                  <a:lnTo>
                    <a:pt x="13069" y="21076"/>
                  </a:lnTo>
                  <a:lnTo>
                    <a:pt x="13340" y="21036"/>
                  </a:lnTo>
                  <a:lnTo>
                    <a:pt x="13602" y="20986"/>
                  </a:lnTo>
                  <a:lnTo>
                    <a:pt x="13873" y="20936"/>
                  </a:lnTo>
                  <a:lnTo>
                    <a:pt x="14135" y="20865"/>
                  </a:lnTo>
                  <a:lnTo>
                    <a:pt x="14397" y="20805"/>
                  </a:lnTo>
                  <a:lnTo>
                    <a:pt x="14658" y="20724"/>
                  </a:lnTo>
                  <a:lnTo>
                    <a:pt x="14920" y="20644"/>
                  </a:lnTo>
                  <a:lnTo>
                    <a:pt x="15181" y="20553"/>
                  </a:lnTo>
                  <a:lnTo>
                    <a:pt x="15684" y="20362"/>
                  </a:lnTo>
                  <a:lnTo>
                    <a:pt x="16187" y="20141"/>
                  </a:lnTo>
                  <a:lnTo>
                    <a:pt x="16670" y="19910"/>
                  </a:lnTo>
                  <a:lnTo>
                    <a:pt x="17153" y="19658"/>
                  </a:lnTo>
                  <a:lnTo>
                    <a:pt x="17616" y="19396"/>
                  </a:lnTo>
                  <a:lnTo>
                    <a:pt x="18068" y="19125"/>
                  </a:lnTo>
                  <a:lnTo>
                    <a:pt x="18511" y="18843"/>
                  </a:lnTo>
                  <a:lnTo>
                    <a:pt x="18934" y="18551"/>
                  </a:lnTo>
                  <a:lnTo>
                    <a:pt x="19336" y="18260"/>
                  </a:lnTo>
                  <a:lnTo>
                    <a:pt x="19728" y="17968"/>
                  </a:lnTo>
                  <a:lnTo>
                    <a:pt x="20101" y="17666"/>
                  </a:lnTo>
                  <a:lnTo>
                    <a:pt x="20453" y="17384"/>
                  </a:lnTo>
                  <a:lnTo>
                    <a:pt x="20785" y="17103"/>
                  </a:lnTo>
                  <a:lnTo>
                    <a:pt x="21096" y="16821"/>
                  </a:lnTo>
                  <a:lnTo>
                    <a:pt x="21388" y="16560"/>
                  </a:lnTo>
                  <a:lnTo>
                    <a:pt x="21901" y="16077"/>
                  </a:lnTo>
                  <a:lnTo>
                    <a:pt x="22314" y="15664"/>
                  </a:lnTo>
                  <a:lnTo>
                    <a:pt x="22616" y="15352"/>
                  </a:lnTo>
                  <a:lnTo>
                    <a:pt x="22867" y="15071"/>
                  </a:lnTo>
                  <a:lnTo>
                    <a:pt x="22867" y="15071"/>
                  </a:lnTo>
                  <a:lnTo>
                    <a:pt x="22777" y="14859"/>
                  </a:lnTo>
                  <a:lnTo>
                    <a:pt x="22696" y="14648"/>
                  </a:lnTo>
                  <a:lnTo>
                    <a:pt x="22545" y="14205"/>
                  </a:lnTo>
                  <a:lnTo>
                    <a:pt x="22404" y="13733"/>
                  </a:lnTo>
                  <a:lnTo>
                    <a:pt x="22284" y="13240"/>
                  </a:lnTo>
                  <a:lnTo>
                    <a:pt x="22173" y="12727"/>
                  </a:lnTo>
                  <a:lnTo>
                    <a:pt x="22072" y="12204"/>
                  </a:lnTo>
                  <a:lnTo>
                    <a:pt x="21982" y="11660"/>
                  </a:lnTo>
                  <a:lnTo>
                    <a:pt x="21901" y="11117"/>
                  </a:lnTo>
                  <a:lnTo>
                    <a:pt x="21841" y="10554"/>
                  </a:lnTo>
                  <a:lnTo>
                    <a:pt x="21781" y="9990"/>
                  </a:lnTo>
                  <a:lnTo>
                    <a:pt x="21740" y="9417"/>
                  </a:lnTo>
                  <a:lnTo>
                    <a:pt x="21700" y="8854"/>
                  </a:lnTo>
                  <a:lnTo>
                    <a:pt x="21670" y="8280"/>
                  </a:lnTo>
                  <a:lnTo>
                    <a:pt x="21640" y="7727"/>
                  </a:lnTo>
                  <a:lnTo>
                    <a:pt x="21630" y="7163"/>
                  </a:lnTo>
                  <a:lnTo>
                    <a:pt x="21620" y="6620"/>
                  </a:lnTo>
                  <a:lnTo>
                    <a:pt x="21610" y="5574"/>
                  </a:lnTo>
                  <a:lnTo>
                    <a:pt x="21620" y="4598"/>
                  </a:lnTo>
                  <a:lnTo>
                    <a:pt x="21640" y="3713"/>
                  </a:lnTo>
                  <a:lnTo>
                    <a:pt x="21670" y="2948"/>
                  </a:lnTo>
                  <a:lnTo>
                    <a:pt x="21710" y="2315"/>
                  </a:lnTo>
                  <a:lnTo>
                    <a:pt x="21730" y="1832"/>
                  </a:lnTo>
                  <a:lnTo>
                    <a:pt x="21760" y="1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064;p27">
              <a:extLst>
                <a:ext uri="{FF2B5EF4-FFF2-40B4-BE49-F238E27FC236}">
                  <a16:creationId xmlns:a16="http://schemas.microsoft.com/office/drawing/2014/main" id="{732FA3CA-205F-485D-86B7-C477BB2744EA}"/>
                </a:ext>
              </a:extLst>
            </p:cNvPr>
            <p:cNvSpPr/>
            <p:nvPr/>
          </p:nvSpPr>
          <p:spPr>
            <a:xfrm>
              <a:off x="4594675" y="1030350"/>
              <a:ext cx="1292225" cy="1634250"/>
            </a:xfrm>
            <a:custGeom>
              <a:avLst/>
              <a:gdLst/>
              <a:ahLst/>
              <a:cxnLst/>
              <a:rect l="l" t="t" r="r" b="b"/>
              <a:pathLst>
                <a:path w="51689" h="65370" extrusionOk="0">
                  <a:moveTo>
                    <a:pt x="25844" y="0"/>
                  </a:moveTo>
                  <a:lnTo>
                    <a:pt x="25251" y="10"/>
                  </a:lnTo>
                  <a:lnTo>
                    <a:pt x="24667" y="20"/>
                  </a:lnTo>
                  <a:lnTo>
                    <a:pt x="24094" y="40"/>
                  </a:lnTo>
                  <a:lnTo>
                    <a:pt x="23531" y="60"/>
                  </a:lnTo>
                  <a:lnTo>
                    <a:pt x="22977" y="101"/>
                  </a:lnTo>
                  <a:lnTo>
                    <a:pt x="22434" y="141"/>
                  </a:lnTo>
                  <a:lnTo>
                    <a:pt x="21891" y="191"/>
                  </a:lnTo>
                  <a:lnTo>
                    <a:pt x="21368" y="241"/>
                  </a:lnTo>
                  <a:lnTo>
                    <a:pt x="20855" y="312"/>
                  </a:lnTo>
                  <a:lnTo>
                    <a:pt x="20352" y="382"/>
                  </a:lnTo>
                  <a:lnTo>
                    <a:pt x="19849" y="453"/>
                  </a:lnTo>
                  <a:lnTo>
                    <a:pt x="19366" y="533"/>
                  </a:lnTo>
                  <a:lnTo>
                    <a:pt x="18883" y="624"/>
                  </a:lnTo>
                  <a:lnTo>
                    <a:pt x="18420" y="724"/>
                  </a:lnTo>
                  <a:lnTo>
                    <a:pt x="17957" y="825"/>
                  </a:lnTo>
                  <a:lnTo>
                    <a:pt x="17505" y="936"/>
                  </a:lnTo>
                  <a:lnTo>
                    <a:pt x="17062" y="1056"/>
                  </a:lnTo>
                  <a:lnTo>
                    <a:pt x="16629" y="1177"/>
                  </a:lnTo>
                  <a:lnTo>
                    <a:pt x="16197" y="1298"/>
                  </a:lnTo>
                  <a:lnTo>
                    <a:pt x="15784" y="1439"/>
                  </a:lnTo>
                  <a:lnTo>
                    <a:pt x="15372" y="1569"/>
                  </a:lnTo>
                  <a:lnTo>
                    <a:pt x="14980" y="1720"/>
                  </a:lnTo>
                  <a:lnTo>
                    <a:pt x="14587" y="1871"/>
                  </a:lnTo>
                  <a:lnTo>
                    <a:pt x="14205" y="2022"/>
                  </a:lnTo>
                  <a:lnTo>
                    <a:pt x="13823" y="2183"/>
                  </a:lnTo>
                  <a:lnTo>
                    <a:pt x="13460" y="2354"/>
                  </a:lnTo>
                  <a:lnTo>
                    <a:pt x="13098" y="2525"/>
                  </a:lnTo>
                  <a:lnTo>
                    <a:pt x="12746" y="2706"/>
                  </a:lnTo>
                  <a:lnTo>
                    <a:pt x="12404" y="2887"/>
                  </a:lnTo>
                  <a:lnTo>
                    <a:pt x="12072" y="3068"/>
                  </a:lnTo>
                  <a:lnTo>
                    <a:pt x="11740" y="3270"/>
                  </a:lnTo>
                  <a:lnTo>
                    <a:pt x="11418" y="3461"/>
                  </a:lnTo>
                  <a:lnTo>
                    <a:pt x="11106" y="3662"/>
                  </a:lnTo>
                  <a:lnTo>
                    <a:pt x="10805" y="3873"/>
                  </a:lnTo>
                  <a:lnTo>
                    <a:pt x="10503" y="4074"/>
                  </a:lnTo>
                  <a:lnTo>
                    <a:pt x="10211" y="4296"/>
                  </a:lnTo>
                  <a:lnTo>
                    <a:pt x="9929" y="4507"/>
                  </a:lnTo>
                  <a:lnTo>
                    <a:pt x="9658" y="4738"/>
                  </a:lnTo>
                  <a:lnTo>
                    <a:pt x="9386" y="4960"/>
                  </a:lnTo>
                  <a:lnTo>
                    <a:pt x="9125" y="5191"/>
                  </a:lnTo>
                  <a:lnTo>
                    <a:pt x="8863" y="5422"/>
                  </a:lnTo>
                  <a:lnTo>
                    <a:pt x="8612" y="5664"/>
                  </a:lnTo>
                  <a:lnTo>
                    <a:pt x="8370" y="5905"/>
                  </a:lnTo>
                  <a:lnTo>
                    <a:pt x="8139" y="6147"/>
                  </a:lnTo>
                  <a:lnTo>
                    <a:pt x="7907" y="6398"/>
                  </a:lnTo>
                  <a:lnTo>
                    <a:pt x="7686" y="6650"/>
                  </a:lnTo>
                  <a:lnTo>
                    <a:pt x="7465" y="6901"/>
                  </a:lnTo>
                  <a:lnTo>
                    <a:pt x="7264" y="7163"/>
                  </a:lnTo>
                  <a:lnTo>
                    <a:pt x="7052" y="7424"/>
                  </a:lnTo>
                  <a:lnTo>
                    <a:pt x="6861" y="7686"/>
                  </a:lnTo>
                  <a:lnTo>
                    <a:pt x="6660" y="7957"/>
                  </a:lnTo>
                  <a:lnTo>
                    <a:pt x="6479" y="8219"/>
                  </a:lnTo>
                  <a:lnTo>
                    <a:pt x="6298" y="8491"/>
                  </a:lnTo>
                  <a:lnTo>
                    <a:pt x="6127" y="8772"/>
                  </a:lnTo>
                  <a:lnTo>
                    <a:pt x="5795" y="9326"/>
                  </a:lnTo>
                  <a:lnTo>
                    <a:pt x="5483" y="9889"/>
                  </a:lnTo>
                  <a:lnTo>
                    <a:pt x="5191" y="10462"/>
                  </a:lnTo>
                  <a:lnTo>
                    <a:pt x="4930" y="11036"/>
                  </a:lnTo>
                  <a:lnTo>
                    <a:pt x="4678" y="11619"/>
                  </a:lnTo>
                  <a:lnTo>
                    <a:pt x="4447" y="12213"/>
                  </a:lnTo>
                  <a:lnTo>
                    <a:pt x="4235" y="12806"/>
                  </a:lnTo>
                  <a:lnTo>
                    <a:pt x="4044" y="13400"/>
                  </a:lnTo>
                  <a:lnTo>
                    <a:pt x="3873" y="14004"/>
                  </a:lnTo>
                  <a:lnTo>
                    <a:pt x="3712" y="14607"/>
                  </a:lnTo>
                  <a:lnTo>
                    <a:pt x="3572" y="15211"/>
                  </a:lnTo>
                  <a:lnTo>
                    <a:pt x="3451" y="15814"/>
                  </a:lnTo>
                  <a:lnTo>
                    <a:pt x="3340" y="16428"/>
                  </a:lnTo>
                  <a:lnTo>
                    <a:pt x="3240" y="17032"/>
                  </a:lnTo>
                  <a:lnTo>
                    <a:pt x="3159" y="17625"/>
                  </a:lnTo>
                  <a:lnTo>
                    <a:pt x="3089" y="18229"/>
                  </a:lnTo>
                  <a:lnTo>
                    <a:pt x="3028" y="18822"/>
                  </a:lnTo>
                  <a:lnTo>
                    <a:pt x="2978" y="19416"/>
                  </a:lnTo>
                  <a:lnTo>
                    <a:pt x="2948" y="19999"/>
                  </a:lnTo>
                  <a:lnTo>
                    <a:pt x="2918" y="20583"/>
                  </a:lnTo>
                  <a:lnTo>
                    <a:pt x="2908" y="21156"/>
                  </a:lnTo>
                  <a:lnTo>
                    <a:pt x="2897" y="21720"/>
                  </a:lnTo>
                  <a:lnTo>
                    <a:pt x="2897" y="22273"/>
                  </a:lnTo>
                  <a:lnTo>
                    <a:pt x="2908" y="22826"/>
                  </a:lnTo>
                  <a:lnTo>
                    <a:pt x="2918" y="23359"/>
                  </a:lnTo>
                  <a:lnTo>
                    <a:pt x="2938" y="23882"/>
                  </a:lnTo>
                  <a:lnTo>
                    <a:pt x="2968" y="24406"/>
                  </a:lnTo>
                  <a:lnTo>
                    <a:pt x="3038" y="25391"/>
                  </a:lnTo>
                  <a:lnTo>
                    <a:pt x="3119" y="26327"/>
                  </a:lnTo>
                  <a:lnTo>
                    <a:pt x="3209" y="27202"/>
                  </a:lnTo>
                  <a:lnTo>
                    <a:pt x="3300" y="28007"/>
                  </a:lnTo>
                  <a:lnTo>
                    <a:pt x="3390" y="28731"/>
                  </a:lnTo>
                  <a:lnTo>
                    <a:pt x="3954" y="33158"/>
                  </a:lnTo>
                  <a:lnTo>
                    <a:pt x="3511" y="33158"/>
                  </a:lnTo>
                  <a:lnTo>
                    <a:pt x="3330" y="33027"/>
                  </a:lnTo>
                  <a:lnTo>
                    <a:pt x="3159" y="32916"/>
                  </a:lnTo>
                  <a:lnTo>
                    <a:pt x="2988" y="32816"/>
                  </a:lnTo>
                  <a:lnTo>
                    <a:pt x="2827" y="32735"/>
                  </a:lnTo>
                  <a:lnTo>
                    <a:pt x="2666" y="32665"/>
                  </a:lnTo>
                  <a:lnTo>
                    <a:pt x="2515" y="32605"/>
                  </a:lnTo>
                  <a:lnTo>
                    <a:pt x="2364" y="32564"/>
                  </a:lnTo>
                  <a:lnTo>
                    <a:pt x="2223" y="32534"/>
                  </a:lnTo>
                  <a:lnTo>
                    <a:pt x="2083" y="32514"/>
                  </a:lnTo>
                  <a:lnTo>
                    <a:pt x="1811" y="32514"/>
                  </a:lnTo>
                  <a:lnTo>
                    <a:pt x="1690" y="32534"/>
                  </a:lnTo>
                  <a:lnTo>
                    <a:pt x="1570" y="32564"/>
                  </a:lnTo>
                  <a:lnTo>
                    <a:pt x="1459" y="32605"/>
                  </a:lnTo>
                  <a:lnTo>
                    <a:pt x="1348" y="32655"/>
                  </a:lnTo>
                  <a:lnTo>
                    <a:pt x="1238" y="32705"/>
                  </a:lnTo>
                  <a:lnTo>
                    <a:pt x="1137" y="32776"/>
                  </a:lnTo>
                  <a:lnTo>
                    <a:pt x="1036" y="32856"/>
                  </a:lnTo>
                  <a:lnTo>
                    <a:pt x="946" y="32947"/>
                  </a:lnTo>
                  <a:lnTo>
                    <a:pt x="865" y="33037"/>
                  </a:lnTo>
                  <a:lnTo>
                    <a:pt x="775" y="33138"/>
                  </a:lnTo>
                  <a:lnTo>
                    <a:pt x="694" y="33248"/>
                  </a:lnTo>
                  <a:lnTo>
                    <a:pt x="624" y="33369"/>
                  </a:lnTo>
                  <a:lnTo>
                    <a:pt x="554" y="33500"/>
                  </a:lnTo>
                  <a:lnTo>
                    <a:pt x="493" y="33631"/>
                  </a:lnTo>
                  <a:lnTo>
                    <a:pt x="423" y="33771"/>
                  </a:lnTo>
                  <a:lnTo>
                    <a:pt x="322" y="34063"/>
                  </a:lnTo>
                  <a:lnTo>
                    <a:pt x="222" y="34385"/>
                  </a:lnTo>
                  <a:lnTo>
                    <a:pt x="151" y="34717"/>
                  </a:lnTo>
                  <a:lnTo>
                    <a:pt x="91" y="35069"/>
                  </a:lnTo>
                  <a:lnTo>
                    <a:pt x="40" y="35441"/>
                  </a:lnTo>
                  <a:lnTo>
                    <a:pt x="10" y="35814"/>
                  </a:lnTo>
                  <a:lnTo>
                    <a:pt x="0" y="36196"/>
                  </a:lnTo>
                  <a:lnTo>
                    <a:pt x="0" y="36588"/>
                  </a:lnTo>
                  <a:lnTo>
                    <a:pt x="20" y="36971"/>
                  </a:lnTo>
                  <a:lnTo>
                    <a:pt x="51" y="37363"/>
                  </a:lnTo>
                  <a:lnTo>
                    <a:pt x="91" y="37745"/>
                  </a:lnTo>
                  <a:lnTo>
                    <a:pt x="151" y="38127"/>
                  </a:lnTo>
                  <a:lnTo>
                    <a:pt x="222" y="38500"/>
                  </a:lnTo>
                  <a:lnTo>
                    <a:pt x="302" y="38852"/>
                  </a:lnTo>
                  <a:lnTo>
                    <a:pt x="403" y="39204"/>
                  </a:lnTo>
                  <a:lnTo>
                    <a:pt x="513" y="39526"/>
                  </a:lnTo>
                  <a:lnTo>
                    <a:pt x="634" y="39828"/>
                  </a:lnTo>
                  <a:lnTo>
                    <a:pt x="775" y="40109"/>
                  </a:lnTo>
                  <a:lnTo>
                    <a:pt x="916" y="40361"/>
                  </a:lnTo>
                  <a:lnTo>
                    <a:pt x="1368" y="41085"/>
                  </a:lnTo>
                  <a:lnTo>
                    <a:pt x="1710" y="41669"/>
                  </a:lnTo>
                  <a:lnTo>
                    <a:pt x="1851" y="41930"/>
                  </a:lnTo>
                  <a:lnTo>
                    <a:pt x="1982" y="42172"/>
                  </a:lnTo>
                  <a:lnTo>
                    <a:pt x="2103" y="42403"/>
                  </a:lnTo>
                  <a:lnTo>
                    <a:pt x="2213" y="42634"/>
                  </a:lnTo>
                  <a:lnTo>
                    <a:pt x="2314" y="42866"/>
                  </a:lnTo>
                  <a:lnTo>
                    <a:pt x="2405" y="43107"/>
                  </a:lnTo>
                  <a:lnTo>
                    <a:pt x="2606" y="43640"/>
                  </a:lnTo>
                  <a:lnTo>
                    <a:pt x="2827" y="44274"/>
                  </a:lnTo>
                  <a:lnTo>
                    <a:pt x="3099" y="45059"/>
                  </a:lnTo>
                  <a:lnTo>
                    <a:pt x="3219" y="45361"/>
                  </a:lnTo>
                  <a:lnTo>
                    <a:pt x="3340" y="45642"/>
                  </a:lnTo>
                  <a:lnTo>
                    <a:pt x="3471" y="45884"/>
                  </a:lnTo>
                  <a:lnTo>
                    <a:pt x="3612" y="46095"/>
                  </a:lnTo>
                  <a:lnTo>
                    <a:pt x="3763" y="46276"/>
                  </a:lnTo>
                  <a:lnTo>
                    <a:pt x="3914" y="46427"/>
                  </a:lnTo>
                  <a:lnTo>
                    <a:pt x="4064" y="46558"/>
                  </a:lnTo>
                  <a:lnTo>
                    <a:pt x="4225" y="46658"/>
                  </a:lnTo>
                  <a:lnTo>
                    <a:pt x="4386" y="46749"/>
                  </a:lnTo>
                  <a:lnTo>
                    <a:pt x="4547" y="46809"/>
                  </a:lnTo>
                  <a:lnTo>
                    <a:pt x="4708" y="46849"/>
                  </a:lnTo>
                  <a:lnTo>
                    <a:pt x="4879" y="46870"/>
                  </a:lnTo>
                  <a:lnTo>
                    <a:pt x="5040" y="46880"/>
                  </a:lnTo>
                  <a:lnTo>
                    <a:pt x="5201" y="46880"/>
                  </a:lnTo>
                  <a:lnTo>
                    <a:pt x="5362" y="46860"/>
                  </a:lnTo>
                  <a:lnTo>
                    <a:pt x="5523" y="46819"/>
                  </a:lnTo>
                  <a:lnTo>
                    <a:pt x="5664" y="48258"/>
                  </a:lnTo>
                  <a:lnTo>
                    <a:pt x="5775" y="49445"/>
                  </a:lnTo>
                  <a:lnTo>
                    <a:pt x="5805" y="49636"/>
                  </a:lnTo>
                  <a:lnTo>
                    <a:pt x="5835" y="49827"/>
                  </a:lnTo>
                  <a:lnTo>
                    <a:pt x="5885" y="50028"/>
                  </a:lnTo>
                  <a:lnTo>
                    <a:pt x="5946" y="50230"/>
                  </a:lnTo>
                  <a:lnTo>
                    <a:pt x="6026" y="50441"/>
                  </a:lnTo>
                  <a:lnTo>
                    <a:pt x="6107" y="50652"/>
                  </a:lnTo>
                  <a:lnTo>
                    <a:pt x="6207" y="50874"/>
                  </a:lnTo>
                  <a:lnTo>
                    <a:pt x="6308" y="51095"/>
                  </a:lnTo>
                  <a:lnTo>
                    <a:pt x="6429" y="51326"/>
                  </a:lnTo>
                  <a:lnTo>
                    <a:pt x="6549" y="51548"/>
                  </a:lnTo>
                  <a:lnTo>
                    <a:pt x="6690" y="51789"/>
                  </a:lnTo>
                  <a:lnTo>
                    <a:pt x="6831" y="52020"/>
                  </a:lnTo>
                  <a:lnTo>
                    <a:pt x="7153" y="52513"/>
                  </a:lnTo>
                  <a:lnTo>
                    <a:pt x="7505" y="53006"/>
                  </a:lnTo>
                  <a:lnTo>
                    <a:pt x="7877" y="53509"/>
                  </a:lnTo>
                  <a:lnTo>
                    <a:pt x="8290" y="54022"/>
                  </a:lnTo>
                  <a:lnTo>
                    <a:pt x="8712" y="54545"/>
                  </a:lnTo>
                  <a:lnTo>
                    <a:pt x="9165" y="55069"/>
                  </a:lnTo>
                  <a:lnTo>
                    <a:pt x="9628" y="55592"/>
                  </a:lnTo>
                  <a:lnTo>
                    <a:pt x="10111" y="56125"/>
                  </a:lnTo>
                  <a:lnTo>
                    <a:pt x="10603" y="56648"/>
                  </a:lnTo>
                  <a:lnTo>
                    <a:pt x="11106" y="57171"/>
                  </a:lnTo>
                  <a:lnTo>
                    <a:pt x="11609" y="57694"/>
                  </a:lnTo>
                  <a:lnTo>
                    <a:pt x="12123" y="58207"/>
                  </a:lnTo>
                  <a:lnTo>
                    <a:pt x="13129" y="59203"/>
                  </a:lnTo>
                  <a:lnTo>
                    <a:pt x="14114" y="60159"/>
                  </a:lnTo>
                  <a:lnTo>
                    <a:pt x="15050" y="61054"/>
                  </a:lnTo>
                  <a:lnTo>
                    <a:pt x="15905" y="61879"/>
                  </a:lnTo>
                  <a:lnTo>
                    <a:pt x="16660" y="62624"/>
                  </a:lnTo>
                  <a:lnTo>
                    <a:pt x="17293" y="63257"/>
                  </a:lnTo>
                  <a:lnTo>
                    <a:pt x="17565" y="63539"/>
                  </a:lnTo>
                  <a:lnTo>
                    <a:pt x="17786" y="63791"/>
                  </a:lnTo>
                  <a:lnTo>
                    <a:pt x="17977" y="63992"/>
                  </a:lnTo>
                  <a:lnTo>
                    <a:pt x="18179" y="64183"/>
                  </a:lnTo>
                  <a:lnTo>
                    <a:pt x="18380" y="64364"/>
                  </a:lnTo>
                  <a:lnTo>
                    <a:pt x="18591" y="64515"/>
                  </a:lnTo>
                  <a:lnTo>
                    <a:pt x="18812" y="64656"/>
                  </a:lnTo>
                  <a:lnTo>
                    <a:pt x="19034" y="64776"/>
                  </a:lnTo>
                  <a:lnTo>
                    <a:pt x="19255" y="64887"/>
                  </a:lnTo>
                  <a:lnTo>
                    <a:pt x="19486" y="64988"/>
                  </a:lnTo>
                  <a:lnTo>
                    <a:pt x="19718" y="65068"/>
                  </a:lnTo>
                  <a:lnTo>
                    <a:pt x="19959" y="65139"/>
                  </a:lnTo>
                  <a:lnTo>
                    <a:pt x="20191" y="65199"/>
                  </a:lnTo>
                  <a:lnTo>
                    <a:pt x="20422" y="65249"/>
                  </a:lnTo>
                  <a:lnTo>
                    <a:pt x="20663" y="65289"/>
                  </a:lnTo>
                  <a:lnTo>
                    <a:pt x="20895" y="65320"/>
                  </a:lnTo>
                  <a:lnTo>
                    <a:pt x="21126" y="65340"/>
                  </a:lnTo>
                  <a:lnTo>
                    <a:pt x="21358" y="65360"/>
                  </a:lnTo>
                  <a:lnTo>
                    <a:pt x="21589" y="65370"/>
                  </a:lnTo>
                  <a:lnTo>
                    <a:pt x="21810" y="65370"/>
                  </a:lnTo>
                  <a:lnTo>
                    <a:pt x="22253" y="65350"/>
                  </a:lnTo>
                  <a:lnTo>
                    <a:pt x="22665" y="65320"/>
                  </a:lnTo>
                  <a:lnTo>
                    <a:pt x="23058" y="65289"/>
                  </a:lnTo>
                  <a:lnTo>
                    <a:pt x="23732" y="65199"/>
                  </a:lnTo>
                  <a:lnTo>
                    <a:pt x="24013" y="65169"/>
                  </a:lnTo>
                  <a:lnTo>
                    <a:pt x="24235" y="65149"/>
                  </a:lnTo>
                  <a:lnTo>
                    <a:pt x="25844" y="65068"/>
                  </a:lnTo>
                  <a:lnTo>
                    <a:pt x="27444" y="65149"/>
                  </a:lnTo>
                  <a:lnTo>
                    <a:pt x="27675" y="65169"/>
                  </a:lnTo>
                  <a:lnTo>
                    <a:pt x="27957" y="65199"/>
                  </a:lnTo>
                  <a:lnTo>
                    <a:pt x="28631" y="65289"/>
                  </a:lnTo>
                  <a:lnTo>
                    <a:pt x="29013" y="65320"/>
                  </a:lnTo>
                  <a:lnTo>
                    <a:pt x="29436" y="65350"/>
                  </a:lnTo>
                  <a:lnTo>
                    <a:pt x="29868" y="65370"/>
                  </a:lnTo>
                  <a:lnTo>
                    <a:pt x="30090" y="65370"/>
                  </a:lnTo>
                  <a:lnTo>
                    <a:pt x="30321" y="65360"/>
                  </a:lnTo>
                  <a:lnTo>
                    <a:pt x="30552" y="65340"/>
                  </a:lnTo>
                  <a:lnTo>
                    <a:pt x="30784" y="65320"/>
                  </a:lnTo>
                  <a:lnTo>
                    <a:pt x="31025" y="65289"/>
                  </a:lnTo>
                  <a:lnTo>
                    <a:pt x="31257" y="65249"/>
                  </a:lnTo>
                  <a:lnTo>
                    <a:pt x="31498" y="65199"/>
                  </a:lnTo>
                  <a:lnTo>
                    <a:pt x="31729" y="65139"/>
                  </a:lnTo>
                  <a:lnTo>
                    <a:pt x="31961" y="65068"/>
                  </a:lnTo>
                  <a:lnTo>
                    <a:pt x="32192" y="64988"/>
                  </a:lnTo>
                  <a:lnTo>
                    <a:pt x="32424" y="64887"/>
                  </a:lnTo>
                  <a:lnTo>
                    <a:pt x="32655" y="64776"/>
                  </a:lnTo>
                  <a:lnTo>
                    <a:pt x="32876" y="64656"/>
                  </a:lnTo>
                  <a:lnTo>
                    <a:pt x="33088" y="64515"/>
                  </a:lnTo>
                  <a:lnTo>
                    <a:pt x="33299" y="64364"/>
                  </a:lnTo>
                  <a:lnTo>
                    <a:pt x="33510" y="64183"/>
                  </a:lnTo>
                  <a:lnTo>
                    <a:pt x="33711" y="63992"/>
                  </a:lnTo>
                  <a:lnTo>
                    <a:pt x="33902" y="63791"/>
                  </a:lnTo>
                  <a:lnTo>
                    <a:pt x="34124" y="63539"/>
                  </a:lnTo>
                  <a:lnTo>
                    <a:pt x="34385" y="63257"/>
                  </a:lnTo>
                  <a:lnTo>
                    <a:pt x="35019" y="62624"/>
                  </a:lnTo>
                  <a:lnTo>
                    <a:pt x="35784" y="61879"/>
                  </a:lnTo>
                  <a:lnTo>
                    <a:pt x="36639" y="61054"/>
                  </a:lnTo>
                  <a:lnTo>
                    <a:pt x="37564" y="60159"/>
                  </a:lnTo>
                  <a:lnTo>
                    <a:pt x="38550" y="59203"/>
                  </a:lnTo>
                  <a:lnTo>
                    <a:pt x="39566" y="58207"/>
                  </a:lnTo>
                  <a:lnTo>
                    <a:pt x="40069" y="57694"/>
                  </a:lnTo>
                  <a:lnTo>
                    <a:pt x="40572" y="57171"/>
                  </a:lnTo>
                  <a:lnTo>
                    <a:pt x="41075" y="56648"/>
                  </a:lnTo>
                  <a:lnTo>
                    <a:pt x="41568" y="56125"/>
                  </a:lnTo>
                  <a:lnTo>
                    <a:pt x="42051" y="55592"/>
                  </a:lnTo>
                  <a:lnTo>
                    <a:pt x="42514" y="55069"/>
                  </a:lnTo>
                  <a:lnTo>
                    <a:pt x="42966" y="54545"/>
                  </a:lnTo>
                  <a:lnTo>
                    <a:pt x="43399" y="54022"/>
                  </a:lnTo>
                  <a:lnTo>
                    <a:pt x="43801" y="53509"/>
                  </a:lnTo>
                  <a:lnTo>
                    <a:pt x="44184" y="53006"/>
                  </a:lnTo>
                  <a:lnTo>
                    <a:pt x="44526" y="52513"/>
                  </a:lnTo>
                  <a:lnTo>
                    <a:pt x="44848" y="52020"/>
                  </a:lnTo>
                  <a:lnTo>
                    <a:pt x="44989" y="51789"/>
                  </a:lnTo>
                  <a:lnTo>
                    <a:pt x="45129" y="51548"/>
                  </a:lnTo>
                  <a:lnTo>
                    <a:pt x="45260" y="51326"/>
                  </a:lnTo>
                  <a:lnTo>
                    <a:pt x="45371" y="51095"/>
                  </a:lnTo>
                  <a:lnTo>
                    <a:pt x="45481" y="50874"/>
                  </a:lnTo>
                  <a:lnTo>
                    <a:pt x="45572" y="50652"/>
                  </a:lnTo>
                  <a:lnTo>
                    <a:pt x="45663" y="50441"/>
                  </a:lnTo>
                  <a:lnTo>
                    <a:pt x="45733" y="50230"/>
                  </a:lnTo>
                  <a:lnTo>
                    <a:pt x="45793" y="50028"/>
                  </a:lnTo>
                  <a:lnTo>
                    <a:pt x="45844" y="49827"/>
                  </a:lnTo>
                  <a:lnTo>
                    <a:pt x="45874" y="49636"/>
                  </a:lnTo>
                  <a:lnTo>
                    <a:pt x="45904" y="49445"/>
                  </a:lnTo>
                  <a:lnTo>
                    <a:pt x="46015" y="48258"/>
                  </a:lnTo>
                  <a:lnTo>
                    <a:pt x="46166" y="46819"/>
                  </a:lnTo>
                  <a:lnTo>
                    <a:pt x="46316" y="46860"/>
                  </a:lnTo>
                  <a:lnTo>
                    <a:pt x="46477" y="46880"/>
                  </a:lnTo>
                  <a:lnTo>
                    <a:pt x="46638" y="46880"/>
                  </a:lnTo>
                  <a:lnTo>
                    <a:pt x="46809" y="46870"/>
                  </a:lnTo>
                  <a:lnTo>
                    <a:pt x="46970" y="46849"/>
                  </a:lnTo>
                  <a:lnTo>
                    <a:pt x="47131" y="46809"/>
                  </a:lnTo>
                  <a:lnTo>
                    <a:pt x="47302" y="46749"/>
                  </a:lnTo>
                  <a:lnTo>
                    <a:pt x="47463" y="46658"/>
                  </a:lnTo>
                  <a:lnTo>
                    <a:pt x="47614" y="46558"/>
                  </a:lnTo>
                  <a:lnTo>
                    <a:pt x="47775" y="46427"/>
                  </a:lnTo>
                  <a:lnTo>
                    <a:pt x="47926" y="46276"/>
                  </a:lnTo>
                  <a:lnTo>
                    <a:pt x="48067" y="46095"/>
                  </a:lnTo>
                  <a:lnTo>
                    <a:pt x="48208" y="45884"/>
                  </a:lnTo>
                  <a:lnTo>
                    <a:pt x="48349" y="45642"/>
                  </a:lnTo>
                  <a:lnTo>
                    <a:pt x="48469" y="45361"/>
                  </a:lnTo>
                  <a:lnTo>
                    <a:pt x="48590" y="45059"/>
                  </a:lnTo>
                  <a:lnTo>
                    <a:pt x="49083" y="43640"/>
                  </a:lnTo>
                  <a:lnTo>
                    <a:pt x="49274" y="43107"/>
                  </a:lnTo>
                  <a:lnTo>
                    <a:pt x="49375" y="42866"/>
                  </a:lnTo>
                  <a:lnTo>
                    <a:pt x="49475" y="42634"/>
                  </a:lnTo>
                  <a:lnTo>
                    <a:pt x="49586" y="42403"/>
                  </a:lnTo>
                  <a:lnTo>
                    <a:pt x="49697" y="42172"/>
                  </a:lnTo>
                  <a:lnTo>
                    <a:pt x="49827" y="41930"/>
                  </a:lnTo>
                  <a:lnTo>
                    <a:pt x="49968" y="41669"/>
                  </a:lnTo>
                  <a:lnTo>
                    <a:pt x="50320" y="41085"/>
                  </a:lnTo>
                  <a:lnTo>
                    <a:pt x="50763" y="40361"/>
                  </a:lnTo>
                  <a:lnTo>
                    <a:pt x="50914" y="40109"/>
                  </a:lnTo>
                  <a:lnTo>
                    <a:pt x="51045" y="39828"/>
                  </a:lnTo>
                  <a:lnTo>
                    <a:pt x="51165" y="39526"/>
                  </a:lnTo>
                  <a:lnTo>
                    <a:pt x="51276" y="39204"/>
                  </a:lnTo>
                  <a:lnTo>
                    <a:pt x="51377" y="38852"/>
                  </a:lnTo>
                  <a:lnTo>
                    <a:pt x="51467" y="38500"/>
                  </a:lnTo>
                  <a:lnTo>
                    <a:pt x="51538" y="38127"/>
                  </a:lnTo>
                  <a:lnTo>
                    <a:pt x="51588" y="37745"/>
                  </a:lnTo>
                  <a:lnTo>
                    <a:pt x="51638" y="37363"/>
                  </a:lnTo>
                  <a:lnTo>
                    <a:pt x="51668" y="36971"/>
                  </a:lnTo>
                  <a:lnTo>
                    <a:pt x="51688" y="36588"/>
                  </a:lnTo>
                  <a:lnTo>
                    <a:pt x="51688" y="36196"/>
                  </a:lnTo>
                  <a:lnTo>
                    <a:pt x="51668" y="35814"/>
                  </a:lnTo>
                  <a:lnTo>
                    <a:pt x="51638" y="35441"/>
                  </a:lnTo>
                  <a:lnTo>
                    <a:pt x="51598" y="35069"/>
                  </a:lnTo>
                  <a:lnTo>
                    <a:pt x="51538" y="34717"/>
                  </a:lnTo>
                  <a:lnTo>
                    <a:pt x="51457" y="34385"/>
                  </a:lnTo>
                  <a:lnTo>
                    <a:pt x="51367" y="34063"/>
                  </a:lnTo>
                  <a:lnTo>
                    <a:pt x="51256" y="33771"/>
                  </a:lnTo>
                  <a:lnTo>
                    <a:pt x="51196" y="33631"/>
                  </a:lnTo>
                  <a:lnTo>
                    <a:pt x="51135" y="33500"/>
                  </a:lnTo>
                  <a:lnTo>
                    <a:pt x="51065" y="33369"/>
                  </a:lnTo>
                  <a:lnTo>
                    <a:pt x="50984" y="33248"/>
                  </a:lnTo>
                  <a:lnTo>
                    <a:pt x="50904" y="33138"/>
                  </a:lnTo>
                  <a:lnTo>
                    <a:pt x="50823" y="33037"/>
                  </a:lnTo>
                  <a:lnTo>
                    <a:pt x="50733" y="32947"/>
                  </a:lnTo>
                  <a:lnTo>
                    <a:pt x="50642" y="32856"/>
                  </a:lnTo>
                  <a:lnTo>
                    <a:pt x="50552" y="32776"/>
                  </a:lnTo>
                  <a:lnTo>
                    <a:pt x="50451" y="32705"/>
                  </a:lnTo>
                  <a:lnTo>
                    <a:pt x="50340" y="32655"/>
                  </a:lnTo>
                  <a:lnTo>
                    <a:pt x="50230" y="32605"/>
                  </a:lnTo>
                  <a:lnTo>
                    <a:pt x="50119" y="32564"/>
                  </a:lnTo>
                  <a:lnTo>
                    <a:pt x="49998" y="32534"/>
                  </a:lnTo>
                  <a:lnTo>
                    <a:pt x="49868" y="32514"/>
                  </a:lnTo>
                  <a:lnTo>
                    <a:pt x="49606" y="32514"/>
                  </a:lnTo>
                  <a:lnTo>
                    <a:pt x="49465" y="32534"/>
                  </a:lnTo>
                  <a:lnTo>
                    <a:pt x="49324" y="32564"/>
                  </a:lnTo>
                  <a:lnTo>
                    <a:pt x="49173" y="32605"/>
                  </a:lnTo>
                  <a:lnTo>
                    <a:pt x="49023" y="32665"/>
                  </a:lnTo>
                  <a:lnTo>
                    <a:pt x="48862" y="32735"/>
                  </a:lnTo>
                  <a:lnTo>
                    <a:pt x="48691" y="32816"/>
                  </a:lnTo>
                  <a:lnTo>
                    <a:pt x="48530" y="32916"/>
                  </a:lnTo>
                  <a:lnTo>
                    <a:pt x="48349" y="33027"/>
                  </a:lnTo>
                  <a:lnTo>
                    <a:pt x="48167" y="33158"/>
                  </a:lnTo>
                  <a:lnTo>
                    <a:pt x="47735" y="33158"/>
                  </a:lnTo>
                  <a:lnTo>
                    <a:pt x="48017" y="30904"/>
                  </a:lnTo>
                  <a:lnTo>
                    <a:pt x="48298" y="28731"/>
                  </a:lnTo>
                  <a:lnTo>
                    <a:pt x="48389" y="28007"/>
                  </a:lnTo>
                  <a:lnTo>
                    <a:pt x="48479" y="27202"/>
                  </a:lnTo>
                  <a:lnTo>
                    <a:pt x="48570" y="26327"/>
                  </a:lnTo>
                  <a:lnTo>
                    <a:pt x="48650" y="25391"/>
                  </a:lnTo>
                  <a:lnTo>
                    <a:pt x="48721" y="24406"/>
                  </a:lnTo>
                  <a:lnTo>
                    <a:pt x="48741" y="23882"/>
                  </a:lnTo>
                  <a:lnTo>
                    <a:pt x="48761" y="23359"/>
                  </a:lnTo>
                  <a:lnTo>
                    <a:pt x="48781" y="22826"/>
                  </a:lnTo>
                  <a:lnTo>
                    <a:pt x="48791" y="22273"/>
                  </a:lnTo>
                  <a:lnTo>
                    <a:pt x="48791" y="21720"/>
                  </a:lnTo>
                  <a:lnTo>
                    <a:pt x="48781" y="21156"/>
                  </a:lnTo>
                  <a:lnTo>
                    <a:pt x="48761" y="20583"/>
                  </a:lnTo>
                  <a:lnTo>
                    <a:pt x="48741" y="19999"/>
                  </a:lnTo>
                  <a:lnTo>
                    <a:pt x="48701" y="19416"/>
                  </a:lnTo>
                  <a:lnTo>
                    <a:pt x="48660" y="18822"/>
                  </a:lnTo>
                  <a:lnTo>
                    <a:pt x="48600" y="18229"/>
                  </a:lnTo>
                  <a:lnTo>
                    <a:pt x="48530" y="17625"/>
                  </a:lnTo>
                  <a:lnTo>
                    <a:pt x="48439" y="17032"/>
                  </a:lnTo>
                  <a:lnTo>
                    <a:pt x="48349" y="16428"/>
                  </a:lnTo>
                  <a:lnTo>
                    <a:pt x="48238" y="15814"/>
                  </a:lnTo>
                  <a:lnTo>
                    <a:pt x="48107" y="15211"/>
                  </a:lnTo>
                  <a:lnTo>
                    <a:pt x="47966" y="14607"/>
                  </a:lnTo>
                  <a:lnTo>
                    <a:pt x="47815" y="14004"/>
                  </a:lnTo>
                  <a:lnTo>
                    <a:pt x="47634" y="13400"/>
                  </a:lnTo>
                  <a:lnTo>
                    <a:pt x="47443" y="12806"/>
                  </a:lnTo>
                  <a:lnTo>
                    <a:pt x="47232" y="12213"/>
                  </a:lnTo>
                  <a:lnTo>
                    <a:pt x="47011" y="11619"/>
                  </a:lnTo>
                  <a:lnTo>
                    <a:pt x="46759" y="11036"/>
                  </a:lnTo>
                  <a:lnTo>
                    <a:pt x="46498" y="10462"/>
                  </a:lnTo>
                  <a:lnTo>
                    <a:pt x="46206" y="9889"/>
                  </a:lnTo>
                  <a:lnTo>
                    <a:pt x="45894" y="9326"/>
                  </a:lnTo>
                  <a:lnTo>
                    <a:pt x="45562" y="8772"/>
                  </a:lnTo>
                  <a:lnTo>
                    <a:pt x="45391" y="8491"/>
                  </a:lnTo>
                  <a:lnTo>
                    <a:pt x="45210" y="8219"/>
                  </a:lnTo>
                  <a:lnTo>
                    <a:pt x="45019" y="7957"/>
                  </a:lnTo>
                  <a:lnTo>
                    <a:pt x="44828" y="7686"/>
                  </a:lnTo>
                  <a:lnTo>
                    <a:pt x="44636" y="7424"/>
                  </a:lnTo>
                  <a:lnTo>
                    <a:pt x="44425" y="7163"/>
                  </a:lnTo>
                  <a:lnTo>
                    <a:pt x="44214" y="6901"/>
                  </a:lnTo>
                  <a:lnTo>
                    <a:pt x="44003" y="6650"/>
                  </a:lnTo>
                  <a:lnTo>
                    <a:pt x="43781" y="6398"/>
                  </a:lnTo>
                  <a:lnTo>
                    <a:pt x="43550" y="6147"/>
                  </a:lnTo>
                  <a:lnTo>
                    <a:pt x="43309" y="5905"/>
                  </a:lnTo>
                  <a:lnTo>
                    <a:pt x="43067" y="5664"/>
                  </a:lnTo>
                  <a:lnTo>
                    <a:pt x="42826" y="5422"/>
                  </a:lnTo>
                  <a:lnTo>
                    <a:pt x="42564" y="5191"/>
                  </a:lnTo>
                  <a:lnTo>
                    <a:pt x="42303" y="4960"/>
                  </a:lnTo>
                  <a:lnTo>
                    <a:pt x="42031" y="4738"/>
                  </a:lnTo>
                  <a:lnTo>
                    <a:pt x="41759" y="4507"/>
                  </a:lnTo>
                  <a:lnTo>
                    <a:pt x="41468" y="4296"/>
                  </a:lnTo>
                  <a:lnTo>
                    <a:pt x="41186" y="4074"/>
                  </a:lnTo>
                  <a:lnTo>
                    <a:pt x="40884" y="3873"/>
                  </a:lnTo>
                  <a:lnTo>
                    <a:pt x="40582" y="3662"/>
                  </a:lnTo>
                  <a:lnTo>
                    <a:pt x="40260" y="3461"/>
                  </a:lnTo>
                  <a:lnTo>
                    <a:pt x="39948" y="3270"/>
                  </a:lnTo>
                  <a:lnTo>
                    <a:pt x="39616" y="3068"/>
                  </a:lnTo>
                  <a:lnTo>
                    <a:pt x="39285" y="2887"/>
                  </a:lnTo>
                  <a:lnTo>
                    <a:pt x="38942" y="2706"/>
                  </a:lnTo>
                  <a:lnTo>
                    <a:pt x="38590" y="2525"/>
                  </a:lnTo>
                  <a:lnTo>
                    <a:pt x="38228" y="2354"/>
                  </a:lnTo>
                  <a:lnTo>
                    <a:pt x="37856" y="2183"/>
                  </a:lnTo>
                  <a:lnTo>
                    <a:pt x="37484" y="2022"/>
                  </a:lnTo>
                  <a:lnTo>
                    <a:pt x="37101" y="1871"/>
                  </a:lnTo>
                  <a:lnTo>
                    <a:pt x="36709" y="1720"/>
                  </a:lnTo>
                  <a:lnTo>
                    <a:pt x="36307" y="1569"/>
                  </a:lnTo>
                  <a:lnTo>
                    <a:pt x="35904" y="1439"/>
                  </a:lnTo>
                  <a:lnTo>
                    <a:pt x="35482" y="1298"/>
                  </a:lnTo>
                  <a:lnTo>
                    <a:pt x="35059" y="1177"/>
                  </a:lnTo>
                  <a:lnTo>
                    <a:pt x="34627" y="1056"/>
                  </a:lnTo>
                  <a:lnTo>
                    <a:pt x="34184" y="936"/>
                  </a:lnTo>
                  <a:lnTo>
                    <a:pt x="33731" y="825"/>
                  </a:lnTo>
                  <a:lnTo>
                    <a:pt x="33269" y="724"/>
                  </a:lnTo>
                  <a:lnTo>
                    <a:pt x="32806" y="624"/>
                  </a:lnTo>
                  <a:lnTo>
                    <a:pt x="32323" y="533"/>
                  </a:lnTo>
                  <a:lnTo>
                    <a:pt x="31840" y="453"/>
                  </a:lnTo>
                  <a:lnTo>
                    <a:pt x="31337" y="382"/>
                  </a:lnTo>
                  <a:lnTo>
                    <a:pt x="30834" y="312"/>
                  </a:lnTo>
                  <a:lnTo>
                    <a:pt x="30321" y="241"/>
                  </a:lnTo>
                  <a:lnTo>
                    <a:pt x="29788" y="191"/>
                  </a:lnTo>
                  <a:lnTo>
                    <a:pt x="29255" y="141"/>
                  </a:lnTo>
                  <a:lnTo>
                    <a:pt x="28711" y="101"/>
                  </a:lnTo>
                  <a:lnTo>
                    <a:pt x="28158" y="60"/>
                  </a:lnTo>
                  <a:lnTo>
                    <a:pt x="27595" y="40"/>
                  </a:lnTo>
                  <a:lnTo>
                    <a:pt x="27021" y="20"/>
                  </a:lnTo>
                  <a:lnTo>
                    <a:pt x="26438" y="10"/>
                  </a:lnTo>
                  <a:lnTo>
                    <a:pt x="25844" y="0"/>
                  </a:lnTo>
                  <a:close/>
                </a:path>
              </a:pathLst>
            </a:custGeom>
            <a:solidFill>
              <a:srgbClr val="F4C2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065;p27">
              <a:extLst>
                <a:ext uri="{FF2B5EF4-FFF2-40B4-BE49-F238E27FC236}">
                  <a16:creationId xmlns:a16="http://schemas.microsoft.com/office/drawing/2014/main" id="{81BDDEC3-F965-4414-8AAD-64FA489F92E0}"/>
                </a:ext>
              </a:extLst>
            </p:cNvPr>
            <p:cNvSpPr/>
            <p:nvPr/>
          </p:nvSpPr>
          <p:spPr>
            <a:xfrm>
              <a:off x="4594675" y="1030350"/>
              <a:ext cx="1292225" cy="1634250"/>
            </a:xfrm>
            <a:custGeom>
              <a:avLst/>
              <a:gdLst/>
              <a:ahLst/>
              <a:cxnLst/>
              <a:rect l="l" t="t" r="r" b="b"/>
              <a:pathLst>
                <a:path w="51689" h="65370" fill="none" extrusionOk="0">
                  <a:moveTo>
                    <a:pt x="48167" y="33158"/>
                  </a:moveTo>
                  <a:lnTo>
                    <a:pt x="47735" y="33158"/>
                  </a:lnTo>
                  <a:lnTo>
                    <a:pt x="47735" y="33158"/>
                  </a:lnTo>
                  <a:lnTo>
                    <a:pt x="48017" y="30904"/>
                  </a:lnTo>
                  <a:lnTo>
                    <a:pt x="48298" y="28731"/>
                  </a:lnTo>
                  <a:lnTo>
                    <a:pt x="48298" y="28731"/>
                  </a:lnTo>
                  <a:lnTo>
                    <a:pt x="48389" y="28007"/>
                  </a:lnTo>
                  <a:lnTo>
                    <a:pt x="48479" y="27202"/>
                  </a:lnTo>
                  <a:lnTo>
                    <a:pt x="48570" y="26327"/>
                  </a:lnTo>
                  <a:lnTo>
                    <a:pt x="48650" y="25391"/>
                  </a:lnTo>
                  <a:lnTo>
                    <a:pt x="48721" y="24406"/>
                  </a:lnTo>
                  <a:lnTo>
                    <a:pt x="48741" y="23882"/>
                  </a:lnTo>
                  <a:lnTo>
                    <a:pt x="48761" y="23359"/>
                  </a:lnTo>
                  <a:lnTo>
                    <a:pt x="48781" y="22826"/>
                  </a:lnTo>
                  <a:lnTo>
                    <a:pt x="48791" y="22273"/>
                  </a:lnTo>
                  <a:lnTo>
                    <a:pt x="48791" y="21720"/>
                  </a:lnTo>
                  <a:lnTo>
                    <a:pt x="48781" y="21156"/>
                  </a:lnTo>
                  <a:lnTo>
                    <a:pt x="48761" y="20583"/>
                  </a:lnTo>
                  <a:lnTo>
                    <a:pt x="48741" y="19999"/>
                  </a:lnTo>
                  <a:lnTo>
                    <a:pt x="48701" y="19416"/>
                  </a:lnTo>
                  <a:lnTo>
                    <a:pt x="48660" y="18822"/>
                  </a:lnTo>
                  <a:lnTo>
                    <a:pt x="48600" y="18229"/>
                  </a:lnTo>
                  <a:lnTo>
                    <a:pt x="48530" y="17625"/>
                  </a:lnTo>
                  <a:lnTo>
                    <a:pt x="48439" y="17032"/>
                  </a:lnTo>
                  <a:lnTo>
                    <a:pt x="48349" y="16428"/>
                  </a:lnTo>
                  <a:lnTo>
                    <a:pt x="48238" y="15814"/>
                  </a:lnTo>
                  <a:lnTo>
                    <a:pt x="48107" y="15211"/>
                  </a:lnTo>
                  <a:lnTo>
                    <a:pt x="47966" y="14607"/>
                  </a:lnTo>
                  <a:lnTo>
                    <a:pt x="47815" y="14004"/>
                  </a:lnTo>
                  <a:lnTo>
                    <a:pt x="47634" y="13400"/>
                  </a:lnTo>
                  <a:lnTo>
                    <a:pt x="47443" y="12806"/>
                  </a:lnTo>
                  <a:lnTo>
                    <a:pt x="47232" y="12213"/>
                  </a:lnTo>
                  <a:lnTo>
                    <a:pt x="47011" y="11619"/>
                  </a:lnTo>
                  <a:lnTo>
                    <a:pt x="46759" y="11036"/>
                  </a:lnTo>
                  <a:lnTo>
                    <a:pt x="46498" y="10462"/>
                  </a:lnTo>
                  <a:lnTo>
                    <a:pt x="46206" y="9889"/>
                  </a:lnTo>
                  <a:lnTo>
                    <a:pt x="45894" y="9326"/>
                  </a:lnTo>
                  <a:lnTo>
                    <a:pt x="45562" y="8772"/>
                  </a:lnTo>
                  <a:lnTo>
                    <a:pt x="45391" y="8491"/>
                  </a:lnTo>
                  <a:lnTo>
                    <a:pt x="45210" y="8219"/>
                  </a:lnTo>
                  <a:lnTo>
                    <a:pt x="45019" y="7957"/>
                  </a:lnTo>
                  <a:lnTo>
                    <a:pt x="44828" y="7686"/>
                  </a:lnTo>
                  <a:lnTo>
                    <a:pt x="44636" y="7424"/>
                  </a:lnTo>
                  <a:lnTo>
                    <a:pt x="44425" y="7163"/>
                  </a:lnTo>
                  <a:lnTo>
                    <a:pt x="44214" y="6901"/>
                  </a:lnTo>
                  <a:lnTo>
                    <a:pt x="44003" y="6650"/>
                  </a:lnTo>
                  <a:lnTo>
                    <a:pt x="43781" y="6398"/>
                  </a:lnTo>
                  <a:lnTo>
                    <a:pt x="43550" y="6147"/>
                  </a:lnTo>
                  <a:lnTo>
                    <a:pt x="43309" y="5905"/>
                  </a:lnTo>
                  <a:lnTo>
                    <a:pt x="43067" y="5664"/>
                  </a:lnTo>
                  <a:lnTo>
                    <a:pt x="42826" y="5422"/>
                  </a:lnTo>
                  <a:lnTo>
                    <a:pt x="42564" y="5191"/>
                  </a:lnTo>
                  <a:lnTo>
                    <a:pt x="42303" y="4960"/>
                  </a:lnTo>
                  <a:lnTo>
                    <a:pt x="42031" y="4738"/>
                  </a:lnTo>
                  <a:lnTo>
                    <a:pt x="41759" y="4507"/>
                  </a:lnTo>
                  <a:lnTo>
                    <a:pt x="41468" y="4296"/>
                  </a:lnTo>
                  <a:lnTo>
                    <a:pt x="41186" y="4074"/>
                  </a:lnTo>
                  <a:lnTo>
                    <a:pt x="40884" y="3873"/>
                  </a:lnTo>
                  <a:lnTo>
                    <a:pt x="40582" y="3662"/>
                  </a:lnTo>
                  <a:lnTo>
                    <a:pt x="40260" y="3461"/>
                  </a:lnTo>
                  <a:lnTo>
                    <a:pt x="39948" y="3270"/>
                  </a:lnTo>
                  <a:lnTo>
                    <a:pt x="39616" y="3068"/>
                  </a:lnTo>
                  <a:lnTo>
                    <a:pt x="39285" y="2887"/>
                  </a:lnTo>
                  <a:lnTo>
                    <a:pt x="38942" y="2706"/>
                  </a:lnTo>
                  <a:lnTo>
                    <a:pt x="38590" y="2525"/>
                  </a:lnTo>
                  <a:lnTo>
                    <a:pt x="38228" y="2354"/>
                  </a:lnTo>
                  <a:lnTo>
                    <a:pt x="37856" y="2183"/>
                  </a:lnTo>
                  <a:lnTo>
                    <a:pt x="37484" y="2022"/>
                  </a:lnTo>
                  <a:lnTo>
                    <a:pt x="37101" y="1871"/>
                  </a:lnTo>
                  <a:lnTo>
                    <a:pt x="36709" y="1720"/>
                  </a:lnTo>
                  <a:lnTo>
                    <a:pt x="36307" y="1569"/>
                  </a:lnTo>
                  <a:lnTo>
                    <a:pt x="35904" y="1439"/>
                  </a:lnTo>
                  <a:lnTo>
                    <a:pt x="35482" y="1298"/>
                  </a:lnTo>
                  <a:lnTo>
                    <a:pt x="35059" y="1177"/>
                  </a:lnTo>
                  <a:lnTo>
                    <a:pt x="34627" y="1056"/>
                  </a:lnTo>
                  <a:lnTo>
                    <a:pt x="34184" y="936"/>
                  </a:lnTo>
                  <a:lnTo>
                    <a:pt x="33731" y="825"/>
                  </a:lnTo>
                  <a:lnTo>
                    <a:pt x="33269" y="724"/>
                  </a:lnTo>
                  <a:lnTo>
                    <a:pt x="32806" y="624"/>
                  </a:lnTo>
                  <a:lnTo>
                    <a:pt x="32323" y="533"/>
                  </a:lnTo>
                  <a:lnTo>
                    <a:pt x="31840" y="453"/>
                  </a:lnTo>
                  <a:lnTo>
                    <a:pt x="31337" y="382"/>
                  </a:lnTo>
                  <a:lnTo>
                    <a:pt x="30834" y="312"/>
                  </a:lnTo>
                  <a:lnTo>
                    <a:pt x="30321" y="241"/>
                  </a:lnTo>
                  <a:lnTo>
                    <a:pt x="29788" y="191"/>
                  </a:lnTo>
                  <a:lnTo>
                    <a:pt x="29255" y="141"/>
                  </a:lnTo>
                  <a:lnTo>
                    <a:pt x="28711" y="101"/>
                  </a:lnTo>
                  <a:lnTo>
                    <a:pt x="28158" y="60"/>
                  </a:lnTo>
                  <a:lnTo>
                    <a:pt x="27595" y="40"/>
                  </a:lnTo>
                  <a:lnTo>
                    <a:pt x="27021" y="20"/>
                  </a:lnTo>
                  <a:lnTo>
                    <a:pt x="26438" y="10"/>
                  </a:lnTo>
                  <a:lnTo>
                    <a:pt x="25844" y="0"/>
                  </a:lnTo>
                  <a:lnTo>
                    <a:pt x="25844" y="0"/>
                  </a:lnTo>
                  <a:lnTo>
                    <a:pt x="25251" y="10"/>
                  </a:lnTo>
                  <a:lnTo>
                    <a:pt x="24667" y="20"/>
                  </a:lnTo>
                  <a:lnTo>
                    <a:pt x="24094" y="40"/>
                  </a:lnTo>
                  <a:lnTo>
                    <a:pt x="23531" y="60"/>
                  </a:lnTo>
                  <a:lnTo>
                    <a:pt x="22977" y="101"/>
                  </a:lnTo>
                  <a:lnTo>
                    <a:pt x="22434" y="141"/>
                  </a:lnTo>
                  <a:lnTo>
                    <a:pt x="21891" y="191"/>
                  </a:lnTo>
                  <a:lnTo>
                    <a:pt x="21368" y="241"/>
                  </a:lnTo>
                  <a:lnTo>
                    <a:pt x="20855" y="312"/>
                  </a:lnTo>
                  <a:lnTo>
                    <a:pt x="20352" y="382"/>
                  </a:lnTo>
                  <a:lnTo>
                    <a:pt x="19849" y="453"/>
                  </a:lnTo>
                  <a:lnTo>
                    <a:pt x="19366" y="533"/>
                  </a:lnTo>
                  <a:lnTo>
                    <a:pt x="18883" y="624"/>
                  </a:lnTo>
                  <a:lnTo>
                    <a:pt x="18420" y="724"/>
                  </a:lnTo>
                  <a:lnTo>
                    <a:pt x="17957" y="825"/>
                  </a:lnTo>
                  <a:lnTo>
                    <a:pt x="17505" y="936"/>
                  </a:lnTo>
                  <a:lnTo>
                    <a:pt x="17062" y="1056"/>
                  </a:lnTo>
                  <a:lnTo>
                    <a:pt x="16629" y="1177"/>
                  </a:lnTo>
                  <a:lnTo>
                    <a:pt x="16197" y="1298"/>
                  </a:lnTo>
                  <a:lnTo>
                    <a:pt x="15784" y="1439"/>
                  </a:lnTo>
                  <a:lnTo>
                    <a:pt x="15372" y="1569"/>
                  </a:lnTo>
                  <a:lnTo>
                    <a:pt x="14980" y="1720"/>
                  </a:lnTo>
                  <a:lnTo>
                    <a:pt x="14587" y="1871"/>
                  </a:lnTo>
                  <a:lnTo>
                    <a:pt x="14205" y="2022"/>
                  </a:lnTo>
                  <a:lnTo>
                    <a:pt x="13823" y="2183"/>
                  </a:lnTo>
                  <a:lnTo>
                    <a:pt x="13460" y="2354"/>
                  </a:lnTo>
                  <a:lnTo>
                    <a:pt x="13098" y="2525"/>
                  </a:lnTo>
                  <a:lnTo>
                    <a:pt x="12746" y="2706"/>
                  </a:lnTo>
                  <a:lnTo>
                    <a:pt x="12404" y="2887"/>
                  </a:lnTo>
                  <a:lnTo>
                    <a:pt x="12072" y="3068"/>
                  </a:lnTo>
                  <a:lnTo>
                    <a:pt x="11740" y="3270"/>
                  </a:lnTo>
                  <a:lnTo>
                    <a:pt x="11418" y="3461"/>
                  </a:lnTo>
                  <a:lnTo>
                    <a:pt x="11106" y="3662"/>
                  </a:lnTo>
                  <a:lnTo>
                    <a:pt x="10805" y="3873"/>
                  </a:lnTo>
                  <a:lnTo>
                    <a:pt x="10503" y="4074"/>
                  </a:lnTo>
                  <a:lnTo>
                    <a:pt x="10211" y="4296"/>
                  </a:lnTo>
                  <a:lnTo>
                    <a:pt x="9929" y="4507"/>
                  </a:lnTo>
                  <a:lnTo>
                    <a:pt x="9658" y="4738"/>
                  </a:lnTo>
                  <a:lnTo>
                    <a:pt x="9386" y="4960"/>
                  </a:lnTo>
                  <a:lnTo>
                    <a:pt x="9125" y="5191"/>
                  </a:lnTo>
                  <a:lnTo>
                    <a:pt x="8863" y="5422"/>
                  </a:lnTo>
                  <a:lnTo>
                    <a:pt x="8612" y="5664"/>
                  </a:lnTo>
                  <a:lnTo>
                    <a:pt x="8370" y="5905"/>
                  </a:lnTo>
                  <a:lnTo>
                    <a:pt x="8139" y="6147"/>
                  </a:lnTo>
                  <a:lnTo>
                    <a:pt x="7907" y="6398"/>
                  </a:lnTo>
                  <a:lnTo>
                    <a:pt x="7686" y="6650"/>
                  </a:lnTo>
                  <a:lnTo>
                    <a:pt x="7465" y="6901"/>
                  </a:lnTo>
                  <a:lnTo>
                    <a:pt x="7264" y="7163"/>
                  </a:lnTo>
                  <a:lnTo>
                    <a:pt x="7052" y="7424"/>
                  </a:lnTo>
                  <a:lnTo>
                    <a:pt x="6861" y="7686"/>
                  </a:lnTo>
                  <a:lnTo>
                    <a:pt x="6660" y="7957"/>
                  </a:lnTo>
                  <a:lnTo>
                    <a:pt x="6479" y="8219"/>
                  </a:lnTo>
                  <a:lnTo>
                    <a:pt x="6298" y="8491"/>
                  </a:lnTo>
                  <a:lnTo>
                    <a:pt x="6127" y="8772"/>
                  </a:lnTo>
                  <a:lnTo>
                    <a:pt x="5795" y="9326"/>
                  </a:lnTo>
                  <a:lnTo>
                    <a:pt x="5483" y="9889"/>
                  </a:lnTo>
                  <a:lnTo>
                    <a:pt x="5191" y="10462"/>
                  </a:lnTo>
                  <a:lnTo>
                    <a:pt x="4930" y="11036"/>
                  </a:lnTo>
                  <a:lnTo>
                    <a:pt x="4678" y="11619"/>
                  </a:lnTo>
                  <a:lnTo>
                    <a:pt x="4447" y="12213"/>
                  </a:lnTo>
                  <a:lnTo>
                    <a:pt x="4235" y="12806"/>
                  </a:lnTo>
                  <a:lnTo>
                    <a:pt x="4044" y="13400"/>
                  </a:lnTo>
                  <a:lnTo>
                    <a:pt x="3873" y="14004"/>
                  </a:lnTo>
                  <a:lnTo>
                    <a:pt x="3712" y="14607"/>
                  </a:lnTo>
                  <a:lnTo>
                    <a:pt x="3572" y="15211"/>
                  </a:lnTo>
                  <a:lnTo>
                    <a:pt x="3451" y="15814"/>
                  </a:lnTo>
                  <a:lnTo>
                    <a:pt x="3340" y="16428"/>
                  </a:lnTo>
                  <a:lnTo>
                    <a:pt x="3240" y="17032"/>
                  </a:lnTo>
                  <a:lnTo>
                    <a:pt x="3159" y="17625"/>
                  </a:lnTo>
                  <a:lnTo>
                    <a:pt x="3089" y="18229"/>
                  </a:lnTo>
                  <a:lnTo>
                    <a:pt x="3028" y="18822"/>
                  </a:lnTo>
                  <a:lnTo>
                    <a:pt x="2978" y="19416"/>
                  </a:lnTo>
                  <a:lnTo>
                    <a:pt x="2948" y="19999"/>
                  </a:lnTo>
                  <a:lnTo>
                    <a:pt x="2918" y="20583"/>
                  </a:lnTo>
                  <a:lnTo>
                    <a:pt x="2908" y="21156"/>
                  </a:lnTo>
                  <a:lnTo>
                    <a:pt x="2897" y="21720"/>
                  </a:lnTo>
                  <a:lnTo>
                    <a:pt x="2897" y="22273"/>
                  </a:lnTo>
                  <a:lnTo>
                    <a:pt x="2908" y="22826"/>
                  </a:lnTo>
                  <a:lnTo>
                    <a:pt x="2918" y="23359"/>
                  </a:lnTo>
                  <a:lnTo>
                    <a:pt x="2938" y="23882"/>
                  </a:lnTo>
                  <a:lnTo>
                    <a:pt x="2968" y="24406"/>
                  </a:lnTo>
                  <a:lnTo>
                    <a:pt x="3038" y="25391"/>
                  </a:lnTo>
                  <a:lnTo>
                    <a:pt x="3119" y="26327"/>
                  </a:lnTo>
                  <a:lnTo>
                    <a:pt x="3209" y="27202"/>
                  </a:lnTo>
                  <a:lnTo>
                    <a:pt x="3300" y="28007"/>
                  </a:lnTo>
                  <a:lnTo>
                    <a:pt x="3390" y="28731"/>
                  </a:lnTo>
                  <a:lnTo>
                    <a:pt x="3390" y="28731"/>
                  </a:lnTo>
                  <a:lnTo>
                    <a:pt x="3954" y="33158"/>
                  </a:lnTo>
                  <a:lnTo>
                    <a:pt x="3511" y="33158"/>
                  </a:lnTo>
                  <a:lnTo>
                    <a:pt x="3511" y="33158"/>
                  </a:lnTo>
                  <a:lnTo>
                    <a:pt x="3330" y="33027"/>
                  </a:lnTo>
                  <a:lnTo>
                    <a:pt x="3159" y="32916"/>
                  </a:lnTo>
                  <a:lnTo>
                    <a:pt x="2988" y="32816"/>
                  </a:lnTo>
                  <a:lnTo>
                    <a:pt x="2827" y="32735"/>
                  </a:lnTo>
                  <a:lnTo>
                    <a:pt x="2666" y="32665"/>
                  </a:lnTo>
                  <a:lnTo>
                    <a:pt x="2515" y="32605"/>
                  </a:lnTo>
                  <a:lnTo>
                    <a:pt x="2364" y="32564"/>
                  </a:lnTo>
                  <a:lnTo>
                    <a:pt x="2223" y="32534"/>
                  </a:lnTo>
                  <a:lnTo>
                    <a:pt x="2083" y="32514"/>
                  </a:lnTo>
                  <a:lnTo>
                    <a:pt x="1942" y="32514"/>
                  </a:lnTo>
                  <a:lnTo>
                    <a:pt x="1811" y="32514"/>
                  </a:lnTo>
                  <a:lnTo>
                    <a:pt x="1690" y="32534"/>
                  </a:lnTo>
                  <a:lnTo>
                    <a:pt x="1570" y="32564"/>
                  </a:lnTo>
                  <a:lnTo>
                    <a:pt x="1459" y="32605"/>
                  </a:lnTo>
                  <a:lnTo>
                    <a:pt x="1348" y="32655"/>
                  </a:lnTo>
                  <a:lnTo>
                    <a:pt x="1238" y="32705"/>
                  </a:lnTo>
                  <a:lnTo>
                    <a:pt x="1137" y="32776"/>
                  </a:lnTo>
                  <a:lnTo>
                    <a:pt x="1036" y="32856"/>
                  </a:lnTo>
                  <a:lnTo>
                    <a:pt x="946" y="32947"/>
                  </a:lnTo>
                  <a:lnTo>
                    <a:pt x="865" y="33037"/>
                  </a:lnTo>
                  <a:lnTo>
                    <a:pt x="775" y="33138"/>
                  </a:lnTo>
                  <a:lnTo>
                    <a:pt x="694" y="33248"/>
                  </a:lnTo>
                  <a:lnTo>
                    <a:pt x="624" y="33369"/>
                  </a:lnTo>
                  <a:lnTo>
                    <a:pt x="554" y="33500"/>
                  </a:lnTo>
                  <a:lnTo>
                    <a:pt x="493" y="33631"/>
                  </a:lnTo>
                  <a:lnTo>
                    <a:pt x="423" y="33771"/>
                  </a:lnTo>
                  <a:lnTo>
                    <a:pt x="322" y="34063"/>
                  </a:lnTo>
                  <a:lnTo>
                    <a:pt x="222" y="34385"/>
                  </a:lnTo>
                  <a:lnTo>
                    <a:pt x="151" y="34717"/>
                  </a:lnTo>
                  <a:lnTo>
                    <a:pt x="91" y="35069"/>
                  </a:lnTo>
                  <a:lnTo>
                    <a:pt x="40" y="35441"/>
                  </a:lnTo>
                  <a:lnTo>
                    <a:pt x="10" y="35814"/>
                  </a:lnTo>
                  <a:lnTo>
                    <a:pt x="0" y="36196"/>
                  </a:lnTo>
                  <a:lnTo>
                    <a:pt x="0" y="36588"/>
                  </a:lnTo>
                  <a:lnTo>
                    <a:pt x="20" y="36971"/>
                  </a:lnTo>
                  <a:lnTo>
                    <a:pt x="51" y="37363"/>
                  </a:lnTo>
                  <a:lnTo>
                    <a:pt x="91" y="37745"/>
                  </a:lnTo>
                  <a:lnTo>
                    <a:pt x="151" y="38127"/>
                  </a:lnTo>
                  <a:lnTo>
                    <a:pt x="222" y="38500"/>
                  </a:lnTo>
                  <a:lnTo>
                    <a:pt x="302" y="38852"/>
                  </a:lnTo>
                  <a:lnTo>
                    <a:pt x="403" y="39204"/>
                  </a:lnTo>
                  <a:lnTo>
                    <a:pt x="513" y="39526"/>
                  </a:lnTo>
                  <a:lnTo>
                    <a:pt x="634" y="39828"/>
                  </a:lnTo>
                  <a:lnTo>
                    <a:pt x="775" y="40109"/>
                  </a:lnTo>
                  <a:lnTo>
                    <a:pt x="916" y="40361"/>
                  </a:lnTo>
                  <a:lnTo>
                    <a:pt x="916" y="40361"/>
                  </a:lnTo>
                  <a:lnTo>
                    <a:pt x="1368" y="41085"/>
                  </a:lnTo>
                  <a:lnTo>
                    <a:pt x="1710" y="41669"/>
                  </a:lnTo>
                  <a:lnTo>
                    <a:pt x="1851" y="41930"/>
                  </a:lnTo>
                  <a:lnTo>
                    <a:pt x="1982" y="42172"/>
                  </a:lnTo>
                  <a:lnTo>
                    <a:pt x="2103" y="42403"/>
                  </a:lnTo>
                  <a:lnTo>
                    <a:pt x="2213" y="42634"/>
                  </a:lnTo>
                  <a:lnTo>
                    <a:pt x="2314" y="42866"/>
                  </a:lnTo>
                  <a:lnTo>
                    <a:pt x="2405" y="43107"/>
                  </a:lnTo>
                  <a:lnTo>
                    <a:pt x="2606" y="43640"/>
                  </a:lnTo>
                  <a:lnTo>
                    <a:pt x="2827" y="44274"/>
                  </a:lnTo>
                  <a:lnTo>
                    <a:pt x="3099" y="45059"/>
                  </a:lnTo>
                  <a:lnTo>
                    <a:pt x="3099" y="45059"/>
                  </a:lnTo>
                  <a:lnTo>
                    <a:pt x="3219" y="45361"/>
                  </a:lnTo>
                  <a:lnTo>
                    <a:pt x="3340" y="45642"/>
                  </a:lnTo>
                  <a:lnTo>
                    <a:pt x="3471" y="45884"/>
                  </a:lnTo>
                  <a:lnTo>
                    <a:pt x="3612" y="46095"/>
                  </a:lnTo>
                  <a:lnTo>
                    <a:pt x="3763" y="46276"/>
                  </a:lnTo>
                  <a:lnTo>
                    <a:pt x="3914" y="46427"/>
                  </a:lnTo>
                  <a:lnTo>
                    <a:pt x="4064" y="46558"/>
                  </a:lnTo>
                  <a:lnTo>
                    <a:pt x="4225" y="46658"/>
                  </a:lnTo>
                  <a:lnTo>
                    <a:pt x="4386" y="46749"/>
                  </a:lnTo>
                  <a:lnTo>
                    <a:pt x="4547" y="46809"/>
                  </a:lnTo>
                  <a:lnTo>
                    <a:pt x="4708" y="46849"/>
                  </a:lnTo>
                  <a:lnTo>
                    <a:pt x="4879" y="46870"/>
                  </a:lnTo>
                  <a:lnTo>
                    <a:pt x="5040" y="46880"/>
                  </a:lnTo>
                  <a:lnTo>
                    <a:pt x="5201" y="46880"/>
                  </a:lnTo>
                  <a:lnTo>
                    <a:pt x="5362" y="46860"/>
                  </a:lnTo>
                  <a:lnTo>
                    <a:pt x="5523" y="46819"/>
                  </a:lnTo>
                  <a:lnTo>
                    <a:pt x="5523" y="46819"/>
                  </a:lnTo>
                  <a:lnTo>
                    <a:pt x="5664" y="48258"/>
                  </a:lnTo>
                  <a:lnTo>
                    <a:pt x="5775" y="49445"/>
                  </a:lnTo>
                  <a:lnTo>
                    <a:pt x="5775" y="49445"/>
                  </a:lnTo>
                  <a:lnTo>
                    <a:pt x="5805" y="49636"/>
                  </a:lnTo>
                  <a:lnTo>
                    <a:pt x="5835" y="49827"/>
                  </a:lnTo>
                  <a:lnTo>
                    <a:pt x="5885" y="50028"/>
                  </a:lnTo>
                  <a:lnTo>
                    <a:pt x="5946" y="50230"/>
                  </a:lnTo>
                  <a:lnTo>
                    <a:pt x="6026" y="50441"/>
                  </a:lnTo>
                  <a:lnTo>
                    <a:pt x="6107" y="50652"/>
                  </a:lnTo>
                  <a:lnTo>
                    <a:pt x="6207" y="50874"/>
                  </a:lnTo>
                  <a:lnTo>
                    <a:pt x="6308" y="51095"/>
                  </a:lnTo>
                  <a:lnTo>
                    <a:pt x="6429" y="51326"/>
                  </a:lnTo>
                  <a:lnTo>
                    <a:pt x="6549" y="51548"/>
                  </a:lnTo>
                  <a:lnTo>
                    <a:pt x="6690" y="51789"/>
                  </a:lnTo>
                  <a:lnTo>
                    <a:pt x="6831" y="52020"/>
                  </a:lnTo>
                  <a:lnTo>
                    <a:pt x="7153" y="52513"/>
                  </a:lnTo>
                  <a:lnTo>
                    <a:pt x="7505" y="53006"/>
                  </a:lnTo>
                  <a:lnTo>
                    <a:pt x="7877" y="53509"/>
                  </a:lnTo>
                  <a:lnTo>
                    <a:pt x="8290" y="54022"/>
                  </a:lnTo>
                  <a:lnTo>
                    <a:pt x="8712" y="54545"/>
                  </a:lnTo>
                  <a:lnTo>
                    <a:pt x="9165" y="55069"/>
                  </a:lnTo>
                  <a:lnTo>
                    <a:pt x="9628" y="55592"/>
                  </a:lnTo>
                  <a:lnTo>
                    <a:pt x="10111" y="56125"/>
                  </a:lnTo>
                  <a:lnTo>
                    <a:pt x="10603" y="56648"/>
                  </a:lnTo>
                  <a:lnTo>
                    <a:pt x="11106" y="57171"/>
                  </a:lnTo>
                  <a:lnTo>
                    <a:pt x="11609" y="57694"/>
                  </a:lnTo>
                  <a:lnTo>
                    <a:pt x="12123" y="58207"/>
                  </a:lnTo>
                  <a:lnTo>
                    <a:pt x="13129" y="59203"/>
                  </a:lnTo>
                  <a:lnTo>
                    <a:pt x="14114" y="60159"/>
                  </a:lnTo>
                  <a:lnTo>
                    <a:pt x="15050" y="61054"/>
                  </a:lnTo>
                  <a:lnTo>
                    <a:pt x="15905" y="61879"/>
                  </a:lnTo>
                  <a:lnTo>
                    <a:pt x="16660" y="62624"/>
                  </a:lnTo>
                  <a:lnTo>
                    <a:pt x="17293" y="63257"/>
                  </a:lnTo>
                  <a:lnTo>
                    <a:pt x="17565" y="63539"/>
                  </a:lnTo>
                  <a:lnTo>
                    <a:pt x="17786" y="63791"/>
                  </a:lnTo>
                  <a:lnTo>
                    <a:pt x="17786" y="63791"/>
                  </a:lnTo>
                  <a:lnTo>
                    <a:pt x="17977" y="63992"/>
                  </a:lnTo>
                  <a:lnTo>
                    <a:pt x="18179" y="64183"/>
                  </a:lnTo>
                  <a:lnTo>
                    <a:pt x="18380" y="64364"/>
                  </a:lnTo>
                  <a:lnTo>
                    <a:pt x="18591" y="64515"/>
                  </a:lnTo>
                  <a:lnTo>
                    <a:pt x="18812" y="64656"/>
                  </a:lnTo>
                  <a:lnTo>
                    <a:pt x="19034" y="64776"/>
                  </a:lnTo>
                  <a:lnTo>
                    <a:pt x="19255" y="64887"/>
                  </a:lnTo>
                  <a:lnTo>
                    <a:pt x="19486" y="64988"/>
                  </a:lnTo>
                  <a:lnTo>
                    <a:pt x="19718" y="65068"/>
                  </a:lnTo>
                  <a:lnTo>
                    <a:pt x="19959" y="65139"/>
                  </a:lnTo>
                  <a:lnTo>
                    <a:pt x="20191" y="65199"/>
                  </a:lnTo>
                  <a:lnTo>
                    <a:pt x="20422" y="65249"/>
                  </a:lnTo>
                  <a:lnTo>
                    <a:pt x="20663" y="65289"/>
                  </a:lnTo>
                  <a:lnTo>
                    <a:pt x="20895" y="65320"/>
                  </a:lnTo>
                  <a:lnTo>
                    <a:pt x="21126" y="65340"/>
                  </a:lnTo>
                  <a:lnTo>
                    <a:pt x="21358" y="65360"/>
                  </a:lnTo>
                  <a:lnTo>
                    <a:pt x="21589" y="65370"/>
                  </a:lnTo>
                  <a:lnTo>
                    <a:pt x="21810" y="65370"/>
                  </a:lnTo>
                  <a:lnTo>
                    <a:pt x="22253" y="65350"/>
                  </a:lnTo>
                  <a:lnTo>
                    <a:pt x="22665" y="65320"/>
                  </a:lnTo>
                  <a:lnTo>
                    <a:pt x="23058" y="65289"/>
                  </a:lnTo>
                  <a:lnTo>
                    <a:pt x="23732" y="65199"/>
                  </a:lnTo>
                  <a:lnTo>
                    <a:pt x="24013" y="65169"/>
                  </a:lnTo>
                  <a:lnTo>
                    <a:pt x="24235" y="65149"/>
                  </a:lnTo>
                  <a:lnTo>
                    <a:pt x="24235" y="65149"/>
                  </a:lnTo>
                  <a:lnTo>
                    <a:pt x="25844" y="65068"/>
                  </a:lnTo>
                  <a:lnTo>
                    <a:pt x="25844" y="65068"/>
                  </a:lnTo>
                  <a:lnTo>
                    <a:pt x="27444" y="65149"/>
                  </a:lnTo>
                  <a:lnTo>
                    <a:pt x="27444" y="65149"/>
                  </a:lnTo>
                  <a:lnTo>
                    <a:pt x="27675" y="65169"/>
                  </a:lnTo>
                  <a:lnTo>
                    <a:pt x="27957" y="65199"/>
                  </a:lnTo>
                  <a:lnTo>
                    <a:pt x="28631" y="65289"/>
                  </a:lnTo>
                  <a:lnTo>
                    <a:pt x="29013" y="65320"/>
                  </a:lnTo>
                  <a:lnTo>
                    <a:pt x="29436" y="65350"/>
                  </a:lnTo>
                  <a:lnTo>
                    <a:pt x="29868" y="65370"/>
                  </a:lnTo>
                  <a:lnTo>
                    <a:pt x="30090" y="65370"/>
                  </a:lnTo>
                  <a:lnTo>
                    <a:pt x="30321" y="65360"/>
                  </a:lnTo>
                  <a:lnTo>
                    <a:pt x="30552" y="65340"/>
                  </a:lnTo>
                  <a:lnTo>
                    <a:pt x="30784" y="65320"/>
                  </a:lnTo>
                  <a:lnTo>
                    <a:pt x="31025" y="65289"/>
                  </a:lnTo>
                  <a:lnTo>
                    <a:pt x="31257" y="65249"/>
                  </a:lnTo>
                  <a:lnTo>
                    <a:pt x="31498" y="65199"/>
                  </a:lnTo>
                  <a:lnTo>
                    <a:pt x="31729" y="65139"/>
                  </a:lnTo>
                  <a:lnTo>
                    <a:pt x="31961" y="65068"/>
                  </a:lnTo>
                  <a:lnTo>
                    <a:pt x="32192" y="64988"/>
                  </a:lnTo>
                  <a:lnTo>
                    <a:pt x="32424" y="64887"/>
                  </a:lnTo>
                  <a:lnTo>
                    <a:pt x="32655" y="64776"/>
                  </a:lnTo>
                  <a:lnTo>
                    <a:pt x="32876" y="64656"/>
                  </a:lnTo>
                  <a:lnTo>
                    <a:pt x="33088" y="64515"/>
                  </a:lnTo>
                  <a:lnTo>
                    <a:pt x="33299" y="64364"/>
                  </a:lnTo>
                  <a:lnTo>
                    <a:pt x="33510" y="64183"/>
                  </a:lnTo>
                  <a:lnTo>
                    <a:pt x="33711" y="63992"/>
                  </a:lnTo>
                  <a:lnTo>
                    <a:pt x="33902" y="63791"/>
                  </a:lnTo>
                  <a:lnTo>
                    <a:pt x="33902" y="63791"/>
                  </a:lnTo>
                  <a:lnTo>
                    <a:pt x="34124" y="63539"/>
                  </a:lnTo>
                  <a:lnTo>
                    <a:pt x="34385" y="63257"/>
                  </a:lnTo>
                  <a:lnTo>
                    <a:pt x="35019" y="62624"/>
                  </a:lnTo>
                  <a:lnTo>
                    <a:pt x="35784" y="61879"/>
                  </a:lnTo>
                  <a:lnTo>
                    <a:pt x="36639" y="61054"/>
                  </a:lnTo>
                  <a:lnTo>
                    <a:pt x="37564" y="60159"/>
                  </a:lnTo>
                  <a:lnTo>
                    <a:pt x="38550" y="59203"/>
                  </a:lnTo>
                  <a:lnTo>
                    <a:pt x="39566" y="58207"/>
                  </a:lnTo>
                  <a:lnTo>
                    <a:pt x="40069" y="57694"/>
                  </a:lnTo>
                  <a:lnTo>
                    <a:pt x="40572" y="57171"/>
                  </a:lnTo>
                  <a:lnTo>
                    <a:pt x="41075" y="56648"/>
                  </a:lnTo>
                  <a:lnTo>
                    <a:pt x="41568" y="56125"/>
                  </a:lnTo>
                  <a:lnTo>
                    <a:pt x="42051" y="55592"/>
                  </a:lnTo>
                  <a:lnTo>
                    <a:pt x="42514" y="55069"/>
                  </a:lnTo>
                  <a:lnTo>
                    <a:pt x="42966" y="54545"/>
                  </a:lnTo>
                  <a:lnTo>
                    <a:pt x="43399" y="54022"/>
                  </a:lnTo>
                  <a:lnTo>
                    <a:pt x="43801" y="53509"/>
                  </a:lnTo>
                  <a:lnTo>
                    <a:pt x="44184" y="53006"/>
                  </a:lnTo>
                  <a:lnTo>
                    <a:pt x="44526" y="52513"/>
                  </a:lnTo>
                  <a:lnTo>
                    <a:pt x="44848" y="52020"/>
                  </a:lnTo>
                  <a:lnTo>
                    <a:pt x="44989" y="51789"/>
                  </a:lnTo>
                  <a:lnTo>
                    <a:pt x="45129" y="51548"/>
                  </a:lnTo>
                  <a:lnTo>
                    <a:pt x="45260" y="51326"/>
                  </a:lnTo>
                  <a:lnTo>
                    <a:pt x="45371" y="51095"/>
                  </a:lnTo>
                  <a:lnTo>
                    <a:pt x="45481" y="50874"/>
                  </a:lnTo>
                  <a:lnTo>
                    <a:pt x="45572" y="50652"/>
                  </a:lnTo>
                  <a:lnTo>
                    <a:pt x="45663" y="50441"/>
                  </a:lnTo>
                  <a:lnTo>
                    <a:pt x="45733" y="50230"/>
                  </a:lnTo>
                  <a:lnTo>
                    <a:pt x="45793" y="50028"/>
                  </a:lnTo>
                  <a:lnTo>
                    <a:pt x="45844" y="49827"/>
                  </a:lnTo>
                  <a:lnTo>
                    <a:pt x="45874" y="49636"/>
                  </a:lnTo>
                  <a:lnTo>
                    <a:pt x="45904" y="49445"/>
                  </a:lnTo>
                  <a:lnTo>
                    <a:pt x="45904" y="49445"/>
                  </a:lnTo>
                  <a:lnTo>
                    <a:pt x="46015" y="48258"/>
                  </a:lnTo>
                  <a:lnTo>
                    <a:pt x="46166" y="46819"/>
                  </a:lnTo>
                  <a:lnTo>
                    <a:pt x="46166" y="46819"/>
                  </a:lnTo>
                  <a:lnTo>
                    <a:pt x="46316" y="46860"/>
                  </a:lnTo>
                  <a:lnTo>
                    <a:pt x="46477" y="46880"/>
                  </a:lnTo>
                  <a:lnTo>
                    <a:pt x="46638" y="46880"/>
                  </a:lnTo>
                  <a:lnTo>
                    <a:pt x="46809" y="46870"/>
                  </a:lnTo>
                  <a:lnTo>
                    <a:pt x="46970" y="46849"/>
                  </a:lnTo>
                  <a:lnTo>
                    <a:pt x="47131" y="46809"/>
                  </a:lnTo>
                  <a:lnTo>
                    <a:pt x="47302" y="46749"/>
                  </a:lnTo>
                  <a:lnTo>
                    <a:pt x="47463" y="46658"/>
                  </a:lnTo>
                  <a:lnTo>
                    <a:pt x="47614" y="46558"/>
                  </a:lnTo>
                  <a:lnTo>
                    <a:pt x="47775" y="46427"/>
                  </a:lnTo>
                  <a:lnTo>
                    <a:pt x="47926" y="46276"/>
                  </a:lnTo>
                  <a:lnTo>
                    <a:pt x="48067" y="46095"/>
                  </a:lnTo>
                  <a:lnTo>
                    <a:pt x="48208" y="45884"/>
                  </a:lnTo>
                  <a:lnTo>
                    <a:pt x="48349" y="45642"/>
                  </a:lnTo>
                  <a:lnTo>
                    <a:pt x="48469" y="45361"/>
                  </a:lnTo>
                  <a:lnTo>
                    <a:pt x="48590" y="45059"/>
                  </a:lnTo>
                  <a:lnTo>
                    <a:pt x="48590" y="45059"/>
                  </a:lnTo>
                  <a:lnTo>
                    <a:pt x="49083" y="43640"/>
                  </a:lnTo>
                  <a:lnTo>
                    <a:pt x="49274" y="43107"/>
                  </a:lnTo>
                  <a:lnTo>
                    <a:pt x="49375" y="42866"/>
                  </a:lnTo>
                  <a:lnTo>
                    <a:pt x="49475" y="42634"/>
                  </a:lnTo>
                  <a:lnTo>
                    <a:pt x="49586" y="42403"/>
                  </a:lnTo>
                  <a:lnTo>
                    <a:pt x="49697" y="42172"/>
                  </a:lnTo>
                  <a:lnTo>
                    <a:pt x="49827" y="41930"/>
                  </a:lnTo>
                  <a:lnTo>
                    <a:pt x="49968" y="41669"/>
                  </a:lnTo>
                  <a:lnTo>
                    <a:pt x="50320" y="41085"/>
                  </a:lnTo>
                  <a:lnTo>
                    <a:pt x="50763" y="40361"/>
                  </a:lnTo>
                  <a:lnTo>
                    <a:pt x="50763" y="40361"/>
                  </a:lnTo>
                  <a:lnTo>
                    <a:pt x="50914" y="40109"/>
                  </a:lnTo>
                  <a:lnTo>
                    <a:pt x="51045" y="39828"/>
                  </a:lnTo>
                  <a:lnTo>
                    <a:pt x="51165" y="39526"/>
                  </a:lnTo>
                  <a:lnTo>
                    <a:pt x="51276" y="39204"/>
                  </a:lnTo>
                  <a:lnTo>
                    <a:pt x="51377" y="38852"/>
                  </a:lnTo>
                  <a:lnTo>
                    <a:pt x="51467" y="38500"/>
                  </a:lnTo>
                  <a:lnTo>
                    <a:pt x="51538" y="38127"/>
                  </a:lnTo>
                  <a:lnTo>
                    <a:pt x="51588" y="37745"/>
                  </a:lnTo>
                  <a:lnTo>
                    <a:pt x="51638" y="37363"/>
                  </a:lnTo>
                  <a:lnTo>
                    <a:pt x="51668" y="36971"/>
                  </a:lnTo>
                  <a:lnTo>
                    <a:pt x="51688" y="36588"/>
                  </a:lnTo>
                  <a:lnTo>
                    <a:pt x="51688" y="36196"/>
                  </a:lnTo>
                  <a:lnTo>
                    <a:pt x="51668" y="35814"/>
                  </a:lnTo>
                  <a:lnTo>
                    <a:pt x="51638" y="35441"/>
                  </a:lnTo>
                  <a:lnTo>
                    <a:pt x="51598" y="35069"/>
                  </a:lnTo>
                  <a:lnTo>
                    <a:pt x="51538" y="34717"/>
                  </a:lnTo>
                  <a:lnTo>
                    <a:pt x="51457" y="34385"/>
                  </a:lnTo>
                  <a:lnTo>
                    <a:pt x="51367" y="34063"/>
                  </a:lnTo>
                  <a:lnTo>
                    <a:pt x="51256" y="33771"/>
                  </a:lnTo>
                  <a:lnTo>
                    <a:pt x="51196" y="33631"/>
                  </a:lnTo>
                  <a:lnTo>
                    <a:pt x="51135" y="33500"/>
                  </a:lnTo>
                  <a:lnTo>
                    <a:pt x="51065" y="33369"/>
                  </a:lnTo>
                  <a:lnTo>
                    <a:pt x="50984" y="33248"/>
                  </a:lnTo>
                  <a:lnTo>
                    <a:pt x="50904" y="33138"/>
                  </a:lnTo>
                  <a:lnTo>
                    <a:pt x="50823" y="33037"/>
                  </a:lnTo>
                  <a:lnTo>
                    <a:pt x="50733" y="32947"/>
                  </a:lnTo>
                  <a:lnTo>
                    <a:pt x="50642" y="32856"/>
                  </a:lnTo>
                  <a:lnTo>
                    <a:pt x="50552" y="32776"/>
                  </a:lnTo>
                  <a:lnTo>
                    <a:pt x="50451" y="32705"/>
                  </a:lnTo>
                  <a:lnTo>
                    <a:pt x="50340" y="32655"/>
                  </a:lnTo>
                  <a:lnTo>
                    <a:pt x="50230" y="32605"/>
                  </a:lnTo>
                  <a:lnTo>
                    <a:pt x="50119" y="32564"/>
                  </a:lnTo>
                  <a:lnTo>
                    <a:pt x="49998" y="32534"/>
                  </a:lnTo>
                  <a:lnTo>
                    <a:pt x="49868" y="32514"/>
                  </a:lnTo>
                  <a:lnTo>
                    <a:pt x="49737" y="32514"/>
                  </a:lnTo>
                  <a:lnTo>
                    <a:pt x="49606" y="32514"/>
                  </a:lnTo>
                  <a:lnTo>
                    <a:pt x="49465" y="32534"/>
                  </a:lnTo>
                  <a:lnTo>
                    <a:pt x="49324" y="32564"/>
                  </a:lnTo>
                  <a:lnTo>
                    <a:pt x="49173" y="32605"/>
                  </a:lnTo>
                  <a:lnTo>
                    <a:pt x="49023" y="32665"/>
                  </a:lnTo>
                  <a:lnTo>
                    <a:pt x="48862" y="32735"/>
                  </a:lnTo>
                  <a:lnTo>
                    <a:pt x="48691" y="32816"/>
                  </a:lnTo>
                  <a:lnTo>
                    <a:pt x="48530" y="32916"/>
                  </a:lnTo>
                  <a:lnTo>
                    <a:pt x="48349" y="33027"/>
                  </a:lnTo>
                  <a:lnTo>
                    <a:pt x="48167" y="33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066;p27">
              <a:extLst>
                <a:ext uri="{FF2B5EF4-FFF2-40B4-BE49-F238E27FC236}">
                  <a16:creationId xmlns:a16="http://schemas.microsoft.com/office/drawing/2014/main" id="{566B1234-BAB7-4E0A-85E0-2C59FB675962}"/>
                </a:ext>
              </a:extLst>
            </p:cNvPr>
            <p:cNvSpPr/>
            <p:nvPr/>
          </p:nvSpPr>
          <p:spPr>
            <a:xfrm>
              <a:off x="4646475" y="962675"/>
              <a:ext cx="1194650" cy="896625"/>
            </a:xfrm>
            <a:custGeom>
              <a:avLst/>
              <a:gdLst/>
              <a:ahLst/>
              <a:cxnLst/>
              <a:rect l="l" t="t" r="r" b="b"/>
              <a:pathLst>
                <a:path w="47786" h="35865" extrusionOk="0">
                  <a:moveTo>
                    <a:pt x="24426" y="1"/>
                  </a:moveTo>
                  <a:lnTo>
                    <a:pt x="23390" y="21"/>
                  </a:lnTo>
                  <a:lnTo>
                    <a:pt x="22324" y="51"/>
                  </a:lnTo>
                  <a:lnTo>
                    <a:pt x="21237" y="91"/>
                  </a:lnTo>
                  <a:lnTo>
                    <a:pt x="21207" y="101"/>
                  </a:lnTo>
                  <a:lnTo>
                    <a:pt x="20503" y="112"/>
                  </a:lnTo>
                  <a:lnTo>
                    <a:pt x="19728" y="142"/>
                  </a:lnTo>
                  <a:lnTo>
                    <a:pt x="19245" y="172"/>
                  </a:lnTo>
                  <a:lnTo>
                    <a:pt x="18762" y="202"/>
                  </a:lnTo>
                  <a:lnTo>
                    <a:pt x="18300" y="242"/>
                  </a:lnTo>
                  <a:lnTo>
                    <a:pt x="17837" y="283"/>
                  </a:lnTo>
                  <a:lnTo>
                    <a:pt x="17384" y="333"/>
                  </a:lnTo>
                  <a:lnTo>
                    <a:pt x="16942" y="393"/>
                  </a:lnTo>
                  <a:lnTo>
                    <a:pt x="16499" y="454"/>
                  </a:lnTo>
                  <a:lnTo>
                    <a:pt x="16066" y="524"/>
                  </a:lnTo>
                  <a:lnTo>
                    <a:pt x="15644" y="604"/>
                  </a:lnTo>
                  <a:lnTo>
                    <a:pt x="15231" y="685"/>
                  </a:lnTo>
                  <a:lnTo>
                    <a:pt x="14829" y="776"/>
                  </a:lnTo>
                  <a:lnTo>
                    <a:pt x="14427" y="866"/>
                  </a:lnTo>
                  <a:lnTo>
                    <a:pt x="14034" y="967"/>
                  </a:lnTo>
                  <a:lnTo>
                    <a:pt x="13642" y="1067"/>
                  </a:lnTo>
                  <a:lnTo>
                    <a:pt x="13270" y="1178"/>
                  </a:lnTo>
                  <a:lnTo>
                    <a:pt x="12897" y="1299"/>
                  </a:lnTo>
                  <a:lnTo>
                    <a:pt x="12535" y="1419"/>
                  </a:lnTo>
                  <a:lnTo>
                    <a:pt x="12173" y="1540"/>
                  </a:lnTo>
                  <a:lnTo>
                    <a:pt x="11821" y="1671"/>
                  </a:lnTo>
                  <a:lnTo>
                    <a:pt x="11479" y="1812"/>
                  </a:lnTo>
                  <a:lnTo>
                    <a:pt x="11137" y="1953"/>
                  </a:lnTo>
                  <a:lnTo>
                    <a:pt x="10805" y="2093"/>
                  </a:lnTo>
                  <a:lnTo>
                    <a:pt x="10483" y="2244"/>
                  </a:lnTo>
                  <a:lnTo>
                    <a:pt x="10171" y="2395"/>
                  </a:lnTo>
                  <a:lnTo>
                    <a:pt x="9859" y="2556"/>
                  </a:lnTo>
                  <a:lnTo>
                    <a:pt x="9548" y="2717"/>
                  </a:lnTo>
                  <a:lnTo>
                    <a:pt x="9256" y="2888"/>
                  </a:lnTo>
                  <a:lnTo>
                    <a:pt x="8964" y="3059"/>
                  </a:lnTo>
                  <a:lnTo>
                    <a:pt x="8672" y="3230"/>
                  </a:lnTo>
                  <a:lnTo>
                    <a:pt x="8391" y="3401"/>
                  </a:lnTo>
                  <a:lnTo>
                    <a:pt x="8119" y="3592"/>
                  </a:lnTo>
                  <a:lnTo>
                    <a:pt x="7847" y="3773"/>
                  </a:lnTo>
                  <a:lnTo>
                    <a:pt x="7586" y="3965"/>
                  </a:lnTo>
                  <a:lnTo>
                    <a:pt x="7334" y="4156"/>
                  </a:lnTo>
                  <a:lnTo>
                    <a:pt x="6841" y="4548"/>
                  </a:lnTo>
                  <a:lnTo>
                    <a:pt x="6369" y="4950"/>
                  </a:lnTo>
                  <a:lnTo>
                    <a:pt x="5916" y="5363"/>
                  </a:lnTo>
                  <a:lnTo>
                    <a:pt x="5493" y="5785"/>
                  </a:lnTo>
                  <a:lnTo>
                    <a:pt x="5081" y="6218"/>
                  </a:lnTo>
                  <a:lnTo>
                    <a:pt x="4699" y="6661"/>
                  </a:lnTo>
                  <a:lnTo>
                    <a:pt x="4326" y="7113"/>
                  </a:lnTo>
                  <a:lnTo>
                    <a:pt x="3984" y="7566"/>
                  </a:lnTo>
                  <a:lnTo>
                    <a:pt x="3652" y="8029"/>
                  </a:lnTo>
                  <a:lnTo>
                    <a:pt x="3340" y="8502"/>
                  </a:lnTo>
                  <a:lnTo>
                    <a:pt x="3049" y="8964"/>
                  </a:lnTo>
                  <a:lnTo>
                    <a:pt x="2777" y="9437"/>
                  </a:lnTo>
                  <a:lnTo>
                    <a:pt x="2516" y="9910"/>
                  </a:lnTo>
                  <a:lnTo>
                    <a:pt x="2274" y="10393"/>
                  </a:lnTo>
                  <a:lnTo>
                    <a:pt x="2053" y="10866"/>
                  </a:lnTo>
                  <a:lnTo>
                    <a:pt x="1842" y="11339"/>
                  </a:lnTo>
                  <a:lnTo>
                    <a:pt x="1650" y="11811"/>
                  </a:lnTo>
                  <a:lnTo>
                    <a:pt x="1469" y="12284"/>
                  </a:lnTo>
                  <a:lnTo>
                    <a:pt x="1298" y="12757"/>
                  </a:lnTo>
                  <a:lnTo>
                    <a:pt x="1147" y="13220"/>
                  </a:lnTo>
                  <a:lnTo>
                    <a:pt x="997" y="13683"/>
                  </a:lnTo>
                  <a:lnTo>
                    <a:pt x="876" y="14135"/>
                  </a:lnTo>
                  <a:lnTo>
                    <a:pt x="755" y="14578"/>
                  </a:lnTo>
                  <a:lnTo>
                    <a:pt x="644" y="15010"/>
                  </a:lnTo>
                  <a:lnTo>
                    <a:pt x="554" y="15443"/>
                  </a:lnTo>
                  <a:lnTo>
                    <a:pt x="463" y="15866"/>
                  </a:lnTo>
                  <a:lnTo>
                    <a:pt x="383" y="16278"/>
                  </a:lnTo>
                  <a:lnTo>
                    <a:pt x="322" y="16670"/>
                  </a:lnTo>
                  <a:lnTo>
                    <a:pt x="262" y="17063"/>
                  </a:lnTo>
                  <a:lnTo>
                    <a:pt x="162" y="17787"/>
                  </a:lnTo>
                  <a:lnTo>
                    <a:pt x="91" y="18461"/>
                  </a:lnTo>
                  <a:lnTo>
                    <a:pt x="41" y="19065"/>
                  </a:lnTo>
                  <a:lnTo>
                    <a:pt x="21" y="19598"/>
                  </a:lnTo>
                  <a:lnTo>
                    <a:pt x="1" y="20050"/>
                  </a:lnTo>
                  <a:lnTo>
                    <a:pt x="1" y="20413"/>
                  </a:lnTo>
                  <a:lnTo>
                    <a:pt x="1" y="20684"/>
                  </a:lnTo>
                  <a:lnTo>
                    <a:pt x="11" y="20906"/>
                  </a:lnTo>
                  <a:lnTo>
                    <a:pt x="41" y="20906"/>
                  </a:lnTo>
                  <a:lnTo>
                    <a:pt x="31" y="21368"/>
                  </a:lnTo>
                  <a:lnTo>
                    <a:pt x="31" y="21831"/>
                  </a:lnTo>
                  <a:lnTo>
                    <a:pt x="31" y="22304"/>
                  </a:lnTo>
                  <a:lnTo>
                    <a:pt x="31" y="22767"/>
                  </a:lnTo>
                  <a:lnTo>
                    <a:pt x="71" y="23702"/>
                  </a:lnTo>
                  <a:lnTo>
                    <a:pt x="121" y="24638"/>
                  </a:lnTo>
                  <a:lnTo>
                    <a:pt x="202" y="25573"/>
                  </a:lnTo>
                  <a:lnTo>
                    <a:pt x="302" y="26509"/>
                  </a:lnTo>
                  <a:lnTo>
                    <a:pt x="413" y="27445"/>
                  </a:lnTo>
                  <a:lnTo>
                    <a:pt x="534" y="28380"/>
                  </a:lnTo>
                  <a:lnTo>
                    <a:pt x="675" y="29316"/>
                  </a:lnTo>
                  <a:lnTo>
                    <a:pt x="836" y="30251"/>
                  </a:lnTo>
                  <a:lnTo>
                    <a:pt x="997" y="31187"/>
                  </a:lnTo>
                  <a:lnTo>
                    <a:pt x="1168" y="32123"/>
                  </a:lnTo>
                  <a:lnTo>
                    <a:pt x="1520" y="33994"/>
                  </a:lnTo>
                  <a:lnTo>
                    <a:pt x="1882" y="35865"/>
                  </a:lnTo>
                  <a:lnTo>
                    <a:pt x="2304" y="33440"/>
                  </a:lnTo>
                  <a:lnTo>
                    <a:pt x="2355" y="33018"/>
                  </a:lnTo>
                  <a:lnTo>
                    <a:pt x="2435" y="32525"/>
                  </a:lnTo>
                  <a:lnTo>
                    <a:pt x="2546" y="31871"/>
                  </a:lnTo>
                  <a:lnTo>
                    <a:pt x="2616" y="31489"/>
                  </a:lnTo>
                  <a:lnTo>
                    <a:pt x="2697" y="31076"/>
                  </a:lnTo>
                  <a:lnTo>
                    <a:pt x="2797" y="30634"/>
                  </a:lnTo>
                  <a:lnTo>
                    <a:pt x="2908" y="30171"/>
                  </a:lnTo>
                  <a:lnTo>
                    <a:pt x="3029" y="29678"/>
                  </a:lnTo>
                  <a:lnTo>
                    <a:pt x="3169" y="29165"/>
                  </a:lnTo>
                  <a:lnTo>
                    <a:pt x="3320" y="28632"/>
                  </a:lnTo>
                  <a:lnTo>
                    <a:pt x="3501" y="28088"/>
                  </a:lnTo>
                  <a:lnTo>
                    <a:pt x="3572" y="27857"/>
                  </a:lnTo>
                  <a:lnTo>
                    <a:pt x="3652" y="27636"/>
                  </a:lnTo>
                  <a:lnTo>
                    <a:pt x="3874" y="27012"/>
                  </a:lnTo>
                  <a:lnTo>
                    <a:pt x="4125" y="26388"/>
                  </a:lnTo>
                  <a:lnTo>
                    <a:pt x="4397" y="25765"/>
                  </a:lnTo>
                  <a:lnTo>
                    <a:pt x="4538" y="25453"/>
                  </a:lnTo>
                  <a:lnTo>
                    <a:pt x="4689" y="25131"/>
                  </a:lnTo>
                  <a:lnTo>
                    <a:pt x="4960" y="24618"/>
                  </a:lnTo>
                  <a:lnTo>
                    <a:pt x="5242" y="24115"/>
                  </a:lnTo>
                  <a:lnTo>
                    <a:pt x="5534" y="23642"/>
                  </a:lnTo>
                  <a:lnTo>
                    <a:pt x="5835" y="23189"/>
                  </a:lnTo>
                  <a:lnTo>
                    <a:pt x="6147" y="22757"/>
                  </a:lnTo>
                  <a:lnTo>
                    <a:pt x="6469" y="22334"/>
                  </a:lnTo>
                  <a:lnTo>
                    <a:pt x="6801" y="21942"/>
                  </a:lnTo>
                  <a:lnTo>
                    <a:pt x="7133" y="21559"/>
                  </a:lnTo>
                  <a:lnTo>
                    <a:pt x="7475" y="21207"/>
                  </a:lnTo>
                  <a:lnTo>
                    <a:pt x="7827" y="20865"/>
                  </a:lnTo>
                  <a:lnTo>
                    <a:pt x="8189" y="20543"/>
                  </a:lnTo>
                  <a:lnTo>
                    <a:pt x="8552" y="20242"/>
                  </a:lnTo>
                  <a:lnTo>
                    <a:pt x="8924" y="19950"/>
                  </a:lnTo>
                  <a:lnTo>
                    <a:pt x="9296" y="19678"/>
                  </a:lnTo>
                  <a:lnTo>
                    <a:pt x="9678" y="19417"/>
                  </a:lnTo>
                  <a:lnTo>
                    <a:pt x="10061" y="19175"/>
                  </a:lnTo>
                  <a:lnTo>
                    <a:pt x="10443" y="18954"/>
                  </a:lnTo>
                  <a:lnTo>
                    <a:pt x="10835" y="18743"/>
                  </a:lnTo>
                  <a:lnTo>
                    <a:pt x="11228" y="18541"/>
                  </a:lnTo>
                  <a:lnTo>
                    <a:pt x="11630" y="18360"/>
                  </a:lnTo>
                  <a:lnTo>
                    <a:pt x="12022" y="18189"/>
                  </a:lnTo>
                  <a:lnTo>
                    <a:pt x="12425" y="18038"/>
                  </a:lnTo>
                  <a:lnTo>
                    <a:pt x="12817" y="17898"/>
                  </a:lnTo>
                  <a:lnTo>
                    <a:pt x="13219" y="17757"/>
                  </a:lnTo>
                  <a:lnTo>
                    <a:pt x="13612" y="17636"/>
                  </a:lnTo>
                  <a:lnTo>
                    <a:pt x="14014" y="17535"/>
                  </a:lnTo>
                  <a:lnTo>
                    <a:pt x="14406" y="17435"/>
                  </a:lnTo>
                  <a:lnTo>
                    <a:pt x="14799" y="17344"/>
                  </a:lnTo>
                  <a:lnTo>
                    <a:pt x="15191" y="17264"/>
                  </a:lnTo>
                  <a:lnTo>
                    <a:pt x="15584" y="17204"/>
                  </a:lnTo>
                  <a:lnTo>
                    <a:pt x="15976" y="17143"/>
                  </a:lnTo>
                  <a:lnTo>
                    <a:pt x="16358" y="17093"/>
                  </a:lnTo>
                  <a:lnTo>
                    <a:pt x="16730" y="17053"/>
                  </a:lnTo>
                  <a:lnTo>
                    <a:pt x="17113" y="17012"/>
                  </a:lnTo>
                  <a:lnTo>
                    <a:pt x="17475" y="16992"/>
                  </a:lnTo>
                  <a:lnTo>
                    <a:pt x="17837" y="16972"/>
                  </a:lnTo>
                  <a:lnTo>
                    <a:pt x="18199" y="16952"/>
                  </a:lnTo>
                  <a:lnTo>
                    <a:pt x="19225" y="16952"/>
                  </a:lnTo>
                  <a:lnTo>
                    <a:pt x="19879" y="16972"/>
                  </a:lnTo>
                  <a:lnTo>
                    <a:pt x="20483" y="17012"/>
                  </a:lnTo>
                  <a:lnTo>
                    <a:pt x="21056" y="17063"/>
                  </a:lnTo>
                  <a:lnTo>
                    <a:pt x="21589" y="17123"/>
                  </a:lnTo>
                  <a:lnTo>
                    <a:pt x="22062" y="17183"/>
                  </a:lnTo>
                  <a:lnTo>
                    <a:pt x="22495" y="17254"/>
                  </a:lnTo>
                  <a:lnTo>
                    <a:pt x="22867" y="17324"/>
                  </a:lnTo>
                  <a:lnTo>
                    <a:pt x="23179" y="17385"/>
                  </a:lnTo>
                  <a:lnTo>
                    <a:pt x="23621" y="17475"/>
                  </a:lnTo>
                  <a:lnTo>
                    <a:pt x="23772" y="17515"/>
                  </a:lnTo>
                  <a:lnTo>
                    <a:pt x="23923" y="17475"/>
                  </a:lnTo>
                  <a:lnTo>
                    <a:pt x="24356" y="17385"/>
                  </a:lnTo>
                  <a:lnTo>
                    <a:pt x="24678" y="17324"/>
                  </a:lnTo>
                  <a:lnTo>
                    <a:pt x="25050" y="17254"/>
                  </a:lnTo>
                  <a:lnTo>
                    <a:pt x="25472" y="17183"/>
                  </a:lnTo>
                  <a:lnTo>
                    <a:pt x="25955" y="17123"/>
                  </a:lnTo>
                  <a:lnTo>
                    <a:pt x="26489" y="17063"/>
                  </a:lnTo>
                  <a:lnTo>
                    <a:pt x="27062" y="17012"/>
                  </a:lnTo>
                  <a:lnTo>
                    <a:pt x="27666" y="16972"/>
                  </a:lnTo>
                  <a:lnTo>
                    <a:pt x="28319" y="16952"/>
                  </a:lnTo>
                  <a:lnTo>
                    <a:pt x="29346" y="16952"/>
                  </a:lnTo>
                  <a:lnTo>
                    <a:pt x="29708" y="16972"/>
                  </a:lnTo>
                  <a:lnTo>
                    <a:pt x="30070" y="16992"/>
                  </a:lnTo>
                  <a:lnTo>
                    <a:pt x="30442" y="17012"/>
                  </a:lnTo>
                  <a:lnTo>
                    <a:pt x="30814" y="17053"/>
                  </a:lnTo>
                  <a:lnTo>
                    <a:pt x="31197" y="17093"/>
                  </a:lnTo>
                  <a:lnTo>
                    <a:pt x="31579" y="17143"/>
                  </a:lnTo>
                  <a:lnTo>
                    <a:pt x="31961" y="17204"/>
                  </a:lnTo>
                  <a:lnTo>
                    <a:pt x="32354" y="17264"/>
                  </a:lnTo>
                  <a:lnTo>
                    <a:pt x="32746" y="17344"/>
                  </a:lnTo>
                  <a:lnTo>
                    <a:pt x="33138" y="17435"/>
                  </a:lnTo>
                  <a:lnTo>
                    <a:pt x="33531" y="17535"/>
                  </a:lnTo>
                  <a:lnTo>
                    <a:pt x="33933" y="17646"/>
                  </a:lnTo>
                  <a:lnTo>
                    <a:pt x="34335" y="17767"/>
                  </a:lnTo>
                  <a:lnTo>
                    <a:pt x="34728" y="17898"/>
                  </a:lnTo>
                  <a:lnTo>
                    <a:pt x="35130" y="18038"/>
                  </a:lnTo>
                  <a:lnTo>
                    <a:pt x="35522" y="18199"/>
                  </a:lnTo>
                  <a:lnTo>
                    <a:pt x="35925" y="18360"/>
                  </a:lnTo>
                  <a:lnTo>
                    <a:pt x="36317" y="18552"/>
                  </a:lnTo>
                  <a:lnTo>
                    <a:pt x="36710" y="18743"/>
                  </a:lnTo>
                  <a:lnTo>
                    <a:pt x="37102" y="18954"/>
                  </a:lnTo>
                  <a:lnTo>
                    <a:pt x="37484" y="19185"/>
                  </a:lnTo>
                  <a:lnTo>
                    <a:pt x="37866" y="19427"/>
                  </a:lnTo>
                  <a:lnTo>
                    <a:pt x="38249" y="19678"/>
                  </a:lnTo>
                  <a:lnTo>
                    <a:pt x="38621" y="19950"/>
                  </a:lnTo>
                  <a:lnTo>
                    <a:pt x="38993" y="20242"/>
                  </a:lnTo>
                  <a:lnTo>
                    <a:pt x="39355" y="20543"/>
                  </a:lnTo>
                  <a:lnTo>
                    <a:pt x="39717" y="20865"/>
                  </a:lnTo>
                  <a:lnTo>
                    <a:pt x="40070" y="21207"/>
                  </a:lnTo>
                  <a:lnTo>
                    <a:pt x="40412" y="21570"/>
                  </a:lnTo>
                  <a:lnTo>
                    <a:pt x="40754" y="21952"/>
                  </a:lnTo>
                  <a:lnTo>
                    <a:pt x="41076" y="22344"/>
                  </a:lnTo>
                  <a:lnTo>
                    <a:pt x="41397" y="22757"/>
                  </a:lnTo>
                  <a:lnTo>
                    <a:pt x="41709" y="23199"/>
                  </a:lnTo>
                  <a:lnTo>
                    <a:pt x="42011" y="23652"/>
                  </a:lnTo>
                  <a:lnTo>
                    <a:pt x="42303" y="24125"/>
                  </a:lnTo>
                  <a:lnTo>
                    <a:pt x="42585" y="24628"/>
                  </a:lnTo>
                  <a:lnTo>
                    <a:pt x="42856" y="25141"/>
                  </a:lnTo>
                  <a:lnTo>
                    <a:pt x="43148" y="25765"/>
                  </a:lnTo>
                  <a:lnTo>
                    <a:pt x="43409" y="26378"/>
                  </a:lnTo>
                  <a:lnTo>
                    <a:pt x="43651" y="26982"/>
                  </a:lnTo>
                  <a:lnTo>
                    <a:pt x="43872" y="27585"/>
                  </a:lnTo>
                  <a:lnTo>
                    <a:pt x="43963" y="27847"/>
                  </a:lnTo>
                  <a:lnTo>
                    <a:pt x="44053" y="28109"/>
                  </a:lnTo>
                  <a:lnTo>
                    <a:pt x="44224" y="28652"/>
                  </a:lnTo>
                  <a:lnTo>
                    <a:pt x="44375" y="29175"/>
                  </a:lnTo>
                  <a:lnTo>
                    <a:pt x="44516" y="29688"/>
                  </a:lnTo>
                  <a:lnTo>
                    <a:pt x="44637" y="30181"/>
                  </a:lnTo>
                  <a:lnTo>
                    <a:pt x="44747" y="30644"/>
                  </a:lnTo>
                  <a:lnTo>
                    <a:pt x="44848" y="31086"/>
                  </a:lnTo>
                  <a:lnTo>
                    <a:pt x="44929" y="31499"/>
                  </a:lnTo>
                  <a:lnTo>
                    <a:pt x="44999" y="31871"/>
                  </a:lnTo>
                  <a:lnTo>
                    <a:pt x="45110" y="32525"/>
                  </a:lnTo>
                  <a:lnTo>
                    <a:pt x="45180" y="33018"/>
                  </a:lnTo>
                  <a:lnTo>
                    <a:pt x="45230" y="33440"/>
                  </a:lnTo>
                  <a:lnTo>
                    <a:pt x="45663" y="35865"/>
                  </a:lnTo>
                  <a:lnTo>
                    <a:pt x="46116" y="33521"/>
                  </a:lnTo>
                  <a:lnTo>
                    <a:pt x="46337" y="32354"/>
                  </a:lnTo>
                  <a:lnTo>
                    <a:pt x="46548" y="31177"/>
                  </a:lnTo>
                  <a:lnTo>
                    <a:pt x="46749" y="30010"/>
                  </a:lnTo>
                  <a:lnTo>
                    <a:pt x="46941" y="28833"/>
                  </a:lnTo>
                  <a:lnTo>
                    <a:pt x="47101" y="27666"/>
                  </a:lnTo>
                  <a:lnTo>
                    <a:pt x="47182" y="27072"/>
                  </a:lnTo>
                  <a:lnTo>
                    <a:pt x="47252" y="26489"/>
                  </a:lnTo>
                  <a:lnTo>
                    <a:pt x="47252" y="26429"/>
                  </a:lnTo>
                  <a:lnTo>
                    <a:pt x="47363" y="25664"/>
                  </a:lnTo>
                  <a:lnTo>
                    <a:pt x="47454" y="24899"/>
                  </a:lnTo>
                  <a:lnTo>
                    <a:pt x="47534" y="24135"/>
                  </a:lnTo>
                  <a:lnTo>
                    <a:pt x="47604" y="23390"/>
                  </a:lnTo>
                  <a:lnTo>
                    <a:pt x="47665" y="22656"/>
                  </a:lnTo>
                  <a:lnTo>
                    <a:pt x="47715" y="21922"/>
                  </a:lnTo>
                  <a:lnTo>
                    <a:pt x="47755" y="21197"/>
                  </a:lnTo>
                  <a:lnTo>
                    <a:pt x="47776" y="20493"/>
                  </a:lnTo>
                  <a:lnTo>
                    <a:pt x="47786" y="19789"/>
                  </a:lnTo>
                  <a:lnTo>
                    <a:pt x="47786" y="19095"/>
                  </a:lnTo>
                  <a:lnTo>
                    <a:pt x="47776" y="18411"/>
                  </a:lnTo>
                  <a:lnTo>
                    <a:pt x="47745" y="17737"/>
                  </a:lnTo>
                  <a:lnTo>
                    <a:pt x="47705" y="17083"/>
                  </a:lnTo>
                  <a:lnTo>
                    <a:pt x="47645" y="16429"/>
                  </a:lnTo>
                  <a:lnTo>
                    <a:pt x="47574" y="15785"/>
                  </a:lnTo>
                  <a:lnTo>
                    <a:pt x="47494" y="15151"/>
                  </a:lnTo>
                  <a:lnTo>
                    <a:pt x="47393" y="14528"/>
                  </a:lnTo>
                  <a:lnTo>
                    <a:pt x="47283" y="13924"/>
                  </a:lnTo>
                  <a:lnTo>
                    <a:pt x="47152" y="13320"/>
                  </a:lnTo>
                  <a:lnTo>
                    <a:pt x="47011" y="12737"/>
                  </a:lnTo>
                  <a:lnTo>
                    <a:pt x="46850" y="12153"/>
                  </a:lnTo>
                  <a:lnTo>
                    <a:pt x="46669" y="11590"/>
                  </a:lnTo>
                  <a:lnTo>
                    <a:pt x="46478" y="11037"/>
                  </a:lnTo>
                  <a:lnTo>
                    <a:pt x="46267" y="10493"/>
                  </a:lnTo>
                  <a:lnTo>
                    <a:pt x="46045" y="9960"/>
                  </a:lnTo>
                  <a:lnTo>
                    <a:pt x="45794" y="9447"/>
                  </a:lnTo>
                  <a:lnTo>
                    <a:pt x="45532" y="8944"/>
                  </a:lnTo>
                  <a:lnTo>
                    <a:pt x="45261" y="8441"/>
                  </a:lnTo>
                  <a:lnTo>
                    <a:pt x="44959" y="7968"/>
                  </a:lnTo>
                  <a:lnTo>
                    <a:pt x="44647" y="7496"/>
                  </a:lnTo>
                  <a:lnTo>
                    <a:pt x="44315" y="7043"/>
                  </a:lnTo>
                  <a:lnTo>
                    <a:pt x="43963" y="6590"/>
                  </a:lnTo>
                  <a:lnTo>
                    <a:pt x="43591" y="6168"/>
                  </a:lnTo>
                  <a:lnTo>
                    <a:pt x="43198" y="5745"/>
                  </a:lnTo>
                  <a:lnTo>
                    <a:pt x="42786" y="5343"/>
                  </a:lnTo>
                  <a:lnTo>
                    <a:pt x="42363" y="4950"/>
                  </a:lnTo>
                  <a:lnTo>
                    <a:pt x="41911" y="4578"/>
                  </a:lnTo>
                  <a:lnTo>
                    <a:pt x="41438" y="4216"/>
                  </a:lnTo>
                  <a:lnTo>
                    <a:pt x="40945" y="3864"/>
                  </a:lnTo>
                  <a:lnTo>
                    <a:pt x="40442" y="3532"/>
                  </a:lnTo>
                  <a:lnTo>
                    <a:pt x="39909" y="3210"/>
                  </a:lnTo>
                  <a:lnTo>
                    <a:pt x="39355" y="2898"/>
                  </a:lnTo>
                  <a:lnTo>
                    <a:pt x="38782" y="2606"/>
                  </a:lnTo>
                  <a:lnTo>
                    <a:pt x="38178" y="2335"/>
                  </a:lnTo>
                  <a:lnTo>
                    <a:pt x="37565" y="2073"/>
                  </a:lnTo>
                  <a:lnTo>
                    <a:pt x="36921" y="1822"/>
                  </a:lnTo>
                  <a:lnTo>
                    <a:pt x="36257" y="1590"/>
                  </a:lnTo>
                  <a:lnTo>
                    <a:pt x="35563" y="1369"/>
                  </a:lnTo>
                  <a:lnTo>
                    <a:pt x="34858" y="1168"/>
                  </a:lnTo>
                  <a:lnTo>
                    <a:pt x="34124" y="987"/>
                  </a:lnTo>
                  <a:lnTo>
                    <a:pt x="33360" y="816"/>
                  </a:lnTo>
                  <a:lnTo>
                    <a:pt x="32585" y="655"/>
                  </a:lnTo>
                  <a:lnTo>
                    <a:pt x="31780" y="524"/>
                  </a:lnTo>
                  <a:lnTo>
                    <a:pt x="30945" y="393"/>
                  </a:lnTo>
                  <a:lnTo>
                    <a:pt x="30090" y="293"/>
                  </a:lnTo>
                  <a:lnTo>
                    <a:pt x="29215" y="202"/>
                  </a:lnTo>
                  <a:lnTo>
                    <a:pt x="28299" y="132"/>
                  </a:lnTo>
                  <a:lnTo>
                    <a:pt x="27374" y="71"/>
                  </a:lnTo>
                  <a:lnTo>
                    <a:pt x="26418" y="31"/>
                  </a:lnTo>
                  <a:lnTo>
                    <a:pt x="25432" y="11"/>
                  </a:lnTo>
                  <a:lnTo>
                    <a:pt x="244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67;p27">
              <a:extLst>
                <a:ext uri="{FF2B5EF4-FFF2-40B4-BE49-F238E27FC236}">
                  <a16:creationId xmlns:a16="http://schemas.microsoft.com/office/drawing/2014/main" id="{8E346ABE-5896-4088-8FC9-4D5FAB1E5758}"/>
                </a:ext>
              </a:extLst>
            </p:cNvPr>
            <p:cNvSpPr/>
            <p:nvPr/>
          </p:nvSpPr>
          <p:spPr>
            <a:xfrm>
              <a:off x="4646475" y="962675"/>
              <a:ext cx="1194650" cy="896625"/>
            </a:xfrm>
            <a:custGeom>
              <a:avLst/>
              <a:gdLst/>
              <a:ahLst/>
              <a:cxnLst/>
              <a:rect l="l" t="t" r="r" b="b"/>
              <a:pathLst>
                <a:path w="47786" h="35865" fill="none" extrusionOk="0">
                  <a:moveTo>
                    <a:pt x="21237" y="91"/>
                  </a:moveTo>
                  <a:lnTo>
                    <a:pt x="21237" y="91"/>
                  </a:lnTo>
                  <a:lnTo>
                    <a:pt x="21207" y="101"/>
                  </a:lnTo>
                  <a:lnTo>
                    <a:pt x="21207" y="101"/>
                  </a:lnTo>
                  <a:lnTo>
                    <a:pt x="20503" y="112"/>
                  </a:lnTo>
                  <a:lnTo>
                    <a:pt x="19728" y="142"/>
                  </a:lnTo>
                  <a:lnTo>
                    <a:pt x="19728" y="142"/>
                  </a:lnTo>
                  <a:lnTo>
                    <a:pt x="19245" y="172"/>
                  </a:lnTo>
                  <a:lnTo>
                    <a:pt x="18762" y="202"/>
                  </a:lnTo>
                  <a:lnTo>
                    <a:pt x="18300" y="242"/>
                  </a:lnTo>
                  <a:lnTo>
                    <a:pt x="17837" y="283"/>
                  </a:lnTo>
                  <a:lnTo>
                    <a:pt x="17384" y="333"/>
                  </a:lnTo>
                  <a:lnTo>
                    <a:pt x="16942" y="393"/>
                  </a:lnTo>
                  <a:lnTo>
                    <a:pt x="16499" y="454"/>
                  </a:lnTo>
                  <a:lnTo>
                    <a:pt x="16066" y="524"/>
                  </a:lnTo>
                  <a:lnTo>
                    <a:pt x="15644" y="604"/>
                  </a:lnTo>
                  <a:lnTo>
                    <a:pt x="15231" y="685"/>
                  </a:lnTo>
                  <a:lnTo>
                    <a:pt x="14829" y="776"/>
                  </a:lnTo>
                  <a:lnTo>
                    <a:pt x="14427" y="866"/>
                  </a:lnTo>
                  <a:lnTo>
                    <a:pt x="14034" y="967"/>
                  </a:lnTo>
                  <a:lnTo>
                    <a:pt x="13642" y="1067"/>
                  </a:lnTo>
                  <a:lnTo>
                    <a:pt x="13270" y="1178"/>
                  </a:lnTo>
                  <a:lnTo>
                    <a:pt x="12897" y="1299"/>
                  </a:lnTo>
                  <a:lnTo>
                    <a:pt x="12535" y="1419"/>
                  </a:lnTo>
                  <a:lnTo>
                    <a:pt x="12173" y="1540"/>
                  </a:lnTo>
                  <a:lnTo>
                    <a:pt x="11821" y="1671"/>
                  </a:lnTo>
                  <a:lnTo>
                    <a:pt x="11479" y="1812"/>
                  </a:lnTo>
                  <a:lnTo>
                    <a:pt x="11137" y="1953"/>
                  </a:lnTo>
                  <a:lnTo>
                    <a:pt x="10805" y="2093"/>
                  </a:lnTo>
                  <a:lnTo>
                    <a:pt x="10483" y="2244"/>
                  </a:lnTo>
                  <a:lnTo>
                    <a:pt x="10171" y="2395"/>
                  </a:lnTo>
                  <a:lnTo>
                    <a:pt x="9859" y="2556"/>
                  </a:lnTo>
                  <a:lnTo>
                    <a:pt x="9548" y="2717"/>
                  </a:lnTo>
                  <a:lnTo>
                    <a:pt x="9256" y="2888"/>
                  </a:lnTo>
                  <a:lnTo>
                    <a:pt x="8964" y="3059"/>
                  </a:lnTo>
                  <a:lnTo>
                    <a:pt x="8672" y="3230"/>
                  </a:lnTo>
                  <a:lnTo>
                    <a:pt x="8391" y="3401"/>
                  </a:lnTo>
                  <a:lnTo>
                    <a:pt x="8119" y="3592"/>
                  </a:lnTo>
                  <a:lnTo>
                    <a:pt x="7847" y="3773"/>
                  </a:lnTo>
                  <a:lnTo>
                    <a:pt x="7586" y="3965"/>
                  </a:lnTo>
                  <a:lnTo>
                    <a:pt x="7334" y="4156"/>
                  </a:lnTo>
                  <a:lnTo>
                    <a:pt x="6841" y="4548"/>
                  </a:lnTo>
                  <a:lnTo>
                    <a:pt x="6369" y="4950"/>
                  </a:lnTo>
                  <a:lnTo>
                    <a:pt x="5916" y="5363"/>
                  </a:lnTo>
                  <a:lnTo>
                    <a:pt x="5493" y="5785"/>
                  </a:lnTo>
                  <a:lnTo>
                    <a:pt x="5081" y="6218"/>
                  </a:lnTo>
                  <a:lnTo>
                    <a:pt x="4699" y="6661"/>
                  </a:lnTo>
                  <a:lnTo>
                    <a:pt x="4326" y="7113"/>
                  </a:lnTo>
                  <a:lnTo>
                    <a:pt x="3984" y="7566"/>
                  </a:lnTo>
                  <a:lnTo>
                    <a:pt x="3652" y="8029"/>
                  </a:lnTo>
                  <a:lnTo>
                    <a:pt x="3340" y="8502"/>
                  </a:lnTo>
                  <a:lnTo>
                    <a:pt x="3049" y="8964"/>
                  </a:lnTo>
                  <a:lnTo>
                    <a:pt x="2777" y="9437"/>
                  </a:lnTo>
                  <a:lnTo>
                    <a:pt x="2516" y="9910"/>
                  </a:lnTo>
                  <a:lnTo>
                    <a:pt x="2274" y="10393"/>
                  </a:lnTo>
                  <a:lnTo>
                    <a:pt x="2053" y="10866"/>
                  </a:lnTo>
                  <a:lnTo>
                    <a:pt x="1842" y="11339"/>
                  </a:lnTo>
                  <a:lnTo>
                    <a:pt x="1650" y="11811"/>
                  </a:lnTo>
                  <a:lnTo>
                    <a:pt x="1469" y="12284"/>
                  </a:lnTo>
                  <a:lnTo>
                    <a:pt x="1298" y="12757"/>
                  </a:lnTo>
                  <a:lnTo>
                    <a:pt x="1147" y="13220"/>
                  </a:lnTo>
                  <a:lnTo>
                    <a:pt x="997" y="13683"/>
                  </a:lnTo>
                  <a:lnTo>
                    <a:pt x="876" y="14135"/>
                  </a:lnTo>
                  <a:lnTo>
                    <a:pt x="755" y="14578"/>
                  </a:lnTo>
                  <a:lnTo>
                    <a:pt x="644" y="15010"/>
                  </a:lnTo>
                  <a:lnTo>
                    <a:pt x="554" y="15443"/>
                  </a:lnTo>
                  <a:lnTo>
                    <a:pt x="463" y="15866"/>
                  </a:lnTo>
                  <a:lnTo>
                    <a:pt x="383" y="16278"/>
                  </a:lnTo>
                  <a:lnTo>
                    <a:pt x="322" y="16670"/>
                  </a:lnTo>
                  <a:lnTo>
                    <a:pt x="262" y="17063"/>
                  </a:lnTo>
                  <a:lnTo>
                    <a:pt x="162" y="17787"/>
                  </a:lnTo>
                  <a:lnTo>
                    <a:pt x="91" y="18461"/>
                  </a:lnTo>
                  <a:lnTo>
                    <a:pt x="41" y="19065"/>
                  </a:lnTo>
                  <a:lnTo>
                    <a:pt x="21" y="19598"/>
                  </a:lnTo>
                  <a:lnTo>
                    <a:pt x="1" y="20050"/>
                  </a:lnTo>
                  <a:lnTo>
                    <a:pt x="1" y="20413"/>
                  </a:lnTo>
                  <a:lnTo>
                    <a:pt x="1" y="20684"/>
                  </a:lnTo>
                  <a:lnTo>
                    <a:pt x="11" y="20906"/>
                  </a:lnTo>
                  <a:lnTo>
                    <a:pt x="41" y="20906"/>
                  </a:lnTo>
                  <a:lnTo>
                    <a:pt x="41" y="20906"/>
                  </a:lnTo>
                  <a:lnTo>
                    <a:pt x="31" y="21368"/>
                  </a:lnTo>
                  <a:lnTo>
                    <a:pt x="31" y="21831"/>
                  </a:lnTo>
                  <a:lnTo>
                    <a:pt x="31" y="22304"/>
                  </a:lnTo>
                  <a:lnTo>
                    <a:pt x="31" y="22767"/>
                  </a:lnTo>
                  <a:lnTo>
                    <a:pt x="71" y="23702"/>
                  </a:lnTo>
                  <a:lnTo>
                    <a:pt x="121" y="24638"/>
                  </a:lnTo>
                  <a:lnTo>
                    <a:pt x="202" y="25573"/>
                  </a:lnTo>
                  <a:lnTo>
                    <a:pt x="302" y="26509"/>
                  </a:lnTo>
                  <a:lnTo>
                    <a:pt x="413" y="27445"/>
                  </a:lnTo>
                  <a:lnTo>
                    <a:pt x="534" y="28380"/>
                  </a:lnTo>
                  <a:lnTo>
                    <a:pt x="675" y="29316"/>
                  </a:lnTo>
                  <a:lnTo>
                    <a:pt x="836" y="30251"/>
                  </a:lnTo>
                  <a:lnTo>
                    <a:pt x="997" y="31187"/>
                  </a:lnTo>
                  <a:lnTo>
                    <a:pt x="1168" y="32123"/>
                  </a:lnTo>
                  <a:lnTo>
                    <a:pt x="1520" y="33994"/>
                  </a:lnTo>
                  <a:lnTo>
                    <a:pt x="1882" y="35865"/>
                  </a:lnTo>
                  <a:lnTo>
                    <a:pt x="2304" y="33440"/>
                  </a:lnTo>
                  <a:lnTo>
                    <a:pt x="2304" y="33440"/>
                  </a:lnTo>
                  <a:lnTo>
                    <a:pt x="2355" y="33018"/>
                  </a:lnTo>
                  <a:lnTo>
                    <a:pt x="2435" y="32525"/>
                  </a:lnTo>
                  <a:lnTo>
                    <a:pt x="2546" y="31871"/>
                  </a:lnTo>
                  <a:lnTo>
                    <a:pt x="2616" y="31489"/>
                  </a:lnTo>
                  <a:lnTo>
                    <a:pt x="2697" y="31076"/>
                  </a:lnTo>
                  <a:lnTo>
                    <a:pt x="2797" y="30634"/>
                  </a:lnTo>
                  <a:lnTo>
                    <a:pt x="2908" y="30171"/>
                  </a:lnTo>
                  <a:lnTo>
                    <a:pt x="3029" y="29678"/>
                  </a:lnTo>
                  <a:lnTo>
                    <a:pt x="3169" y="29165"/>
                  </a:lnTo>
                  <a:lnTo>
                    <a:pt x="3320" y="28632"/>
                  </a:lnTo>
                  <a:lnTo>
                    <a:pt x="3501" y="28088"/>
                  </a:lnTo>
                  <a:lnTo>
                    <a:pt x="3501" y="28088"/>
                  </a:lnTo>
                  <a:lnTo>
                    <a:pt x="3572" y="27857"/>
                  </a:lnTo>
                  <a:lnTo>
                    <a:pt x="3652" y="27636"/>
                  </a:lnTo>
                  <a:lnTo>
                    <a:pt x="3652" y="27636"/>
                  </a:lnTo>
                  <a:lnTo>
                    <a:pt x="3874" y="27012"/>
                  </a:lnTo>
                  <a:lnTo>
                    <a:pt x="4125" y="26388"/>
                  </a:lnTo>
                  <a:lnTo>
                    <a:pt x="4397" y="25765"/>
                  </a:lnTo>
                  <a:lnTo>
                    <a:pt x="4538" y="25453"/>
                  </a:lnTo>
                  <a:lnTo>
                    <a:pt x="4689" y="25131"/>
                  </a:lnTo>
                  <a:lnTo>
                    <a:pt x="4689" y="25131"/>
                  </a:lnTo>
                  <a:lnTo>
                    <a:pt x="4960" y="24618"/>
                  </a:lnTo>
                  <a:lnTo>
                    <a:pt x="5242" y="24115"/>
                  </a:lnTo>
                  <a:lnTo>
                    <a:pt x="5534" y="23642"/>
                  </a:lnTo>
                  <a:lnTo>
                    <a:pt x="5835" y="23189"/>
                  </a:lnTo>
                  <a:lnTo>
                    <a:pt x="6147" y="22757"/>
                  </a:lnTo>
                  <a:lnTo>
                    <a:pt x="6469" y="22334"/>
                  </a:lnTo>
                  <a:lnTo>
                    <a:pt x="6801" y="21942"/>
                  </a:lnTo>
                  <a:lnTo>
                    <a:pt x="7133" y="21559"/>
                  </a:lnTo>
                  <a:lnTo>
                    <a:pt x="7475" y="21207"/>
                  </a:lnTo>
                  <a:lnTo>
                    <a:pt x="7827" y="20865"/>
                  </a:lnTo>
                  <a:lnTo>
                    <a:pt x="8189" y="20543"/>
                  </a:lnTo>
                  <a:lnTo>
                    <a:pt x="8552" y="20242"/>
                  </a:lnTo>
                  <a:lnTo>
                    <a:pt x="8924" y="19950"/>
                  </a:lnTo>
                  <a:lnTo>
                    <a:pt x="9296" y="19678"/>
                  </a:lnTo>
                  <a:lnTo>
                    <a:pt x="9678" y="19417"/>
                  </a:lnTo>
                  <a:lnTo>
                    <a:pt x="10061" y="19175"/>
                  </a:lnTo>
                  <a:lnTo>
                    <a:pt x="10443" y="18954"/>
                  </a:lnTo>
                  <a:lnTo>
                    <a:pt x="10835" y="18743"/>
                  </a:lnTo>
                  <a:lnTo>
                    <a:pt x="11228" y="18541"/>
                  </a:lnTo>
                  <a:lnTo>
                    <a:pt x="11630" y="18360"/>
                  </a:lnTo>
                  <a:lnTo>
                    <a:pt x="12022" y="18189"/>
                  </a:lnTo>
                  <a:lnTo>
                    <a:pt x="12425" y="18038"/>
                  </a:lnTo>
                  <a:lnTo>
                    <a:pt x="12817" y="17898"/>
                  </a:lnTo>
                  <a:lnTo>
                    <a:pt x="13219" y="17757"/>
                  </a:lnTo>
                  <a:lnTo>
                    <a:pt x="13612" y="17636"/>
                  </a:lnTo>
                  <a:lnTo>
                    <a:pt x="14014" y="17535"/>
                  </a:lnTo>
                  <a:lnTo>
                    <a:pt x="14406" y="17435"/>
                  </a:lnTo>
                  <a:lnTo>
                    <a:pt x="14799" y="17344"/>
                  </a:lnTo>
                  <a:lnTo>
                    <a:pt x="15191" y="17264"/>
                  </a:lnTo>
                  <a:lnTo>
                    <a:pt x="15584" y="17204"/>
                  </a:lnTo>
                  <a:lnTo>
                    <a:pt x="15976" y="17143"/>
                  </a:lnTo>
                  <a:lnTo>
                    <a:pt x="16358" y="17093"/>
                  </a:lnTo>
                  <a:lnTo>
                    <a:pt x="16730" y="17053"/>
                  </a:lnTo>
                  <a:lnTo>
                    <a:pt x="17113" y="17012"/>
                  </a:lnTo>
                  <a:lnTo>
                    <a:pt x="17475" y="16992"/>
                  </a:lnTo>
                  <a:lnTo>
                    <a:pt x="17837" y="16972"/>
                  </a:lnTo>
                  <a:lnTo>
                    <a:pt x="18199" y="16952"/>
                  </a:lnTo>
                  <a:lnTo>
                    <a:pt x="18551" y="16952"/>
                  </a:lnTo>
                  <a:lnTo>
                    <a:pt x="19225" y="16952"/>
                  </a:lnTo>
                  <a:lnTo>
                    <a:pt x="19879" y="16972"/>
                  </a:lnTo>
                  <a:lnTo>
                    <a:pt x="20483" y="17012"/>
                  </a:lnTo>
                  <a:lnTo>
                    <a:pt x="21056" y="17063"/>
                  </a:lnTo>
                  <a:lnTo>
                    <a:pt x="21589" y="17123"/>
                  </a:lnTo>
                  <a:lnTo>
                    <a:pt x="22062" y="17183"/>
                  </a:lnTo>
                  <a:lnTo>
                    <a:pt x="22495" y="17254"/>
                  </a:lnTo>
                  <a:lnTo>
                    <a:pt x="22867" y="17324"/>
                  </a:lnTo>
                  <a:lnTo>
                    <a:pt x="23179" y="17385"/>
                  </a:lnTo>
                  <a:lnTo>
                    <a:pt x="23621" y="17475"/>
                  </a:lnTo>
                  <a:lnTo>
                    <a:pt x="23772" y="17515"/>
                  </a:lnTo>
                  <a:lnTo>
                    <a:pt x="23772" y="17515"/>
                  </a:lnTo>
                  <a:lnTo>
                    <a:pt x="23923" y="17475"/>
                  </a:lnTo>
                  <a:lnTo>
                    <a:pt x="24356" y="17385"/>
                  </a:lnTo>
                  <a:lnTo>
                    <a:pt x="24678" y="17324"/>
                  </a:lnTo>
                  <a:lnTo>
                    <a:pt x="25050" y="17254"/>
                  </a:lnTo>
                  <a:lnTo>
                    <a:pt x="25472" y="17183"/>
                  </a:lnTo>
                  <a:lnTo>
                    <a:pt x="25955" y="17123"/>
                  </a:lnTo>
                  <a:lnTo>
                    <a:pt x="26489" y="17063"/>
                  </a:lnTo>
                  <a:lnTo>
                    <a:pt x="27062" y="17012"/>
                  </a:lnTo>
                  <a:lnTo>
                    <a:pt x="27666" y="16972"/>
                  </a:lnTo>
                  <a:lnTo>
                    <a:pt x="28319" y="16952"/>
                  </a:lnTo>
                  <a:lnTo>
                    <a:pt x="28993" y="16952"/>
                  </a:lnTo>
                  <a:lnTo>
                    <a:pt x="29346" y="16952"/>
                  </a:lnTo>
                  <a:lnTo>
                    <a:pt x="29708" y="16972"/>
                  </a:lnTo>
                  <a:lnTo>
                    <a:pt x="30070" y="16992"/>
                  </a:lnTo>
                  <a:lnTo>
                    <a:pt x="30442" y="17012"/>
                  </a:lnTo>
                  <a:lnTo>
                    <a:pt x="30814" y="17053"/>
                  </a:lnTo>
                  <a:lnTo>
                    <a:pt x="31197" y="17093"/>
                  </a:lnTo>
                  <a:lnTo>
                    <a:pt x="31579" y="17143"/>
                  </a:lnTo>
                  <a:lnTo>
                    <a:pt x="31961" y="17204"/>
                  </a:lnTo>
                  <a:lnTo>
                    <a:pt x="32354" y="17264"/>
                  </a:lnTo>
                  <a:lnTo>
                    <a:pt x="32746" y="17344"/>
                  </a:lnTo>
                  <a:lnTo>
                    <a:pt x="33138" y="17435"/>
                  </a:lnTo>
                  <a:lnTo>
                    <a:pt x="33531" y="17535"/>
                  </a:lnTo>
                  <a:lnTo>
                    <a:pt x="33933" y="17646"/>
                  </a:lnTo>
                  <a:lnTo>
                    <a:pt x="34335" y="17767"/>
                  </a:lnTo>
                  <a:lnTo>
                    <a:pt x="34728" y="17898"/>
                  </a:lnTo>
                  <a:lnTo>
                    <a:pt x="35130" y="18038"/>
                  </a:lnTo>
                  <a:lnTo>
                    <a:pt x="35522" y="18199"/>
                  </a:lnTo>
                  <a:lnTo>
                    <a:pt x="35925" y="18360"/>
                  </a:lnTo>
                  <a:lnTo>
                    <a:pt x="36317" y="18552"/>
                  </a:lnTo>
                  <a:lnTo>
                    <a:pt x="36710" y="18743"/>
                  </a:lnTo>
                  <a:lnTo>
                    <a:pt x="37102" y="18954"/>
                  </a:lnTo>
                  <a:lnTo>
                    <a:pt x="37484" y="19185"/>
                  </a:lnTo>
                  <a:lnTo>
                    <a:pt x="37866" y="19427"/>
                  </a:lnTo>
                  <a:lnTo>
                    <a:pt x="38249" y="19678"/>
                  </a:lnTo>
                  <a:lnTo>
                    <a:pt x="38621" y="19950"/>
                  </a:lnTo>
                  <a:lnTo>
                    <a:pt x="38993" y="20242"/>
                  </a:lnTo>
                  <a:lnTo>
                    <a:pt x="39355" y="20543"/>
                  </a:lnTo>
                  <a:lnTo>
                    <a:pt x="39717" y="20865"/>
                  </a:lnTo>
                  <a:lnTo>
                    <a:pt x="40070" y="21207"/>
                  </a:lnTo>
                  <a:lnTo>
                    <a:pt x="40412" y="21570"/>
                  </a:lnTo>
                  <a:lnTo>
                    <a:pt x="40754" y="21952"/>
                  </a:lnTo>
                  <a:lnTo>
                    <a:pt x="41076" y="22344"/>
                  </a:lnTo>
                  <a:lnTo>
                    <a:pt x="41397" y="22757"/>
                  </a:lnTo>
                  <a:lnTo>
                    <a:pt x="41709" y="23199"/>
                  </a:lnTo>
                  <a:lnTo>
                    <a:pt x="42011" y="23652"/>
                  </a:lnTo>
                  <a:lnTo>
                    <a:pt x="42303" y="24125"/>
                  </a:lnTo>
                  <a:lnTo>
                    <a:pt x="42585" y="24628"/>
                  </a:lnTo>
                  <a:lnTo>
                    <a:pt x="42856" y="25141"/>
                  </a:lnTo>
                  <a:lnTo>
                    <a:pt x="42856" y="25141"/>
                  </a:lnTo>
                  <a:lnTo>
                    <a:pt x="43148" y="25765"/>
                  </a:lnTo>
                  <a:lnTo>
                    <a:pt x="43409" y="26378"/>
                  </a:lnTo>
                  <a:lnTo>
                    <a:pt x="43651" y="26982"/>
                  </a:lnTo>
                  <a:lnTo>
                    <a:pt x="43872" y="27585"/>
                  </a:lnTo>
                  <a:lnTo>
                    <a:pt x="43872" y="27585"/>
                  </a:lnTo>
                  <a:lnTo>
                    <a:pt x="43963" y="27847"/>
                  </a:lnTo>
                  <a:lnTo>
                    <a:pt x="44053" y="28109"/>
                  </a:lnTo>
                  <a:lnTo>
                    <a:pt x="44053" y="28109"/>
                  </a:lnTo>
                  <a:lnTo>
                    <a:pt x="44224" y="28652"/>
                  </a:lnTo>
                  <a:lnTo>
                    <a:pt x="44375" y="29175"/>
                  </a:lnTo>
                  <a:lnTo>
                    <a:pt x="44516" y="29688"/>
                  </a:lnTo>
                  <a:lnTo>
                    <a:pt x="44637" y="30181"/>
                  </a:lnTo>
                  <a:lnTo>
                    <a:pt x="44747" y="30644"/>
                  </a:lnTo>
                  <a:lnTo>
                    <a:pt x="44848" y="31086"/>
                  </a:lnTo>
                  <a:lnTo>
                    <a:pt x="44929" y="31499"/>
                  </a:lnTo>
                  <a:lnTo>
                    <a:pt x="44999" y="31871"/>
                  </a:lnTo>
                  <a:lnTo>
                    <a:pt x="45110" y="32525"/>
                  </a:lnTo>
                  <a:lnTo>
                    <a:pt x="45180" y="33018"/>
                  </a:lnTo>
                  <a:lnTo>
                    <a:pt x="45230" y="33440"/>
                  </a:lnTo>
                  <a:lnTo>
                    <a:pt x="45663" y="35865"/>
                  </a:lnTo>
                  <a:lnTo>
                    <a:pt x="45663" y="35865"/>
                  </a:lnTo>
                  <a:lnTo>
                    <a:pt x="46116" y="33521"/>
                  </a:lnTo>
                  <a:lnTo>
                    <a:pt x="46337" y="32354"/>
                  </a:lnTo>
                  <a:lnTo>
                    <a:pt x="46548" y="31177"/>
                  </a:lnTo>
                  <a:lnTo>
                    <a:pt x="46749" y="30010"/>
                  </a:lnTo>
                  <a:lnTo>
                    <a:pt x="46941" y="28833"/>
                  </a:lnTo>
                  <a:lnTo>
                    <a:pt x="47101" y="27666"/>
                  </a:lnTo>
                  <a:lnTo>
                    <a:pt x="47182" y="27072"/>
                  </a:lnTo>
                  <a:lnTo>
                    <a:pt x="47252" y="26489"/>
                  </a:lnTo>
                  <a:lnTo>
                    <a:pt x="47252" y="26489"/>
                  </a:lnTo>
                  <a:lnTo>
                    <a:pt x="47252" y="26429"/>
                  </a:lnTo>
                  <a:lnTo>
                    <a:pt x="47252" y="26429"/>
                  </a:lnTo>
                  <a:lnTo>
                    <a:pt x="47363" y="25664"/>
                  </a:lnTo>
                  <a:lnTo>
                    <a:pt x="47454" y="24899"/>
                  </a:lnTo>
                  <a:lnTo>
                    <a:pt x="47534" y="24135"/>
                  </a:lnTo>
                  <a:lnTo>
                    <a:pt x="47604" y="23390"/>
                  </a:lnTo>
                  <a:lnTo>
                    <a:pt x="47665" y="22656"/>
                  </a:lnTo>
                  <a:lnTo>
                    <a:pt x="47715" y="21922"/>
                  </a:lnTo>
                  <a:lnTo>
                    <a:pt x="47755" y="21197"/>
                  </a:lnTo>
                  <a:lnTo>
                    <a:pt x="47776" y="20493"/>
                  </a:lnTo>
                  <a:lnTo>
                    <a:pt x="47786" y="19789"/>
                  </a:lnTo>
                  <a:lnTo>
                    <a:pt x="47786" y="19095"/>
                  </a:lnTo>
                  <a:lnTo>
                    <a:pt x="47776" y="18411"/>
                  </a:lnTo>
                  <a:lnTo>
                    <a:pt x="47745" y="17737"/>
                  </a:lnTo>
                  <a:lnTo>
                    <a:pt x="47705" y="17083"/>
                  </a:lnTo>
                  <a:lnTo>
                    <a:pt x="47645" y="16429"/>
                  </a:lnTo>
                  <a:lnTo>
                    <a:pt x="47574" y="15785"/>
                  </a:lnTo>
                  <a:lnTo>
                    <a:pt x="47494" y="15151"/>
                  </a:lnTo>
                  <a:lnTo>
                    <a:pt x="47393" y="14528"/>
                  </a:lnTo>
                  <a:lnTo>
                    <a:pt x="47283" y="13924"/>
                  </a:lnTo>
                  <a:lnTo>
                    <a:pt x="47152" y="13320"/>
                  </a:lnTo>
                  <a:lnTo>
                    <a:pt x="47011" y="12737"/>
                  </a:lnTo>
                  <a:lnTo>
                    <a:pt x="46850" y="12153"/>
                  </a:lnTo>
                  <a:lnTo>
                    <a:pt x="46669" y="11590"/>
                  </a:lnTo>
                  <a:lnTo>
                    <a:pt x="46478" y="11037"/>
                  </a:lnTo>
                  <a:lnTo>
                    <a:pt x="46267" y="10493"/>
                  </a:lnTo>
                  <a:lnTo>
                    <a:pt x="46045" y="9960"/>
                  </a:lnTo>
                  <a:lnTo>
                    <a:pt x="45794" y="9447"/>
                  </a:lnTo>
                  <a:lnTo>
                    <a:pt x="45532" y="8944"/>
                  </a:lnTo>
                  <a:lnTo>
                    <a:pt x="45261" y="8441"/>
                  </a:lnTo>
                  <a:lnTo>
                    <a:pt x="44959" y="7968"/>
                  </a:lnTo>
                  <a:lnTo>
                    <a:pt x="44647" y="7496"/>
                  </a:lnTo>
                  <a:lnTo>
                    <a:pt x="44315" y="7043"/>
                  </a:lnTo>
                  <a:lnTo>
                    <a:pt x="43963" y="6590"/>
                  </a:lnTo>
                  <a:lnTo>
                    <a:pt x="43591" y="6168"/>
                  </a:lnTo>
                  <a:lnTo>
                    <a:pt x="43198" y="5745"/>
                  </a:lnTo>
                  <a:lnTo>
                    <a:pt x="42786" y="5343"/>
                  </a:lnTo>
                  <a:lnTo>
                    <a:pt x="42363" y="4950"/>
                  </a:lnTo>
                  <a:lnTo>
                    <a:pt x="41911" y="4578"/>
                  </a:lnTo>
                  <a:lnTo>
                    <a:pt x="41438" y="4216"/>
                  </a:lnTo>
                  <a:lnTo>
                    <a:pt x="40945" y="3864"/>
                  </a:lnTo>
                  <a:lnTo>
                    <a:pt x="40442" y="3532"/>
                  </a:lnTo>
                  <a:lnTo>
                    <a:pt x="39909" y="3210"/>
                  </a:lnTo>
                  <a:lnTo>
                    <a:pt x="39355" y="2898"/>
                  </a:lnTo>
                  <a:lnTo>
                    <a:pt x="38782" y="2606"/>
                  </a:lnTo>
                  <a:lnTo>
                    <a:pt x="38178" y="2335"/>
                  </a:lnTo>
                  <a:lnTo>
                    <a:pt x="37565" y="2073"/>
                  </a:lnTo>
                  <a:lnTo>
                    <a:pt x="36921" y="1822"/>
                  </a:lnTo>
                  <a:lnTo>
                    <a:pt x="36257" y="1590"/>
                  </a:lnTo>
                  <a:lnTo>
                    <a:pt x="35563" y="1369"/>
                  </a:lnTo>
                  <a:lnTo>
                    <a:pt x="34858" y="1168"/>
                  </a:lnTo>
                  <a:lnTo>
                    <a:pt x="34124" y="987"/>
                  </a:lnTo>
                  <a:lnTo>
                    <a:pt x="33360" y="816"/>
                  </a:lnTo>
                  <a:lnTo>
                    <a:pt x="32585" y="655"/>
                  </a:lnTo>
                  <a:lnTo>
                    <a:pt x="31780" y="524"/>
                  </a:lnTo>
                  <a:lnTo>
                    <a:pt x="30945" y="393"/>
                  </a:lnTo>
                  <a:lnTo>
                    <a:pt x="30090" y="293"/>
                  </a:lnTo>
                  <a:lnTo>
                    <a:pt x="29215" y="202"/>
                  </a:lnTo>
                  <a:lnTo>
                    <a:pt x="28299" y="132"/>
                  </a:lnTo>
                  <a:lnTo>
                    <a:pt x="27374" y="71"/>
                  </a:lnTo>
                  <a:lnTo>
                    <a:pt x="26418" y="31"/>
                  </a:lnTo>
                  <a:lnTo>
                    <a:pt x="25432" y="11"/>
                  </a:lnTo>
                  <a:lnTo>
                    <a:pt x="24426" y="1"/>
                  </a:lnTo>
                  <a:lnTo>
                    <a:pt x="23390" y="21"/>
                  </a:lnTo>
                  <a:lnTo>
                    <a:pt x="22324" y="51"/>
                  </a:lnTo>
                  <a:lnTo>
                    <a:pt x="21237" y="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68;p27">
              <a:extLst>
                <a:ext uri="{FF2B5EF4-FFF2-40B4-BE49-F238E27FC236}">
                  <a16:creationId xmlns:a16="http://schemas.microsoft.com/office/drawing/2014/main" id="{96DC50B0-BAA2-4787-8AC6-73AA24F47875}"/>
                </a:ext>
              </a:extLst>
            </p:cNvPr>
            <p:cNvSpPr/>
            <p:nvPr/>
          </p:nvSpPr>
          <p:spPr>
            <a:xfrm>
              <a:off x="4973675" y="2573300"/>
              <a:ext cx="14375" cy="144125"/>
            </a:xfrm>
            <a:custGeom>
              <a:avLst/>
              <a:gdLst/>
              <a:ahLst/>
              <a:cxnLst/>
              <a:rect l="l" t="t" r="r" b="b"/>
              <a:pathLst>
                <a:path w="575" h="5765" extrusionOk="0">
                  <a:moveTo>
                    <a:pt x="574" y="0"/>
                  </a:moveTo>
                  <a:lnTo>
                    <a:pt x="534" y="1046"/>
                  </a:lnTo>
                  <a:lnTo>
                    <a:pt x="514" y="1580"/>
                  </a:lnTo>
                  <a:lnTo>
                    <a:pt x="473" y="2123"/>
                  </a:lnTo>
                  <a:lnTo>
                    <a:pt x="514" y="1590"/>
                  </a:lnTo>
                  <a:lnTo>
                    <a:pt x="544" y="1056"/>
                  </a:lnTo>
                  <a:lnTo>
                    <a:pt x="574" y="0"/>
                  </a:lnTo>
                  <a:close/>
                  <a:moveTo>
                    <a:pt x="383" y="3189"/>
                  </a:moveTo>
                  <a:lnTo>
                    <a:pt x="323" y="3722"/>
                  </a:lnTo>
                  <a:lnTo>
                    <a:pt x="262" y="4246"/>
                  </a:lnTo>
                  <a:lnTo>
                    <a:pt x="333" y="3722"/>
                  </a:lnTo>
                  <a:lnTo>
                    <a:pt x="383" y="3189"/>
                  </a:lnTo>
                  <a:close/>
                  <a:moveTo>
                    <a:pt x="262" y="4246"/>
                  </a:moveTo>
                  <a:lnTo>
                    <a:pt x="182" y="4759"/>
                  </a:lnTo>
                  <a:lnTo>
                    <a:pt x="91" y="5272"/>
                  </a:lnTo>
                  <a:lnTo>
                    <a:pt x="1" y="5765"/>
                  </a:lnTo>
                  <a:lnTo>
                    <a:pt x="101" y="5272"/>
                  </a:lnTo>
                  <a:lnTo>
                    <a:pt x="182" y="4769"/>
                  </a:lnTo>
                  <a:lnTo>
                    <a:pt x="262" y="4246"/>
                  </a:lnTo>
                  <a:close/>
                </a:path>
              </a:pathLst>
            </a:custGeom>
            <a:solidFill>
              <a:srgbClr val="E8D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069;p27">
              <a:extLst>
                <a:ext uri="{FF2B5EF4-FFF2-40B4-BE49-F238E27FC236}">
                  <a16:creationId xmlns:a16="http://schemas.microsoft.com/office/drawing/2014/main" id="{15E39776-C601-4796-AD86-59E0BF810694}"/>
                </a:ext>
              </a:extLst>
            </p:cNvPr>
            <p:cNvSpPr/>
            <p:nvPr/>
          </p:nvSpPr>
          <p:spPr>
            <a:xfrm>
              <a:off x="4957075" y="2573300"/>
              <a:ext cx="30975" cy="198950"/>
            </a:xfrm>
            <a:custGeom>
              <a:avLst/>
              <a:gdLst/>
              <a:ahLst/>
              <a:cxnLst/>
              <a:rect l="l" t="t" r="r" b="b"/>
              <a:pathLst>
                <a:path w="1239" h="7958" fill="none" extrusionOk="0">
                  <a:moveTo>
                    <a:pt x="1238" y="0"/>
                  </a:moveTo>
                  <a:lnTo>
                    <a:pt x="1238" y="0"/>
                  </a:lnTo>
                  <a:lnTo>
                    <a:pt x="1198" y="1046"/>
                  </a:lnTo>
                  <a:lnTo>
                    <a:pt x="1178" y="1580"/>
                  </a:lnTo>
                  <a:lnTo>
                    <a:pt x="1137" y="2123"/>
                  </a:lnTo>
                  <a:lnTo>
                    <a:pt x="1097" y="2656"/>
                  </a:lnTo>
                  <a:lnTo>
                    <a:pt x="1047" y="3189"/>
                  </a:lnTo>
                  <a:lnTo>
                    <a:pt x="987" y="3722"/>
                  </a:lnTo>
                  <a:lnTo>
                    <a:pt x="926" y="4246"/>
                  </a:lnTo>
                  <a:lnTo>
                    <a:pt x="846" y="4759"/>
                  </a:lnTo>
                  <a:lnTo>
                    <a:pt x="755" y="5272"/>
                  </a:lnTo>
                  <a:lnTo>
                    <a:pt x="665" y="5765"/>
                  </a:lnTo>
                  <a:lnTo>
                    <a:pt x="554" y="6237"/>
                  </a:lnTo>
                  <a:lnTo>
                    <a:pt x="433" y="6700"/>
                  </a:lnTo>
                  <a:lnTo>
                    <a:pt x="302" y="7143"/>
                  </a:lnTo>
                  <a:lnTo>
                    <a:pt x="162" y="7565"/>
                  </a:lnTo>
                  <a:lnTo>
                    <a:pt x="1" y="7958"/>
                  </a:lnTo>
                  <a:lnTo>
                    <a:pt x="1" y="7958"/>
                  </a:lnTo>
                  <a:lnTo>
                    <a:pt x="1" y="7958"/>
                  </a:lnTo>
                  <a:lnTo>
                    <a:pt x="162" y="7565"/>
                  </a:lnTo>
                  <a:lnTo>
                    <a:pt x="302" y="7143"/>
                  </a:lnTo>
                  <a:lnTo>
                    <a:pt x="433" y="6700"/>
                  </a:lnTo>
                  <a:lnTo>
                    <a:pt x="554" y="6237"/>
                  </a:lnTo>
                  <a:lnTo>
                    <a:pt x="665" y="5765"/>
                  </a:lnTo>
                  <a:lnTo>
                    <a:pt x="765" y="5272"/>
                  </a:lnTo>
                  <a:lnTo>
                    <a:pt x="846" y="4769"/>
                  </a:lnTo>
                  <a:lnTo>
                    <a:pt x="926" y="4246"/>
                  </a:lnTo>
                  <a:lnTo>
                    <a:pt x="997" y="3722"/>
                  </a:lnTo>
                  <a:lnTo>
                    <a:pt x="1047" y="3189"/>
                  </a:lnTo>
                  <a:lnTo>
                    <a:pt x="1097" y="2656"/>
                  </a:lnTo>
                  <a:lnTo>
                    <a:pt x="1137" y="2123"/>
                  </a:lnTo>
                  <a:lnTo>
                    <a:pt x="1178" y="1590"/>
                  </a:lnTo>
                  <a:lnTo>
                    <a:pt x="1208" y="1056"/>
                  </a:lnTo>
                  <a:lnTo>
                    <a:pt x="1238" y="0"/>
                  </a:lnTo>
                  <a:lnTo>
                    <a:pt x="1238" y="0"/>
                  </a:lnTo>
                  <a:lnTo>
                    <a:pt x="12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70;p27">
              <a:extLst>
                <a:ext uri="{FF2B5EF4-FFF2-40B4-BE49-F238E27FC236}">
                  <a16:creationId xmlns:a16="http://schemas.microsoft.com/office/drawing/2014/main" id="{7620D6D1-3017-440C-94F1-EF4CF0156832}"/>
                </a:ext>
              </a:extLst>
            </p:cNvPr>
            <p:cNvSpPr/>
            <p:nvPr/>
          </p:nvSpPr>
          <p:spPr>
            <a:xfrm>
              <a:off x="4957075" y="2772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71;p27">
              <a:extLst>
                <a:ext uri="{FF2B5EF4-FFF2-40B4-BE49-F238E27FC236}">
                  <a16:creationId xmlns:a16="http://schemas.microsoft.com/office/drawing/2014/main" id="{8F10134F-B812-441C-B896-88DCF9DE8786}"/>
                </a:ext>
              </a:extLst>
            </p:cNvPr>
            <p:cNvSpPr/>
            <p:nvPr/>
          </p:nvSpPr>
          <p:spPr>
            <a:xfrm>
              <a:off x="4957075" y="2772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72;p27">
              <a:extLst>
                <a:ext uri="{FF2B5EF4-FFF2-40B4-BE49-F238E27FC236}">
                  <a16:creationId xmlns:a16="http://schemas.microsoft.com/office/drawing/2014/main" id="{0C3F727A-98F4-47AD-9C7A-9D4780EF6796}"/>
                </a:ext>
              </a:extLst>
            </p:cNvPr>
            <p:cNvSpPr/>
            <p:nvPr/>
          </p:nvSpPr>
          <p:spPr>
            <a:xfrm>
              <a:off x="4957075" y="2772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73;p27">
              <a:extLst>
                <a:ext uri="{FF2B5EF4-FFF2-40B4-BE49-F238E27FC236}">
                  <a16:creationId xmlns:a16="http://schemas.microsoft.com/office/drawing/2014/main" id="{E2CD1A9C-AC5D-449A-AF7C-43682333FA51}"/>
                </a:ext>
              </a:extLst>
            </p:cNvPr>
            <p:cNvSpPr/>
            <p:nvPr/>
          </p:nvSpPr>
          <p:spPr>
            <a:xfrm>
              <a:off x="4957075" y="2772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74;p27">
              <a:extLst>
                <a:ext uri="{FF2B5EF4-FFF2-40B4-BE49-F238E27FC236}">
                  <a16:creationId xmlns:a16="http://schemas.microsoft.com/office/drawing/2014/main" id="{F1672B8E-F2AF-46DE-8A55-BEE98F537BE4}"/>
                </a:ext>
              </a:extLst>
            </p:cNvPr>
            <p:cNvSpPr/>
            <p:nvPr/>
          </p:nvSpPr>
          <p:spPr>
            <a:xfrm>
              <a:off x="4957075" y="2573300"/>
              <a:ext cx="283725" cy="350600"/>
            </a:xfrm>
            <a:custGeom>
              <a:avLst/>
              <a:gdLst/>
              <a:ahLst/>
              <a:cxnLst/>
              <a:rect l="l" t="t" r="r" b="b"/>
              <a:pathLst>
                <a:path w="11349" h="14024" extrusionOk="0">
                  <a:moveTo>
                    <a:pt x="1238" y="0"/>
                  </a:moveTo>
                  <a:lnTo>
                    <a:pt x="1208" y="1056"/>
                  </a:lnTo>
                  <a:lnTo>
                    <a:pt x="1178" y="1590"/>
                  </a:lnTo>
                  <a:lnTo>
                    <a:pt x="1137" y="2123"/>
                  </a:lnTo>
                  <a:lnTo>
                    <a:pt x="1097" y="2656"/>
                  </a:lnTo>
                  <a:lnTo>
                    <a:pt x="1047" y="3189"/>
                  </a:lnTo>
                  <a:lnTo>
                    <a:pt x="997" y="3722"/>
                  </a:lnTo>
                  <a:lnTo>
                    <a:pt x="926" y="4246"/>
                  </a:lnTo>
                  <a:lnTo>
                    <a:pt x="846" y="4769"/>
                  </a:lnTo>
                  <a:lnTo>
                    <a:pt x="765" y="5272"/>
                  </a:lnTo>
                  <a:lnTo>
                    <a:pt x="665" y="5765"/>
                  </a:lnTo>
                  <a:lnTo>
                    <a:pt x="554" y="6237"/>
                  </a:lnTo>
                  <a:lnTo>
                    <a:pt x="433" y="6700"/>
                  </a:lnTo>
                  <a:lnTo>
                    <a:pt x="302" y="7143"/>
                  </a:lnTo>
                  <a:lnTo>
                    <a:pt x="162" y="7565"/>
                  </a:lnTo>
                  <a:lnTo>
                    <a:pt x="1" y="7958"/>
                  </a:lnTo>
                  <a:lnTo>
                    <a:pt x="272" y="8249"/>
                  </a:lnTo>
                  <a:lnTo>
                    <a:pt x="564" y="8561"/>
                  </a:lnTo>
                  <a:lnTo>
                    <a:pt x="956" y="8954"/>
                  </a:lnTo>
                  <a:lnTo>
                    <a:pt x="1439" y="9416"/>
                  </a:lnTo>
                  <a:lnTo>
                    <a:pt x="1721" y="9668"/>
                  </a:lnTo>
                  <a:lnTo>
                    <a:pt x="2013" y="9929"/>
                  </a:lnTo>
                  <a:lnTo>
                    <a:pt x="2325" y="10201"/>
                  </a:lnTo>
                  <a:lnTo>
                    <a:pt x="2657" y="10473"/>
                  </a:lnTo>
                  <a:lnTo>
                    <a:pt x="3009" y="10754"/>
                  </a:lnTo>
                  <a:lnTo>
                    <a:pt x="3381" y="11036"/>
                  </a:lnTo>
                  <a:lnTo>
                    <a:pt x="3763" y="11318"/>
                  </a:lnTo>
                  <a:lnTo>
                    <a:pt x="4166" y="11589"/>
                  </a:lnTo>
                  <a:lnTo>
                    <a:pt x="4578" y="11871"/>
                  </a:lnTo>
                  <a:lnTo>
                    <a:pt x="5000" y="12133"/>
                  </a:lnTo>
                  <a:lnTo>
                    <a:pt x="5443" y="12394"/>
                  </a:lnTo>
                  <a:lnTo>
                    <a:pt x="5896" y="12646"/>
                  </a:lnTo>
                  <a:lnTo>
                    <a:pt x="6359" y="12877"/>
                  </a:lnTo>
                  <a:lnTo>
                    <a:pt x="6831" y="13098"/>
                  </a:lnTo>
                  <a:lnTo>
                    <a:pt x="7314" y="13289"/>
                  </a:lnTo>
                  <a:lnTo>
                    <a:pt x="7797" y="13471"/>
                  </a:lnTo>
                  <a:lnTo>
                    <a:pt x="8049" y="13561"/>
                  </a:lnTo>
                  <a:lnTo>
                    <a:pt x="8300" y="13632"/>
                  </a:lnTo>
                  <a:lnTo>
                    <a:pt x="8552" y="13702"/>
                  </a:lnTo>
                  <a:lnTo>
                    <a:pt x="8803" y="13772"/>
                  </a:lnTo>
                  <a:lnTo>
                    <a:pt x="9055" y="13823"/>
                  </a:lnTo>
                  <a:lnTo>
                    <a:pt x="9316" y="13883"/>
                  </a:lnTo>
                  <a:lnTo>
                    <a:pt x="9568" y="13923"/>
                  </a:lnTo>
                  <a:lnTo>
                    <a:pt x="9829" y="13963"/>
                  </a:lnTo>
                  <a:lnTo>
                    <a:pt x="10091" y="13984"/>
                  </a:lnTo>
                  <a:lnTo>
                    <a:pt x="10352" y="14004"/>
                  </a:lnTo>
                  <a:lnTo>
                    <a:pt x="10614" y="14024"/>
                  </a:lnTo>
                  <a:lnTo>
                    <a:pt x="11107" y="14024"/>
                  </a:lnTo>
                  <a:lnTo>
                    <a:pt x="11348" y="14014"/>
                  </a:lnTo>
                  <a:lnTo>
                    <a:pt x="11348" y="3350"/>
                  </a:lnTo>
                  <a:lnTo>
                    <a:pt x="9739" y="3431"/>
                  </a:lnTo>
                  <a:lnTo>
                    <a:pt x="9538" y="3451"/>
                  </a:lnTo>
                  <a:lnTo>
                    <a:pt x="9296" y="3481"/>
                  </a:lnTo>
                  <a:lnTo>
                    <a:pt x="8713" y="3551"/>
                  </a:lnTo>
                  <a:lnTo>
                    <a:pt x="8381" y="3592"/>
                  </a:lnTo>
                  <a:lnTo>
                    <a:pt x="8018" y="3622"/>
                  </a:lnTo>
                  <a:lnTo>
                    <a:pt x="7646" y="3642"/>
                  </a:lnTo>
                  <a:lnTo>
                    <a:pt x="7244" y="3652"/>
                  </a:lnTo>
                  <a:lnTo>
                    <a:pt x="7002" y="3642"/>
                  </a:lnTo>
                  <a:lnTo>
                    <a:pt x="6741" y="3632"/>
                  </a:lnTo>
                  <a:lnTo>
                    <a:pt x="6489" y="3612"/>
                  </a:lnTo>
                  <a:lnTo>
                    <a:pt x="6228" y="3582"/>
                  </a:lnTo>
                  <a:lnTo>
                    <a:pt x="5966" y="3541"/>
                  </a:lnTo>
                  <a:lnTo>
                    <a:pt x="5705" y="3491"/>
                  </a:lnTo>
                  <a:lnTo>
                    <a:pt x="5443" y="3421"/>
                  </a:lnTo>
                  <a:lnTo>
                    <a:pt x="5192" y="3340"/>
                  </a:lnTo>
                  <a:lnTo>
                    <a:pt x="4930" y="3250"/>
                  </a:lnTo>
                  <a:lnTo>
                    <a:pt x="4679" y="3129"/>
                  </a:lnTo>
                  <a:lnTo>
                    <a:pt x="4427" y="3008"/>
                  </a:lnTo>
                  <a:lnTo>
                    <a:pt x="4186" y="2857"/>
                  </a:lnTo>
                  <a:lnTo>
                    <a:pt x="3954" y="2696"/>
                  </a:lnTo>
                  <a:lnTo>
                    <a:pt x="3723" y="2505"/>
                  </a:lnTo>
                  <a:lnTo>
                    <a:pt x="3502" y="2304"/>
                  </a:lnTo>
                  <a:lnTo>
                    <a:pt x="3290" y="2073"/>
                  </a:lnTo>
                  <a:lnTo>
                    <a:pt x="3109" y="1871"/>
                  </a:lnTo>
                  <a:lnTo>
                    <a:pt x="2908" y="1660"/>
                  </a:lnTo>
                  <a:lnTo>
                    <a:pt x="2435" y="1167"/>
                  </a:lnTo>
                  <a:lnTo>
                    <a:pt x="1872" y="614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DE9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075;p27">
              <a:extLst>
                <a:ext uri="{FF2B5EF4-FFF2-40B4-BE49-F238E27FC236}">
                  <a16:creationId xmlns:a16="http://schemas.microsoft.com/office/drawing/2014/main" id="{949EECD2-273A-4657-95DD-8580A7C4771F}"/>
                </a:ext>
              </a:extLst>
            </p:cNvPr>
            <p:cNvSpPr/>
            <p:nvPr/>
          </p:nvSpPr>
          <p:spPr>
            <a:xfrm>
              <a:off x="4957075" y="2573300"/>
              <a:ext cx="283725" cy="350600"/>
            </a:xfrm>
            <a:custGeom>
              <a:avLst/>
              <a:gdLst/>
              <a:ahLst/>
              <a:cxnLst/>
              <a:rect l="l" t="t" r="r" b="b"/>
              <a:pathLst>
                <a:path w="11349" h="14024" fill="none" extrusionOk="0">
                  <a:moveTo>
                    <a:pt x="1238" y="0"/>
                  </a:moveTo>
                  <a:lnTo>
                    <a:pt x="1238" y="0"/>
                  </a:lnTo>
                  <a:lnTo>
                    <a:pt x="1208" y="1056"/>
                  </a:lnTo>
                  <a:lnTo>
                    <a:pt x="1178" y="1590"/>
                  </a:lnTo>
                  <a:lnTo>
                    <a:pt x="1137" y="2123"/>
                  </a:lnTo>
                  <a:lnTo>
                    <a:pt x="1097" y="2656"/>
                  </a:lnTo>
                  <a:lnTo>
                    <a:pt x="1047" y="3189"/>
                  </a:lnTo>
                  <a:lnTo>
                    <a:pt x="997" y="3722"/>
                  </a:lnTo>
                  <a:lnTo>
                    <a:pt x="926" y="4246"/>
                  </a:lnTo>
                  <a:lnTo>
                    <a:pt x="846" y="4769"/>
                  </a:lnTo>
                  <a:lnTo>
                    <a:pt x="765" y="5272"/>
                  </a:lnTo>
                  <a:lnTo>
                    <a:pt x="665" y="5765"/>
                  </a:lnTo>
                  <a:lnTo>
                    <a:pt x="554" y="6237"/>
                  </a:lnTo>
                  <a:lnTo>
                    <a:pt x="433" y="6700"/>
                  </a:lnTo>
                  <a:lnTo>
                    <a:pt x="302" y="7143"/>
                  </a:lnTo>
                  <a:lnTo>
                    <a:pt x="162" y="7565"/>
                  </a:lnTo>
                  <a:lnTo>
                    <a:pt x="1" y="7958"/>
                  </a:lnTo>
                  <a:lnTo>
                    <a:pt x="1" y="7958"/>
                  </a:lnTo>
                  <a:lnTo>
                    <a:pt x="1" y="7958"/>
                  </a:lnTo>
                  <a:lnTo>
                    <a:pt x="1" y="7958"/>
                  </a:lnTo>
                  <a:lnTo>
                    <a:pt x="1" y="7958"/>
                  </a:lnTo>
                  <a:lnTo>
                    <a:pt x="1" y="7958"/>
                  </a:lnTo>
                  <a:lnTo>
                    <a:pt x="1" y="7958"/>
                  </a:lnTo>
                  <a:lnTo>
                    <a:pt x="1" y="7958"/>
                  </a:lnTo>
                  <a:lnTo>
                    <a:pt x="1" y="7958"/>
                  </a:lnTo>
                  <a:lnTo>
                    <a:pt x="1" y="7958"/>
                  </a:lnTo>
                  <a:lnTo>
                    <a:pt x="1" y="7958"/>
                  </a:lnTo>
                  <a:lnTo>
                    <a:pt x="1" y="7958"/>
                  </a:lnTo>
                  <a:lnTo>
                    <a:pt x="1" y="7958"/>
                  </a:lnTo>
                  <a:lnTo>
                    <a:pt x="1" y="7958"/>
                  </a:lnTo>
                  <a:lnTo>
                    <a:pt x="272" y="8249"/>
                  </a:lnTo>
                  <a:lnTo>
                    <a:pt x="564" y="8561"/>
                  </a:lnTo>
                  <a:lnTo>
                    <a:pt x="956" y="8954"/>
                  </a:lnTo>
                  <a:lnTo>
                    <a:pt x="1439" y="9416"/>
                  </a:lnTo>
                  <a:lnTo>
                    <a:pt x="1721" y="9668"/>
                  </a:lnTo>
                  <a:lnTo>
                    <a:pt x="2013" y="9929"/>
                  </a:lnTo>
                  <a:lnTo>
                    <a:pt x="2325" y="10201"/>
                  </a:lnTo>
                  <a:lnTo>
                    <a:pt x="2657" y="10473"/>
                  </a:lnTo>
                  <a:lnTo>
                    <a:pt x="3009" y="10754"/>
                  </a:lnTo>
                  <a:lnTo>
                    <a:pt x="3381" y="11036"/>
                  </a:lnTo>
                  <a:lnTo>
                    <a:pt x="3763" y="11318"/>
                  </a:lnTo>
                  <a:lnTo>
                    <a:pt x="4166" y="11589"/>
                  </a:lnTo>
                  <a:lnTo>
                    <a:pt x="4578" y="11871"/>
                  </a:lnTo>
                  <a:lnTo>
                    <a:pt x="5000" y="12133"/>
                  </a:lnTo>
                  <a:lnTo>
                    <a:pt x="5443" y="12394"/>
                  </a:lnTo>
                  <a:lnTo>
                    <a:pt x="5896" y="12646"/>
                  </a:lnTo>
                  <a:lnTo>
                    <a:pt x="6359" y="12877"/>
                  </a:lnTo>
                  <a:lnTo>
                    <a:pt x="6831" y="13098"/>
                  </a:lnTo>
                  <a:lnTo>
                    <a:pt x="7314" y="13289"/>
                  </a:lnTo>
                  <a:lnTo>
                    <a:pt x="7797" y="13471"/>
                  </a:lnTo>
                  <a:lnTo>
                    <a:pt x="8049" y="13561"/>
                  </a:lnTo>
                  <a:lnTo>
                    <a:pt x="8300" y="13632"/>
                  </a:lnTo>
                  <a:lnTo>
                    <a:pt x="8552" y="13702"/>
                  </a:lnTo>
                  <a:lnTo>
                    <a:pt x="8803" y="13772"/>
                  </a:lnTo>
                  <a:lnTo>
                    <a:pt x="9055" y="13823"/>
                  </a:lnTo>
                  <a:lnTo>
                    <a:pt x="9316" y="13883"/>
                  </a:lnTo>
                  <a:lnTo>
                    <a:pt x="9568" y="13923"/>
                  </a:lnTo>
                  <a:lnTo>
                    <a:pt x="9829" y="13963"/>
                  </a:lnTo>
                  <a:lnTo>
                    <a:pt x="10091" y="13984"/>
                  </a:lnTo>
                  <a:lnTo>
                    <a:pt x="10352" y="14004"/>
                  </a:lnTo>
                  <a:lnTo>
                    <a:pt x="10614" y="14024"/>
                  </a:lnTo>
                  <a:lnTo>
                    <a:pt x="10876" y="14024"/>
                  </a:lnTo>
                  <a:lnTo>
                    <a:pt x="10876" y="14024"/>
                  </a:lnTo>
                  <a:lnTo>
                    <a:pt x="11107" y="14024"/>
                  </a:lnTo>
                  <a:lnTo>
                    <a:pt x="11348" y="14014"/>
                  </a:lnTo>
                  <a:lnTo>
                    <a:pt x="11348" y="3350"/>
                  </a:lnTo>
                  <a:lnTo>
                    <a:pt x="11348" y="3350"/>
                  </a:lnTo>
                  <a:lnTo>
                    <a:pt x="11348" y="3350"/>
                  </a:lnTo>
                  <a:lnTo>
                    <a:pt x="9739" y="3431"/>
                  </a:lnTo>
                  <a:lnTo>
                    <a:pt x="9739" y="3431"/>
                  </a:lnTo>
                  <a:lnTo>
                    <a:pt x="9538" y="3451"/>
                  </a:lnTo>
                  <a:lnTo>
                    <a:pt x="9296" y="3481"/>
                  </a:lnTo>
                  <a:lnTo>
                    <a:pt x="8713" y="3551"/>
                  </a:lnTo>
                  <a:lnTo>
                    <a:pt x="8381" y="3592"/>
                  </a:lnTo>
                  <a:lnTo>
                    <a:pt x="8018" y="3622"/>
                  </a:lnTo>
                  <a:lnTo>
                    <a:pt x="7646" y="3642"/>
                  </a:lnTo>
                  <a:lnTo>
                    <a:pt x="7244" y="3652"/>
                  </a:lnTo>
                  <a:lnTo>
                    <a:pt x="7244" y="3652"/>
                  </a:lnTo>
                  <a:lnTo>
                    <a:pt x="7002" y="3642"/>
                  </a:lnTo>
                  <a:lnTo>
                    <a:pt x="6741" y="3632"/>
                  </a:lnTo>
                  <a:lnTo>
                    <a:pt x="6489" y="3612"/>
                  </a:lnTo>
                  <a:lnTo>
                    <a:pt x="6228" y="3582"/>
                  </a:lnTo>
                  <a:lnTo>
                    <a:pt x="5966" y="3541"/>
                  </a:lnTo>
                  <a:lnTo>
                    <a:pt x="5705" y="3491"/>
                  </a:lnTo>
                  <a:lnTo>
                    <a:pt x="5443" y="3421"/>
                  </a:lnTo>
                  <a:lnTo>
                    <a:pt x="5192" y="3340"/>
                  </a:lnTo>
                  <a:lnTo>
                    <a:pt x="4930" y="3250"/>
                  </a:lnTo>
                  <a:lnTo>
                    <a:pt x="4679" y="3129"/>
                  </a:lnTo>
                  <a:lnTo>
                    <a:pt x="4427" y="3008"/>
                  </a:lnTo>
                  <a:lnTo>
                    <a:pt x="4186" y="2857"/>
                  </a:lnTo>
                  <a:lnTo>
                    <a:pt x="3954" y="2696"/>
                  </a:lnTo>
                  <a:lnTo>
                    <a:pt x="3723" y="2505"/>
                  </a:lnTo>
                  <a:lnTo>
                    <a:pt x="3502" y="2304"/>
                  </a:lnTo>
                  <a:lnTo>
                    <a:pt x="3290" y="2073"/>
                  </a:lnTo>
                  <a:lnTo>
                    <a:pt x="3290" y="2073"/>
                  </a:lnTo>
                  <a:lnTo>
                    <a:pt x="3109" y="1871"/>
                  </a:lnTo>
                  <a:lnTo>
                    <a:pt x="2908" y="1660"/>
                  </a:lnTo>
                  <a:lnTo>
                    <a:pt x="2435" y="1167"/>
                  </a:lnTo>
                  <a:lnTo>
                    <a:pt x="1872" y="614"/>
                  </a:lnTo>
                  <a:lnTo>
                    <a:pt x="12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076;p27">
              <a:extLst>
                <a:ext uri="{FF2B5EF4-FFF2-40B4-BE49-F238E27FC236}">
                  <a16:creationId xmlns:a16="http://schemas.microsoft.com/office/drawing/2014/main" id="{8BBDC385-FB42-48AD-8417-9E22B5CBBC37}"/>
                </a:ext>
              </a:extLst>
            </p:cNvPr>
            <p:cNvSpPr/>
            <p:nvPr/>
          </p:nvSpPr>
          <p:spPr>
            <a:xfrm>
              <a:off x="4594675" y="1386200"/>
              <a:ext cx="646125" cy="1278400"/>
            </a:xfrm>
            <a:custGeom>
              <a:avLst/>
              <a:gdLst/>
              <a:ahLst/>
              <a:cxnLst/>
              <a:rect l="l" t="t" r="r" b="b"/>
              <a:pathLst>
                <a:path w="25845" h="51136" extrusionOk="0">
                  <a:moveTo>
                    <a:pt x="20875" y="1"/>
                  </a:moveTo>
                  <a:lnTo>
                    <a:pt x="20462" y="11"/>
                  </a:lnTo>
                  <a:lnTo>
                    <a:pt x="20030" y="21"/>
                  </a:lnTo>
                  <a:lnTo>
                    <a:pt x="19597" y="41"/>
                  </a:lnTo>
                  <a:lnTo>
                    <a:pt x="19144" y="81"/>
                  </a:lnTo>
                  <a:lnTo>
                    <a:pt x="18692" y="122"/>
                  </a:lnTo>
                  <a:lnTo>
                    <a:pt x="18229" y="172"/>
                  </a:lnTo>
                  <a:lnTo>
                    <a:pt x="17766" y="242"/>
                  </a:lnTo>
                  <a:lnTo>
                    <a:pt x="17293" y="323"/>
                  </a:lnTo>
                  <a:lnTo>
                    <a:pt x="16821" y="413"/>
                  </a:lnTo>
                  <a:lnTo>
                    <a:pt x="16338" y="524"/>
                  </a:lnTo>
                  <a:lnTo>
                    <a:pt x="15855" y="655"/>
                  </a:lnTo>
                  <a:lnTo>
                    <a:pt x="15372" y="796"/>
                  </a:lnTo>
                  <a:lnTo>
                    <a:pt x="14889" y="947"/>
                  </a:lnTo>
                  <a:lnTo>
                    <a:pt x="14416" y="1128"/>
                  </a:lnTo>
                  <a:lnTo>
                    <a:pt x="13933" y="1319"/>
                  </a:lnTo>
                  <a:lnTo>
                    <a:pt x="13450" y="1530"/>
                  </a:lnTo>
                  <a:lnTo>
                    <a:pt x="12978" y="1772"/>
                  </a:lnTo>
                  <a:lnTo>
                    <a:pt x="12505" y="2023"/>
                  </a:lnTo>
                  <a:lnTo>
                    <a:pt x="12032" y="2295"/>
                  </a:lnTo>
                  <a:lnTo>
                    <a:pt x="11569" y="2596"/>
                  </a:lnTo>
                  <a:lnTo>
                    <a:pt x="11117" y="2918"/>
                  </a:lnTo>
                  <a:lnTo>
                    <a:pt x="10664" y="3260"/>
                  </a:lnTo>
                  <a:lnTo>
                    <a:pt x="10442" y="3441"/>
                  </a:lnTo>
                  <a:lnTo>
                    <a:pt x="10221" y="3633"/>
                  </a:lnTo>
                  <a:lnTo>
                    <a:pt x="10010" y="3824"/>
                  </a:lnTo>
                  <a:lnTo>
                    <a:pt x="9789" y="4025"/>
                  </a:lnTo>
                  <a:lnTo>
                    <a:pt x="9577" y="4236"/>
                  </a:lnTo>
                  <a:lnTo>
                    <a:pt x="9366" y="4447"/>
                  </a:lnTo>
                  <a:lnTo>
                    <a:pt x="9165" y="4669"/>
                  </a:lnTo>
                  <a:lnTo>
                    <a:pt x="8964" y="4900"/>
                  </a:lnTo>
                  <a:lnTo>
                    <a:pt x="8762" y="5132"/>
                  </a:lnTo>
                  <a:lnTo>
                    <a:pt x="8561" y="5373"/>
                  </a:lnTo>
                  <a:lnTo>
                    <a:pt x="8360" y="5624"/>
                  </a:lnTo>
                  <a:lnTo>
                    <a:pt x="8169" y="5876"/>
                  </a:lnTo>
                  <a:lnTo>
                    <a:pt x="7978" y="6138"/>
                  </a:lnTo>
                  <a:lnTo>
                    <a:pt x="7797" y="6409"/>
                  </a:lnTo>
                  <a:lnTo>
                    <a:pt x="7616" y="6691"/>
                  </a:lnTo>
                  <a:lnTo>
                    <a:pt x="7435" y="6973"/>
                  </a:lnTo>
                  <a:lnTo>
                    <a:pt x="7264" y="7264"/>
                  </a:lnTo>
                  <a:lnTo>
                    <a:pt x="7093" y="7566"/>
                  </a:lnTo>
                  <a:lnTo>
                    <a:pt x="6921" y="7878"/>
                  </a:lnTo>
                  <a:lnTo>
                    <a:pt x="6761" y="8190"/>
                  </a:lnTo>
                  <a:lnTo>
                    <a:pt x="6610" y="8512"/>
                  </a:lnTo>
                  <a:lnTo>
                    <a:pt x="6469" y="8824"/>
                  </a:lnTo>
                  <a:lnTo>
                    <a:pt x="6197" y="9447"/>
                  </a:lnTo>
                  <a:lnTo>
                    <a:pt x="5946" y="10071"/>
                  </a:lnTo>
                  <a:lnTo>
                    <a:pt x="5724" y="10695"/>
                  </a:lnTo>
                  <a:lnTo>
                    <a:pt x="5644" y="10916"/>
                  </a:lnTo>
                  <a:lnTo>
                    <a:pt x="5573" y="11147"/>
                  </a:lnTo>
                  <a:lnTo>
                    <a:pt x="5392" y="11691"/>
                  </a:lnTo>
                  <a:lnTo>
                    <a:pt x="5241" y="12224"/>
                  </a:lnTo>
                  <a:lnTo>
                    <a:pt x="5101" y="12737"/>
                  </a:lnTo>
                  <a:lnTo>
                    <a:pt x="4980" y="13230"/>
                  </a:lnTo>
                  <a:lnTo>
                    <a:pt x="4869" y="13693"/>
                  </a:lnTo>
                  <a:lnTo>
                    <a:pt x="4769" y="14135"/>
                  </a:lnTo>
                  <a:lnTo>
                    <a:pt x="4688" y="14548"/>
                  </a:lnTo>
                  <a:lnTo>
                    <a:pt x="4618" y="14930"/>
                  </a:lnTo>
                  <a:lnTo>
                    <a:pt x="4507" y="15584"/>
                  </a:lnTo>
                  <a:lnTo>
                    <a:pt x="4427" y="16077"/>
                  </a:lnTo>
                  <a:lnTo>
                    <a:pt x="4376" y="16499"/>
                  </a:lnTo>
                  <a:lnTo>
                    <a:pt x="3954" y="18924"/>
                  </a:lnTo>
                  <a:lnTo>
                    <a:pt x="3511" y="18924"/>
                  </a:lnTo>
                  <a:lnTo>
                    <a:pt x="3290" y="18763"/>
                  </a:lnTo>
                  <a:lnTo>
                    <a:pt x="3079" y="18632"/>
                  </a:lnTo>
                  <a:lnTo>
                    <a:pt x="2867" y="18521"/>
                  </a:lnTo>
                  <a:lnTo>
                    <a:pt x="2666" y="18431"/>
                  </a:lnTo>
                  <a:lnTo>
                    <a:pt x="2475" y="18360"/>
                  </a:lnTo>
                  <a:lnTo>
                    <a:pt x="2294" y="18310"/>
                  </a:lnTo>
                  <a:lnTo>
                    <a:pt x="2113" y="18290"/>
                  </a:lnTo>
                  <a:lnTo>
                    <a:pt x="1942" y="18280"/>
                  </a:lnTo>
                  <a:lnTo>
                    <a:pt x="1821" y="18280"/>
                  </a:lnTo>
                  <a:lnTo>
                    <a:pt x="1700" y="18300"/>
                  </a:lnTo>
                  <a:lnTo>
                    <a:pt x="1580" y="18320"/>
                  </a:lnTo>
                  <a:lnTo>
                    <a:pt x="1469" y="18360"/>
                  </a:lnTo>
                  <a:lnTo>
                    <a:pt x="1368" y="18411"/>
                  </a:lnTo>
                  <a:lnTo>
                    <a:pt x="1258" y="18461"/>
                  </a:lnTo>
                  <a:lnTo>
                    <a:pt x="1157" y="18521"/>
                  </a:lnTo>
                  <a:lnTo>
                    <a:pt x="1067" y="18602"/>
                  </a:lnTo>
                  <a:lnTo>
                    <a:pt x="976" y="18682"/>
                  </a:lnTo>
                  <a:lnTo>
                    <a:pt x="896" y="18763"/>
                  </a:lnTo>
                  <a:lnTo>
                    <a:pt x="805" y="18863"/>
                  </a:lnTo>
                  <a:lnTo>
                    <a:pt x="735" y="18964"/>
                  </a:lnTo>
                  <a:lnTo>
                    <a:pt x="654" y="19075"/>
                  </a:lnTo>
                  <a:lnTo>
                    <a:pt x="594" y="19195"/>
                  </a:lnTo>
                  <a:lnTo>
                    <a:pt x="523" y="19326"/>
                  </a:lnTo>
                  <a:lnTo>
                    <a:pt x="463" y="19457"/>
                  </a:lnTo>
                  <a:lnTo>
                    <a:pt x="352" y="19729"/>
                  </a:lnTo>
                  <a:lnTo>
                    <a:pt x="252" y="20030"/>
                  </a:lnTo>
                  <a:lnTo>
                    <a:pt x="181" y="20342"/>
                  </a:lnTo>
                  <a:lnTo>
                    <a:pt x="111" y="20684"/>
                  </a:lnTo>
                  <a:lnTo>
                    <a:pt x="61" y="21026"/>
                  </a:lnTo>
                  <a:lnTo>
                    <a:pt x="30" y="21389"/>
                  </a:lnTo>
                  <a:lnTo>
                    <a:pt x="10" y="21751"/>
                  </a:lnTo>
                  <a:lnTo>
                    <a:pt x="0" y="22123"/>
                  </a:lnTo>
                  <a:lnTo>
                    <a:pt x="0" y="22405"/>
                  </a:lnTo>
                  <a:lnTo>
                    <a:pt x="10" y="22686"/>
                  </a:lnTo>
                  <a:lnTo>
                    <a:pt x="30" y="22968"/>
                  </a:lnTo>
                  <a:lnTo>
                    <a:pt x="61" y="23250"/>
                  </a:lnTo>
                  <a:lnTo>
                    <a:pt x="91" y="23531"/>
                  </a:lnTo>
                  <a:lnTo>
                    <a:pt x="131" y="23803"/>
                  </a:lnTo>
                  <a:lnTo>
                    <a:pt x="181" y="24075"/>
                  </a:lnTo>
                  <a:lnTo>
                    <a:pt x="242" y="24336"/>
                  </a:lnTo>
                  <a:lnTo>
                    <a:pt x="302" y="24598"/>
                  </a:lnTo>
                  <a:lnTo>
                    <a:pt x="372" y="24849"/>
                  </a:lnTo>
                  <a:lnTo>
                    <a:pt x="443" y="25091"/>
                  </a:lnTo>
                  <a:lnTo>
                    <a:pt x="523" y="25322"/>
                  </a:lnTo>
                  <a:lnTo>
                    <a:pt x="614" y="25543"/>
                  </a:lnTo>
                  <a:lnTo>
                    <a:pt x="714" y="25755"/>
                  </a:lnTo>
                  <a:lnTo>
                    <a:pt x="815" y="25946"/>
                  </a:lnTo>
                  <a:lnTo>
                    <a:pt x="916" y="26127"/>
                  </a:lnTo>
                  <a:lnTo>
                    <a:pt x="1368" y="26851"/>
                  </a:lnTo>
                  <a:lnTo>
                    <a:pt x="1710" y="27435"/>
                  </a:lnTo>
                  <a:lnTo>
                    <a:pt x="1851" y="27696"/>
                  </a:lnTo>
                  <a:lnTo>
                    <a:pt x="1982" y="27938"/>
                  </a:lnTo>
                  <a:lnTo>
                    <a:pt x="2103" y="28169"/>
                  </a:lnTo>
                  <a:lnTo>
                    <a:pt x="2213" y="28400"/>
                  </a:lnTo>
                  <a:lnTo>
                    <a:pt x="2314" y="28632"/>
                  </a:lnTo>
                  <a:lnTo>
                    <a:pt x="2405" y="28873"/>
                  </a:lnTo>
                  <a:lnTo>
                    <a:pt x="2606" y="29406"/>
                  </a:lnTo>
                  <a:lnTo>
                    <a:pt x="2827" y="30040"/>
                  </a:lnTo>
                  <a:lnTo>
                    <a:pt x="3099" y="30825"/>
                  </a:lnTo>
                  <a:lnTo>
                    <a:pt x="3189" y="31076"/>
                  </a:lnTo>
                  <a:lnTo>
                    <a:pt x="3290" y="31308"/>
                  </a:lnTo>
                  <a:lnTo>
                    <a:pt x="3400" y="31519"/>
                  </a:lnTo>
                  <a:lnTo>
                    <a:pt x="3511" y="31700"/>
                  </a:lnTo>
                  <a:lnTo>
                    <a:pt x="3622" y="31871"/>
                  </a:lnTo>
                  <a:lnTo>
                    <a:pt x="3743" y="32022"/>
                  </a:lnTo>
                  <a:lnTo>
                    <a:pt x="3863" y="32153"/>
                  </a:lnTo>
                  <a:lnTo>
                    <a:pt x="3994" y="32263"/>
                  </a:lnTo>
                  <a:lnTo>
                    <a:pt x="4115" y="32364"/>
                  </a:lnTo>
                  <a:lnTo>
                    <a:pt x="4246" y="32444"/>
                  </a:lnTo>
                  <a:lnTo>
                    <a:pt x="4376" y="32505"/>
                  </a:lnTo>
                  <a:lnTo>
                    <a:pt x="4507" y="32565"/>
                  </a:lnTo>
                  <a:lnTo>
                    <a:pt x="4648" y="32595"/>
                  </a:lnTo>
                  <a:lnTo>
                    <a:pt x="4779" y="32626"/>
                  </a:lnTo>
                  <a:lnTo>
                    <a:pt x="4909" y="32646"/>
                  </a:lnTo>
                  <a:lnTo>
                    <a:pt x="5161" y="32646"/>
                  </a:lnTo>
                  <a:lnTo>
                    <a:pt x="5282" y="32636"/>
                  </a:lnTo>
                  <a:lnTo>
                    <a:pt x="5402" y="32615"/>
                  </a:lnTo>
                  <a:lnTo>
                    <a:pt x="5523" y="32585"/>
                  </a:lnTo>
                  <a:lnTo>
                    <a:pt x="5664" y="34024"/>
                  </a:lnTo>
                  <a:lnTo>
                    <a:pt x="5775" y="35211"/>
                  </a:lnTo>
                  <a:lnTo>
                    <a:pt x="5795" y="35342"/>
                  </a:lnTo>
                  <a:lnTo>
                    <a:pt x="5815" y="35473"/>
                  </a:lnTo>
                  <a:lnTo>
                    <a:pt x="5885" y="35754"/>
                  </a:lnTo>
                  <a:lnTo>
                    <a:pt x="5976" y="36036"/>
                  </a:lnTo>
                  <a:lnTo>
                    <a:pt x="6087" y="36328"/>
                  </a:lnTo>
                  <a:lnTo>
                    <a:pt x="6087" y="36338"/>
                  </a:lnTo>
                  <a:lnTo>
                    <a:pt x="6097" y="36348"/>
                  </a:lnTo>
                  <a:lnTo>
                    <a:pt x="6177" y="36539"/>
                  </a:lnTo>
                  <a:lnTo>
                    <a:pt x="6268" y="36740"/>
                  </a:lnTo>
                  <a:lnTo>
                    <a:pt x="6469" y="37143"/>
                  </a:lnTo>
                  <a:lnTo>
                    <a:pt x="6700" y="37555"/>
                  </a:lnTo>
                  <a:lnTo>
                    <a:pt x="6962" y="37977"/>
                  </a:lnTo>
                  <a:lnTo>
                    <a:pt x="7253" y="38410"/>
                  </a:lnTo>
                  <a:lnTo>
                    <a:pt x="7575" y="38853"/>
                  </a:lnTo>
                  <a:lnTo>
                    <a:pt x="7907" y="39305"/>
                  </a:lnTo>
                  <a:lnTo>
                    <a:pt x="8270" y="39768"/>
                  </a:lnTo>
                  <a:lnTo>
                    <a:pt x="8280" y="39778"/>
                  </a:lnTo>
                  <a:lnTo>
                    <a:pt x="8551" y="40100"/>
                  </a:lnTo>
                  <a:lnTo>
                    <a:pt x="8823" y="40432"/>
                  </a:lnTo>
                  <a:lnTo>
                    <a:pt x="9396" y="41086"/>
                  </a:lnTo>
                  <a:lnTo>
                    <a:pt x="9547" y="41257"/>
                  </a:lnTo>
                  <a:lnTo>
                    <a:pt x="9708" y="41438"/>
                  </a:lnTo>
                  <a:lnTo>
                    <a:pt x="10191" y="41971"/>
                  </a:lnTo>
                  <a:lnTo>
                    <a:pt x="10684" y="42494"/>
                  </a:lnTo>
                  <a:lnTo>
                    <a:pt x="10935" y="42756"/>
                  </a:lnTo>
                  <a:lnTo>
                    <a:pt x="11257" y="43088"/>
                  </a:lnTo>
                  <a:lnTo>
                    <a:pt x="11579" y="43420"/>
                  </a:lnTo>
                  <a:lnTo>
                    <a:pt x="12223" y="44074"/>
                  </a:lnTo>
                  <a:lnTo>
                    <a:pt x="12283" y="44134"/>
                  </a:lnTo>
                  <a:lnTo>
                    <a:pt x="12937" y="44778"/>
                  </a:lnTo>
                  <a:lnTo>
                    <a:pt x="13581" y="45392"/>
                  </a:lnTo>
                  <a:lnTo>
                    <a:pt x="13642" y="45462"/>
                  </a:lnTo>
                  <a:lnTo>
                    <a:pt x="13702" y="45522"/>
                  </a:lnTo>
                  <a:lnTo>
                    <a:pt x="15734" y="47484"/>
                  </a:lnTo>
                  <a:lnTo>
                    <a:pt x="16368" y="48098"/>
                  </a:lnTo>
                  <a:lnTo>
                    <a:pt x="16931" y="48651"/>
                  </a:lnTo>
                  <a:lnTo>
                    <a:pt x="17404" y="49144"/>
                  </a:lnTo>
                  <a:lnTo>
                    <a:pt x="17605" y="49355"/>
                  </a:lnTo>
                  <a:lnTo>
                    <a:pt x="17786" y="49557"/>
                  </a:lnTo>
                  <a:lnTo>
                    <a:pt x="17998" y="49788"/>
                  </a:lnTo>
                  <a:lnTo>
                    <a:pt x="18219" y="49989"/>
                  </a:lnTo>
                  <a:lnTo>
                    <a:pt x="18450" y="50180"/>
                  </a:lnTo>
                  <a:lnTo>
                    <a:pt x="18682" y="50341"/>
                  </a:lnTo>
                  <a:lnTo>
                    <a:pt x="18923" y="50492"/>
                  </a:lnTo>
                  <a:lnTo>
                    <a:pt x="19175" y="50613"/>
                  </a:lnTo>
                  <a:lnTo>
                    <a:pt x="19426" y="50734"/>
                  </a:lnTo>
                  <a:lnTo>
                    <a:pt x="19688" y="50824"/>
                  </a:lnTo>
                  <a:lnTo>
                    <a:pt x="19939" y="50905"/>
                  </a:lnTo>
                  <a:lnTo>
                    <a:pt x="20201" y="50975"/>
                  </a:lnTo>
                  <a:lnTo>
                    <a:pt x="20462" y="51025"/>
                  </a:lnTo>
                  <a:lnTo>
                    <a:pt x="20724" y="51066"/>
                  </a:lnTo>
                  <a:lnTo>
                    <a:pt x="20985" y="51096"/>
                  </a:lnTo>
                  <a:lnTo>
                    <a:pt x="21237" y="51116"/>
                  </a:lnTo>
                  <a:lnTo>
                    <a:pt x="21498" y="51126"/>
                  </a:lnTo>
                  <a:lnTo>
                    <a:pt x="21740" y="51136"/>
                  </a:lnTo>
                  <a:lnTo>
                    <a:pt x="22142" y="51126"/>
                  </a:lnTo>
                  <a:lnTo>
                    <a:pt x="22514" y="51106"/>
                  </a:lnTo>
                  <a:lnTo>
                    <a:pt x="22877" y="51076"/>
                  </a:lnTo>
                  <a:lnTo>
                    <a:pt x="23209" y="51035"/>
                  </a:lnTo>
                  <a:lnTo>
                    <a:pt x="23792" y="50965"/>
                  </a:lnTo>
                  <a:lnTo>
                    <a:pt x="24034" y="50935"/>
                  </a:lnTo>
                  <a:lnTo>
                    <a:pt x="24235" y="50915"/>
                  </a:lnTo>
                  <a:lnTo>
                    <a:pt x="25844" y="50834"/>
                  </a:lnTo>
                  <a:lnTo>
                    <a:pt x="25844" y="574"/>
                  </a:lnTo>
                  <a:lnTo>
                    <a:pt x="25744" y="554"/>
                  </a:lnTo>
                  <a:lnTo>
                    <a:pt x="25472" y="484"/>
                  </a:lnTo>
                  <a:lnTo>
                    <a:pt x="25029" y="393"/>
                  </a:lnTo>
                  <a:lnTo>
                    <a:pt x="24436" y="293"/>
                  </a:lnTo>
                  <a:lnTo>
                    <a:pt x="24094" y="242"/>
                  </a:lnTo>
                  <a:lnTo>
                    <a:pt x="23712" y="182"/>
                  </a:lnTo>
                  <a:lnTo>
                    <a:pt x="23309" y="142"/>
                  </a:lnTo>
                  <a:lnTo>
                    <a:pt x="22867" y="91"/>
                  </a:lnTo>
                  <a:lnTo>
                    <a:pt x="22404" y="61"/>
                  </a:lnTo>
                  <a:lnTo>
                    <a:pt x="21921" y="31"/>
                  </a:lnTo>
                  <a:lnTo>
                    <a:pt x="21408" y="11"/>
                  </a:lnTo>
                  <a:lnTo>
                    <a:pt x="20875" y="1"/>
                  </a:lnTo>
                  <a:close/>
                </a:path>
              </a:pathLst>
            </a:custGeom>
            <a:solidFill>
              <a:srgbClr val="DEA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077;p27">
              <a:extLst>
                <a:ext uri="{FF2B5EF4-FFF2-40B4-BE49-F238E27FC236}">
                  <a16:creationId xmlns:a16="http://schemas.microsoft.com/office/drawing/2014/main" id="{722687EF-3F6B-42D5-81E5-38159DCFAED0}"/>
                </a:ext>
              </a:extLst>
            </p:cNvPr>
            <p:cNvSpPr/>
            <p:nvPr/>
          </p:nvSpPr>
          <p:spPr>
            <a:xfrm>
              <a:off x="4594675" y="1386200"/>
              <a:ext cx="646125" cy="1278400"/>
            </a:xfrm>
            <a:custGeom>
              <a:avLst/>
              <a:gdLst/>
              <a:ahLst/>
              <a:cxnLst/>
              <a:rect l="l" t="t" r="r" b="b"/>
              <a:pathLst>
                <a:path w="25845" h="51136" fill="none" extrusionOk="0">
                  <a:moveTo>
                    <a:pt x="20875" y="1"/>
                  </a:moveTo>
                  <a:lnTo>
                    <a:pt x="20875" y="1"/>
                  </a:lnTo>
                  <a:lnTo>
                    <a:pt x="20462" y="11"/>
                  </a:lnTo>
                  <a:lnTo>
                    <a:pt x="20030" y="21"/>
                  </a:lnTo>
                  <a:lnTo>
                    <a:pt x="19597" y="41"/>
                  </a:lnTo>
                  <a:lnTo>
                    <a:pt x="19144" y="81"/>
                  </a:lnTo>
                  <a:lnTo>
                    <a:pt x="18692" y="122"/>
                  </a:lnTo>
                  <a:lnTo>
                    <a:pt x="18229" y="172"/>
                  </a:lnTo>
                  <a:lnTo>
                    <a:pt x="17766" y="242"/>
                  </a:lnTo>
                  <a:lnTo>
                    <a:pt x="17293" y="323"/>
                  </a:lnTo>
                  <a:lnTo>
                    <a:pt x="16821" y="413"/>
                  </a:lnTo>
                  <a:lnTo>
                    <a:pt x="16338" y="524"/>
                  </a:lnTo>
                  <a:lnTo>
                    <a:pt x="15855" y="655"/>
                  </a:lnTo>
                  <a:lnTo>
                    <a:pt x="15372" y="796"/>
                  </a:lnTo>
                  <a:lnTo>
                    <a:pt x="14889" y="947"/>
                  </a:lnTo>
                  <a:lnTo>
                    <a:pt x="14416" y="1128"/>
                  </a:lnTo>
                  <a:lnTo>
                    <a:pt x="13933" y="1319"/>
                  </a:lnTo>
                  <a:lnTo>
                    <a:pt x="13450" y="1530"/>
                  </a:lnTo>
                  <a:lnTo>
                    <a:pt x="12978" y="1772"/>
                  </a:lnTo>
                  <a:lnTo>
                    <a:pt x="12505" y="2023"/>
                  </a:lnTo>
                  <a:lnTo>
                    <a:pt x="12032" y="2295"/>
                  </a:lnTo>
                  <a:lnTo>
                    <a:pt x="11569" y="2596"/>
                  </a:lnTo>
                  <a:lnTo>
                    <a:pt x="11117" y="2918"/>
                  </a:lnTo>
                  <a:lnTo>
                    <a:pt x="10664" y="3260"/>
                  </a:lnTo>
                  <a:lnTo>
                    <a:pt x="10442" y="3441"/>
                  </a:lnTo>
                  <a:lnTo>
                    <a:pt x="10221" y="3633"/>
                  </a:lnTo>
                  <a:lnTo>
                    <a:pt x="10010" y="3824"/>
                  </a:lnTo>
                  <a:lnTo>
                    <a:pt x="9789" y="4025"/>
                  </a:lnTo>
                  <a:lnTo>
                    <a:pt x="9577" y="4236"/>
                  </a:lnTo>
                  <a:lnTo>
                    <a:pt x="9366" y="4447"/>
                  </a:lnTo>
                  <a:lnTo>
                    <a:pt x="9165" y="4669"/>
                  </a:lnTo>
                  <a:lnTo>
                    <a:pt x="8964" y="4900"/>
                  </a:lnTo>
                  <a:lnTo>
                    <a:pt x="8762" y="5132"/>
                  </a:lnTo>
                  <a:lnTo>
                    <a:pt x="8561" y="5373"/>
                  </a:lnTo>
                  <a:lnTo>
                    <a:pt x="8360" y="5624"/>
                  </a:lnTo>
                  <a:lnTo>
                    <a:pt x="8169" y="5876"/>
                  </a:lnTo>
                  <a:lnTo>
                    <a:pt x="7978" y="6138"/>
                  </a:lnTo>
                  <a:lnTo>
                    <a:pt x="7797" y="6409"/>
                  </a:lnTo>
                  <a:lnTo>
                    <a:pt x="7616" y="6691"/>
                  </a:lnTo>
                  <a:lnTo>
                    <a:pt x="7435" y="6973"/>
                  </a:lnTo>
                  <a:lnTo>
                    <a:pt x="7264" y="7264"/>
                  </a:lnTo>
                  <a:lnTo>
                    <a:pt x="7093" y="7566"/>
                  </a:lnTo>
                  <a:lnTo>
                    <a:pt x="6921" y="7878"/>
                  </a:lnTo>
                  <a:lnTo>
                    <a:pt x="6761" y="8190"/>
                  </a:lnTo>
                  <a:lnTo>
                    <a:pt x="6761" y="8190"/>
                  </a:lnTo>
                  <a:lnTo>
                    <a:pt x="6610" y="8512"/>
                  </a:lnTo>
                  <a:lnTo>
                    <a:pt x="6469" y="8824"/>
                  </a:lnTo>
                  <a:lnTo>
                    <a:pt x="6197" y="9447"/>
                  </a:lnTo>
                  <a:lnTo>
                    <a:pt x="5946" y="10071"/>
                  </a:lnTo>
                  <a:lnTo>
                    <a:pt x="5724" y="10695"/>
                  </a:lnTo>
                  <a:lnTo>
                    <a:pt x="5724" y="10695"/>
                  </a:lnTo>
                  <a:lnTo>
                    <a:pt x="5644" y="10916"/>
                  </a:lnTo>
                  <a:lnTo>
                    <a:pt x="5573" y="11147"/>
                  </a:lnTo>
                  <a:lnTo>
                    <a:pt x="5573" y="11147"/>
                  </a:lnTo>
                  <a:lnTo>
                    <a:pt x="5392" y="11691"/>
                  </a:lnTo>
                  <a:lnTo>
                    <a:pt x="5241" y="12224"/>
                  </a:lnTo>
                  <a:lnTo>
                    <a:pt x="5101" y="12737"/>
                  </a:lnTo>
                  <a:lnTo>
                    <a:pt x="4980" y="13230"/>
                  </a:lnTo>
                  <a:lnTo>
                    <a:pt x="4869" y="13693"/>
                  </a:lnTo>
                  <a:lnTo>
                    <a:pt x="4769" y="14135"/>
                  </a:lnTo>
                  <a:lnTo>
                    <a:pt x="4688" y="14548"/>
                  </a:lnTo>
                  <a:lnTo>
                    <a:pt x="4618" y="14930"/>
                  </a:lnTo>
                  <a:lnTo>
                    <a:pt x="4507" y="15584"/>
                  </a:lnTo>
                  <a:lnTo>
                    <a:pt x="4427" y="16077"/>
                  </a:lnTo>
                  <a:lnTo>
                    <a:pt x="4376" y="16499"/>
                  </a:lnTo>
                  <a:lnTo>
                    <a:pt x="3954" y="18924"/>
                  </a:lnTo>
                  <a:lnTo>
                    <a:pt x="3954" y="18924"/>
                  </a:lnTo>
                  <a:lnTo>
                    <a:pt x="3954" y="18924"/>
                  </a:lnTo>
                  <a:lnTo>
                    <a:pt x="3511" y="18924"/>
                  </a:lnTo>
                  <a:lnTo>
                    <a:pt x="3511" y="18924"/>
                  </a:lnTo>
                  <a:lnTo>
                    <a:pt x="3290" y="18763"/>
                  </a:lnTo>
                  <a:lnTo>
                    <a:pt x="3079" y="18632"/>
                  </a:lnTo>
                  <a:lnTo>
                    <a:pt x="2867" y="18521"/>
                  </a:lnTo>
                  <a:lnTo>
                    <a:pt x="2666" y="18431"/>
                  </a:lnTo>
                  <a:lnTo>
                    <a:pt x="2475" y="18360"/>
                  </a:lnTo>
                  <a:lnTo>
                    <a:pt x="2294" y="18310"/>
                  </a:lnTo>
                  <a:lnTo>
                    <a:pt x="2113" y="18290"/>
                  </a:lnTo>
                  <a:lnTo>
                    <a:pt x="1942" y="18280"/>
                  </a:lnTo>
                  <a:lnTo>
                    <a:pt x="1942" y="18280"/>
                  </a:lnTo>
                  <a:lnTo>
                    <a:pt x="1821" y="18280"/>
                  </a:lnTo>
                  <a:lnTo>
                    <a:pt x="1700" y="18300"/>
                  </a:lnTo>
                  <a:lnTo>
                    <a:pt x="1580" y="18320"/>
                  </a:lnTo>
                  <a:lnTo>
                    <a:pt x="1469" y="18360"/>
                  </a:lnTo>
                  <a:lnTo>
                    <a:pt x="1368" y="18411"/>
                  </a:lnTo>
                  <a:lnTo>
                    <a:pt x="1258" y="18461"/>
                  </a:lnTo>
                  <a:lnTo>
                    <a:pt x="1157" y="18521"/>
                  </a:lnTo>
                  <a:lnTo>
                    <a:pt x="1067" y="18602"/>
                  </a:lnTo>
                  <a:lnTo>
                    <a:pt x="976" y="18682"/>
                  </a:lnTo>
                  <a:lnTo>
                    <a:pt x="896" y="18763"/>
                  </a:lnTo>
                  <a:lnTo>
                    <a:pt x="805" y="18863"/>
                  </a:lnTo>
                  <a:lnTo>
                    <a:pt x="735" y="18964"/>
                  </a:lnTo>
                  <a:lnTo>
                    <a:pt x="654" y="19075"/>
                  </a:lnTo>
                  <a:lnTo>
                    <a:pt x="594" y="19195"/>
                  </a:lnTo>
                  <a:lnTo>
                    <a:pt x="523" y="19326"/>
                  </a:lnTo>
                  <a:lnTo>
                    <a:pt x="463" y="19457"/>
                  </a:lnTo>
                  <a:lnTo>
                    <a:pt x="352" y="19729"/>
                  </a:lnTo>
                  <a:lnTo>
                    <a:pt x="252" y="20030"/>
                  </a:lnTo>
                  <a:lnTo>
                    <a:pt x="181" y="20342"/>
                  </a:lnTo>
                  <a:lnTo>
                    <a:pt x="111" y="20684"/>
                  </a:lnTo>
                  <a:lnTo>
                    <a:pt x="61" y="21026"/>
                  </a:lnTo>
                  <a:lnTo>
                    <a:pt x="30" y="21389"/>
                  </a:lnTo>
                  <a:lnTo>
                    <a:pt x="10" y="21751"/>
                  </a:lnTo>
                  <a:lnTo>
                    <a:pt x="0" y="22123"/>
                  </a:lnTo>
                  <a:lnTo>
                    <a:pt x="0" y="22123"/>
                  </a:lnTo>
                  <a:lnTo>
                    <a:pt x="0" y="22405"/>
                  </a:lnTo>
                  <a:lnTo>
                    <a:pt x="10" y="22686"/>
                  </a:lnTo>
                  <a:lnTo>
                    <a:pt x="30" y="22968"/>
                  </a:lnTo>
                  <a:lnTo>
                    <a:pt x="61" y="23250"/>
                  </a:lnTo>
                  <a:lnTo>
                    <a:pt x="91" y="23531"/>
                  </a:lnTo>
                  <a:lnTo>
                    <a:pt x="131" y="23803"/>
                  </a:lnTo>
                  <a:lnTo>
                    <a:pt x="181" y="24075"/>
                  </a:lnTo>
                  <a:lnTo>
                    <a:pt x="242" y="24336"/>
                  </a:lnTo>
                  <a:lnTo>
                    <a:pt x="302" y="24598"/>
                  </a:lnTo>
                  <a:lnTo>
                    <a:pt x="372" y="24849"/>
                  </a:lnTo>
                  <a:lnTo>
                    <a:pt x="443" y="25091"/>
                  </a:lnTo>
                  <a:lnTo>
                    <a:pt x="523" y="25322"/>
                  </a:lnTo>
                  <a:lnTo>
                    <a:pt x="614" y="25543"/>
                  </a:lnTo>
                  <a:lnTo>
                    <a:pt x="714" y="25755"/>
                  </a:lnTo>
                  <a:lnTo>
                    <a:pt x="815" y="25946"/>
                  </a:lnTo>
                  <a:lnTo>
                    <a:pt x="916" y="26127"/>
                  </a:lnTo>
                  <a:lnTo>
                    <a:pt x="916" y="26127"/>
                  </a:lnTo>
                  <a:lnTo>
                    <a:pt x="1368" y="26851"/>
                  </a:lnTo>
                  <a:lnTo>
                    <a:pt x="1710" y="27435"/>
                  </a:lnTo>
                  <a:lnTo>
                    <a:pt x="1851" y="27696"/>
                  </a:lnTo>
                  <a:lnTo>
                    <a:pt x="1982" y="27938"/>
                  </a:lnTo>
                  <a:lnTo>
                    <a:pt x="2103" y="28169"/>
                  </a:lnTo>
                  <a:lnTo>
                    <a:pt x="2213" y="28400"/>
                  </a:lnTo>
                  <a:lnTo>
                    <a:pt x="2314" y="28632"/>
                  </a:lnTo>
                  <a:lnTo>
                    <a:pt x="2405" y="28873"/>
                  </a:lnTo>
                  <a:lnTo>
                    <a:pt x="2606" y="29406"/>
                  </a:lnTo>
                  <a:lnTo>
                    <a:pt x="2827" y="30040"/>
                  </a:lnTo>
                  <a:lnTo>
                    <a:pt x="3099" y="30825"/>
                  </a:lnTo>
                  <a:lnTo>
                    <a:pt x="3099" y="30825"/>
                  </a:lnTo>
                  <a:lnTo>
                    <a:pt x="3189" y="31076"/>
                  </a:lnTo>
                  <a:lnTo>
                    <a:pt x="3290" y="31308"/>
                  </a:lnTo>
                  <a:lnTo>
                    <a:pt x="3400" y="31519"/>
                  </a:lnTo>
                  <a:lnTo>
                    <a:pt x="3511" y="31700"/>
                  </a:lnTo>
                  <a:lnTo>
                    <a:pt x="3622" y="31871"/>
                  </a:lnTo>
                  <a:lnTo>
                    <a:pt x="3743" y="32022"/>
                  </a:lnTo>
                  <a:lnTo>
                    <a:pt x="3863" y="32153"/>
                  </a:lnTo>
                  <a:lnTo>
                    <a:pt x="3994" y="32263"/>
                  </a:lnTo>
                  <a:lnTo>
                    <a:pt x="4115" y="32364"/>
                  </a:lnTo>
                  <a:lnTo>
                    <a:pt x="4246" y="32444"/>
                  </a:lnTo>
                  <a:lnTo>
                    <a:pt x="4376" y="32505"/>
                  </a:lnTo>
                  <a:lnTo>
                    <a:pt x="4507" y="32565"/>
                  </a:lnTo>
                  <a:lnTo>
                    <a:pt x="4648" y="32595"/>
                  </a:lnTo>
                  <a:lnTo>
                    <a:pt x="4779" y="32626"/>
                  </a:lnTo>
                  <a:lnTo>
                    <a:pt x="4909" y="32646"/>
                  </a:lnTo>
                  <a:lnTo>
                    <a:pt x="5050" y="32646"/>
                  </a:lnTo>
                  <a:lnTo>
                    <a:pt x="5050" y="32646"/>
                  </a:lnTo>
                  <a:lnTo>
                    <a:pt x="5161" y="32646"/>
                  </a:lnTo>
                  <a:lnTo>
                    <a:pt x="5282" y="32636"/>
                  </a:lnTo>
                  <a:lnTo>
                    <a:pt x="5402" y="32615"/>
                  </a:lnTo>
                  <a:lnTo>
                    <a:pt x="5523" y="32585"/>
                  </a:lnTo>
                  <a:lnTo>
                    <a:pt x="5523" y="32585"/>
                  </a:lnTo>
                  <a:lnTo>
                    <a:pt x="5664" y="34024"/>
                  </a:lnTo>
                  <a:lnTo>
                    <a:pt x="5775" y="35211"/>
                  </a:lnTo>
                  <a:lnTo>
                    <a:pt x="5775" y="35211"/>
                  </a:lnTo>
                  <a:lnTo>
                    <a:pt x="5795" y="35342"/>
                  </a:lnTo>
                  <a:lnTo>
                    <a:pt x="5815" y="35473"/>
                  </a:lnTo>
                  <a:lnTo>
                    <a:pt x="5885" y="35754"/>
                  </a:lnTo>
                  <a:lnTo>
                    <a:pt x="5976" y="36036"/>
                  </a:lnTo>
                  <a:lnTo>
                    <a:pt x="6087" y="36328"/>
                  </a:lnTo>
                  <a:lnTo>
                    <a:pt x="6087" y="36328"/>
                  </a:lnTo>
                  <a:lnTo>
                    <a:pt x="6087" y="36338"/>
                  </a:lnTo>
                  <a:lnTo>
                    <a:pt x="6087" y="36338"/>
                  </a:lnTo>
                  <a:lnTo>
                    <a:pt x="6097" y="36348"/>
                  </a:lnTo>
                  <a:lnTo>
                    <a:pt x="6097" y="36348"/>
                  </a:lnTo>
                  <a:lnTo>
                    <a:pt x="6097" y="36348"/>
                  </a:lnTo>
                  <a:lnTo>
                    <a:pt x="6177" y="36539"/>
                  </a:lnTo>
                  <a:lnTo>
                    <a:pt x="6268" y="36740"/>
                  </a:lnTo>
                  <a:lnTo>
                    <a:pt x="6469" y="37143"/>
                  </a:lnTo>
                  <a:lnTo>
                    <a:pt x="6700" y="37555"/>
                  </a:lnTo>
                  <a:lnTo>
                    <a:pt x="6962" y="37977"/>
                  </a:lnTo>
                  <a:lnTo>
                    <a:pt x="7253" y="38410"/>
                  </a:lnTo>
                  <a:lnTo>
                    <a:pt x="7575" y="38853"/>
                  </a:lnTo>
                  <a:lnTo>
                    <a:pt x="7907" y="39305"/>
                  </a:lnTo>
                  <a:lnTo>
                    <a:pt x="8270" y="39768"/>
                  </a:lnTo>
                  <a:lnTo>
                    <a:pt x="8270" y="39768"/>
                  </a:lnTo>
                  <a:lnTo>
                    <a:pt x="8280" y="39778"/>
                  </a:lnTo>
                  <a:lnTo>
                    <a:pt x="8280" y="39778"/>
                  </a:lnTo>
                  <a:lnTo>
                    <a:pt x="8551" y="40100"/>
                  </a:lnTo>
                  <a:lnTo>
                    <a:pt x="8823" y="40432"/>
                  </a:lnTo>
                  <a:lnTo>
                    <a:pt x="9396" y="41086"/>
                  </a:lnTo>
                  <a:lnTo>
                    <a:pt x="9396" y="41086"/>
                  </a:lnTo>
                  <a:lnTo>
                    <a:pt x="9547" y="41257"/>
                  </a:lnTo>
                  <a:lnTo>
                    <a:pt x="9708" y="41438"/>
                  </a:lnTo>
                  <a:lnTo>
                    <a:pt x="9708" y="41438"/>
                  </a:lnTo>
                  <a:lnTo>
                    <a:pt x="10191" y="41971"/>
                  </a:lnTo>
                  <a:lnTo>
                    <a:pt x="10684" y="42494"/>
                  </a:lnTo>
                  <a:lnTo>
                    <a:pt x="10684" y="42494"/>
                  </a:lnTo>
                  <a:lnTo>
                    <a:pt x="10935" y="42756"/>
                  </a:lnTo>
                  <a:lnTo>
                    <a:pt x="10935" y="42756"/>
                  </a:lnTo>
                  <a:lnTo>
                    <a:pt x="11257" y="43088"/>
                  </a:lnTo>
                  <a:lnTo>
                    <a:pt x="11579" y="43420"/>
                  </a:lnTo>
                  <a:lnTo>
                    <a:pt x="12223" y="44074"/>
                  </a:lnTo>
                  <a:lnTo>
                    <a:pt x="12223" y="44074"/>
                  </a:lnTo>
                  <a:lnTo>
                    <a:pt x="12283" y="44134"/>
                  </a:lnTo>
                  <a:lnTo>
                    <a:pt x="12283" y="44134"/>
                  </a:lnTo>
                  <a:lnTo>
                    <a:pt x="12937" y="44778"/>
                  </a:lnTo>
                  <a:lnTo>
                    <a:pt x="13581" y="45392"/>
                  </a:lnTo>
                  <a:lnTo>
                    <a:pt x="13581" y="45392"/>
                  </a:lnTo>
                  <a:lnTo>
                    <a:pt x="13642" y="45462"/>
                  </a:lnTo>
                  <a:lnTo>
                    <a:pt x="13702" y="45522"/>
                  </a:lnTo>
                  <a:lnTo>
                    <a:pt x="13702" y="45522"/>
                  </a:lnTo>
                  <a:lnTo>
                    <a:pt x="15734" y="47484"/>
                  </a:lnTo>
                  <a:lnTo>
                    <a:pt x="15734" y="47484"/>
                  </a:lnTo>
                  <a:lnTo>
                    <a:pt x="15734" y="47484"/>
                  </a:lnTo>
                  <a:lnTo>
                    <a:pt x="15734" y="47484"/>
                  </a:lnTo>
                  <a:lnTo>
                    <a:pt x="15734" y="47484"/>
                  </a:lnTo>
                  <a:lnTo>
                    <a:pt x="15734" y="47484"/>
                  </a:lnTo>
                  <a:lnTo>
                    <a:pt x="16368" y="48098"/>
                  </a:lnTo>
                  <a:lnTo>
                    <a:pt x="16931" y="48651"/>
                  </a:lnTo>
                  <a:lnTo>
                    <a:pt x="17404" y="49144"/>
                  </a:lnTo>
                  <a:lnTo>
                    <a:pt x="17605" y="49355"/>
                  </a:lnTo>
                  <a:lnTo>
                    <a:pt x="17786" y="49557"/>
                  </a:lnTo>
                  <a:lnTo>
                    <a:pt x="17786" y="49557"/>
                  </a:lnTo>
                  <a:lnTo>
                    <a:pt x="17998" y="49788"/>
                  </a:lnTo>
                  <a:lnTo>
                    <a:pt x="18219" y="49989"/>
                  </a:lnTo>
                  <a:lnTo>
                    <a:pt x="18450" y="50180"/>
                  </a:lnTo>
                  <a:lnTo>
                    <a:pt x="18682" y="50341"/>
                  </a:lnTo>
                  <a:lnTo>
                    <a:pt x="18923" y="50492"/>
                  </a:lnTo>
                  <a:lnTo>
                    <a:pt x="19175" y="50613"/>
                  </a:lnTo>
                  <a:lnTo>
                    <a:pt x="19426" y="50734"/>
                  </a:lnTo>
                  <a:lnTo>
                    <a:pt x="19688" y="50824"/>
                  </a:lnTo>
                  <a:lnTo>
                    <a:pt x="19939" y="50905"/>
                  </a:lnTo>
                  <a:lnTo>
                    <a:pt x="20201" y="50975"/>
                  </a:lnTo>
                  <a:lnTo>
                    <a:pt x="20462" y="51025"/>
                  </a:lnTo>
                  <a:lnTo>
                    <a:pt x="20724" y="51066"/>
                  </a:lnTo>
                  <a:lnTo>
                    <a:pt x="20985" y="51096"/>
                  </a:lnTo>
                  <a:lnTo>
                    <a:pt x="21237" y="51116"/>
                  </a:lnTo>
                  <a:lnTo>
                    <a:pt x="21498" y="51126"/>
                  </a:lnTo>
                  <a:lnTo>
                    <a:pt x="21740" y="51136"/>
                  </a:lnTo>
                  <a:lnTo>
                    <a:pt x="21740" y="51136"/>
                  </a:lnTo>
                  <a:lnTo>
                    <a:pt x="22142" y="51126"/>
                  </a:lnTo>
                  <a:lnTo>
                    <a:pt x="22514" y="51106"/>
                  </a:lnTo>
                  <a:lnTo>
                    <a:pt x="22877" y="51076"/>
                  </a:lnTo>
                  <a:lnTo>
                    <a:pt x="23209" y="51035"/>
                  </a:lnTo>
                  <a:lnTo>
                    <a:pt x="23792" y="50965"/>
                  </a:lnTo>
                  <a:lnTo>
                    <a:pt x="24034" y="50935"/>
                  </a:lnTo>
                  <a:lnTo>
                    <a:pt x="24235" y="50915"/>
                  </a:lnTo>
                  <a:lnTo>
                    <a:pt x="24235" y="50915"/>
                  </a:lnTo>
                  <a:lnTo>
                    <a:pt x="25844" y="50834"/>
                  </a:lnTo>
                  <a:lnTo>
                    <a:pt x="25844" y="50834"/>
                  </a:lnTo>
                  <a:lnTo>
                    <a:pt x="25844" y="574"/>
                  </a:lnTo>
                  <a:lnTo>
                    <a:pt x="25844" y="574"/>
                  </a:lnTo>
                  <a:lnTo>
                    <a:pt x="25844" y="574"/>
                  </a:lnTo>
                  <a:lnTo>
                    <a:pt x="25744" y="554"/>
                  </a:lnTo>
                  <a:lnTo>
                    <a:pt x="25472" y="484"/>
                  </a:lnTo>
                  <a:lnTo>
                    <a:pt x="25029" y="393"/>
                  </a:lnTo>
                  <a:lnTo>
                    <a:pt x="24436" y="293"/>
                  </a:lnTo>
                  <a:lnTo>
                    <a:pt x="24094" y="242"/>
                  </a:lnTo>
                  <a:lnTo>
                    <a:pt x="23712" y="182"/>
                  </a:lnTo>
                  <a:lnTo>
                    <a:pt x="23309" y="142"/>
                  </a:lnTo>
                  <a:lnTo>
                    <a:pt x="22867" y="91"/>
                  </a:lnTo>
                  <a:lnTo>
                    <a:pt x="22404" y="61"/>
                  </a:lnTo>
                  <a:lnTo>
                    <a:pt x="21921" y="31"/>
                  </a:lnTo>
                  <a:lnTo>
                    <a:pt x="21408" y="11"/>
                  </a:lnTo>
                  <a:lnTo>
                    <a:pt x="208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078;p27">
              <a:extLst>
                <a:ext uri="{FF2B5EF4-FFF2-40B4-BE49-F238E27FC236}">
                  <a16:creationId xmlns:a16="http://schemas.microsoft.com/office/drawing/2014/main" id="{FA90E430-0D16-4358-903E-F9416D5D2ED3}"/>
                </a:ext>
              </a:extLst>
            </p:cNvPr>
            <p:cNvSpPr/>
            <p:nvPr/>
          </p:nvSpPr>
          <p:spPr>
            <a:xfrm>
              <a:off x="4646475" y="964450"/>
              <a:ext cx="594325" cy="894850"/>
            </a:xfrm>
            <a:custGeom>
              <a:avLst/>
              <a:gdLst/>
              <a:ahLst/>
              <a:cxnLst/>
              <a:rect l="l" t="t" r="r" b="b"/>
              <a:pathLst>
                <a:path w="23773" h="35794" extrusionOk="0">
                  <a:moveTo>
                    <a:pt x="23772" y="0"/>
                  </a:moveTo>
                  <a:lnTo>
                    <a:pt x="22535" y="20"/>
                  </a:lnTo>
                  <a:lnTo>
                    <a:pt x="21237" y="20"/>
                  </a:lnTo>
                  <a:lnTo>
                    <a:pt x="21207" y="30"/>
                  </a:lnTo>
                  <a:lnTo>
                    <a:pt x="20503" y="41"/>
                  </a:lnTo>
                  <a:lnTo>
                    <a:pt x="19728" y="71"/>
                  </a:lnTo>
                  <a:lnTo>
                    <a:pt x="18863" y="121"/>
                  </a:lnTo>
                  <a:lnTo>
                    <a:pt x="18018" y="191"/>
                  </a:lnTo>
                  <a:lnTo>
                    <a:pt x="17203" y="282"/>
                  </a:lnTo>
                  <a:lnTo>
                    <a:pt x="16408" y="403"/>
                  </a:lnTo>
                  <a:lnTo>
                    <a:pt x="15644" y="533"/>
                  </a:lnTo>
                  <a:lnTo>
                    <a:pt x="14899" y="684"/>
                  </a:lnTo>
                  <a:lnTo>
                    <a:pt x="14175" y="855"/>
                  </a:lnTo>
                  <a:lnTo>
                    <a:pt x="13481" y="1047"/>
                  </a:lnTo>
                  <a:lnTo>
                    <a:pt x="12807" y="1258"/>
                  </a:lnTo>
                  <a:lnTo>
                    <a:pt x="12163" y="1479"/>
                  </a:lnTo>
                  <a:lnTo>
                    <a:pt x="11529" y="1721"/>
                  </a:lnTo>
                  <a:lnTo>
                    <a:pt x="10926" y="1972"/>
                  </a:lnTo>
                  <a:lnTo>
                    <a:pt x="10342" y="2244"/>
                  </a:lnTo>
                  <a:lnTo>
                    <a:pt x="9779" y="2525"/>
                  </a:lnTo>
                  <a:lnTo>
                    <a:pt x="9236" y="2827"/>
                  </a:lnTo>
                  <a:lnTo>
                    <a:pt x="8713" y="3129"/>
                  </a:lnTo>
                  <a:lnTo>
                    <a:pt x="8210" y="3451"/>
                  </a:lnTo>
                  <a:lnTo>
                    <a:pt x="7727" y="3793"/>
                  </a:lnTo>
                  <a:lnTo>
                    <a:pt x="7264" y="4135"/>
                  </a:lnTo>
                  <a:lnTo>
                    <a:pt x="6821" y="4487"/>
                  </a:lnTo>
                  <a:lnTo>
                    <a:pt x="6399" y="4849"/>
                  </a:lnTo>
                  <a:lnTo>
                    <a:pt x="5986" y="5221"/>
                  </a:lnTo>
                  <a:lnTo>
                    <a:pt x="5594" y="5604"/>
                  </a:lnTo>
                  <a:lnTo>
                    <a:pt x="5222" y="5996"/>
                  </a:lnTo>
                  <a:lnTo>
                    <a:pt x="4870" y="6388"/>
                  </a:lnTo>
                  <a:lnTo>
                    <a:pt x="4528" y="6791"/>
                  </a:lnTo>
                  <a:lnTo>
                    <a:pt x="4206" y="7203"/>
                  </a:lnTo>
                  <a:lnTo>
                    <a:pt x="3894" y="7616"/>
                  </a:lnTo>
                  <a:lnTo>
                    <a:pt x="3602" y="8028"/>
                  </a:lnTo>
                  <a:lnTo>
                    <a:pt x="3330" y="8451"/>
                  </a:lnTo>
                  <a:lnTo>
                    <a:pt x="3059" y="8873"/>
                  </a:lnTo>
                  <a:lnTo>
                    <a:pt x="2817" y="9306"/>
                  </a:lnTo>
                  <a:lnTo>
                    <a:pt x="2576" y="9728"/>
                  </a:lnTo>
                  <a:lnTo>
                    <a:pt x="2355" y="10161"/>
                  </a:lnTo>
                  <a:lnTo>
                    <a:pt x="2143" y="10593"/>
                  </a:lnTo>
                  <a:lnTo>
                    <a:pt x="1952" y="11016"/>
                  </a:lnTo>
                  <a:lnTo>
                    <a:pt x="1771" y="11449"/>
                  </a:lnTo>
                  <a:lnTo>
                    <a:pt x="1600" y="11871"/>
                  </a:lnTo>
                  <a:lnTo>
                    <a:pt x="1439" y="12294"/>
                  </a:lnTo>
                  <a:lnTo>
                    <a:pt x="1288" y="12716"/>
                  </a:lnTo>
                  <a:lnTo>
                    <a:pt x="1147" y="13139"/>
                  </a:lnTo>
                  <a:lnTo>
                    <a:pt x="1017" y="13551"/>
                  </a:lnTo>
                  <a:lnTo>
                    <a:pt x="896" y="13964"/>
                  </a:lnTo>
                  <a:lnTo>
                    <a:pt x="785" y="14366"/>
                  </a:lnTo>
                  <a:lnTo>
                    <a:pt x="685" y="14758"/>
                  </a:lnTo>
                  <a:lnTo>
                    <a:pt x="594" y="15151"/>
                  </a:lnTo>
                  <a:lnTo>
                    <a:pt x="514" y="15533"/>
                  </a:lnTo>
                  <a:lnTo>
                    <a:pt x="443" y="15915"/>
                  </a:lnTo>
                  <a:lnTo>
                    <a:pt x="312" y="16640"/>
                  </a:lnTo>
                  <a:lnTo>
                    <a:pt x="212" y="17324"/>
                  </a:lnTo>
                  <a:lnTo>
                    <a:pt x="131" y="17957"/>
                  </a:lnTo>
                  <a:lnTo>
                    <a:pt x="81" y="18551"/>
                  </a:lnTo>
                  <a:lnTo>
                    <a:pt x="41" y="19084"/>
                  </a:lnTo>
                  <a:lnTo>
                    <a:pt x="21" y="19557"/>
                  </a:lnTo>
                  <a:lnTo>
                    <a:pt x="1" y="19959"/>
                  </a:lnTo>
                  <a:lnTo>
                    <a:pt x="1" y="20301"/>
                  </a:lnTo>
                  <a:lnTo>
                    <a:pt x="11" y="20694"/>
                  </a:lnTo>
                  <a:lnTo>
                    <a:pt x="11" y="20835"/>
                  </a:lnTo>
                  <a:lnTo>
                    <a:pt x="41" y="20835"/>
                  </a:lnTo>
                  <a:lnTo>
                    <a:pt x="31" y="21358"/>
                  </a:lnTo>
                  <a:lnTo>
                    <a:pt x="31" y="21881"/>
                  </a:lnTo>
                  <a:lnTo>
                    <a:pt x="41" y="22746"/>
                  </a:lnTo>
                  <a:lnTo>
                    <a:pt x="71" y="23621"/>
                  </a:lnTo>
                  <a:lnTo>
                    <a:pt x="121" y="24486"/>
                  </a:lnTo>
                  <a:lnTo>
                    <a:pt x="192" y="25362"/>
                  </a:lnTo>
                  <a:lnTo>
                    <a:pt x="272" y="26227"/>
                  </a:lnTo>
                  <a:lnTo>
                    <a:pt x="373" y="27102"/>
                  </a:lnTo>
                  <a:lnTo>
                    <a:pt x="494" y="27967"/>
                  </a:lnTo>
                  <a:lnTo>
                    <a:pt x="614" y="28832"/>
                  </a:lnTo>
                  <a:lnTo>
                    <a:pt x="755" y="29708"/>
                  </a:lnTo>
                  <a:lnTo>
                    <a:pt x="896" y="30573"/>
                  </a:lnTo>
                  <a:lnTo>
                    <a:pt x="1057" y="31448"/>
                  </a:lnTo>
                  <a:lnTo>
                    <a:pt x="1208" y="32313"/>
                  </a:lnTo>
                  <a:lnTo>
                    <a:pt x="1540" y="34053"/>
                  </a:lnTo>
                  <a:lnTo>
                    <a:pt x="1882" y="35794"/>
                  </a:lnTo>
                  <a:lnTo>
                    <a:pt x="2304" y="33369"/>
                  </a:lnTo>
                  <a:lnTo>
                    <a:pt x="2355" y="32947"/>
                  </a:lnTo>
                  <a:lnTo>
                    <a:pt x="2435" y="32454"/>
                  </a:lnTo>
                  <a:lnTo>
                    <a:pt x="2546" y="31800"/>
                  </a:lnTo>
                  <a:lnTo>
                    <a:pt x="2616" y="31418"/>
                  </a:lnTo>
                  <a:lnTo>
                    <a:pt x="2697" y="31005"/>
                  </a:lnTo>
                  <a:lnTo>
                    <a:pt x="2797" y="30563"/>
                  </a:lnTo>
                  <a:lnTo>
                    <a:pt x="2908" y="30100"/>
                  </a:lnTo>
                  <a:lnTo>
                    <a:pt x="3029" y="29607"/>
                  </a:lnTo>
                  <a:lnTo>
                    <a:pt x="3169" y="29094"/>
                  </a:lnTo>
                  <a:lnTo>
                    <a:pt x="3320" y="28561"/>
                  </a:lnTo>
                  <a:lnTo>
                    <a:pt x="3501" y="28017"/>
                  </a:lnTo>
                  <a:lnTo>
                    <a:pt x="3572" y="27786"/>
                  </a:lnTo>
                  <a:lnTo>
                    <a:pt x="3652" y="27565"/>
                  </a:lnTo>
                  <a:lnTo>
                    <a:pt x="3874" y="26941"/>
                  </a:lnTo>
                  <a:lnTo>
                    <a:pt x="4125" y="26317"/>
                  </a:lnTo>
                  <a:lnTo>
                    <a:pt x="4397" y="25694"/>
                  </a:lnTo>
                  <a:lnTo>
                    <a:pt x="4538" y="25382"/>
                  </a:lnTo>
                  <a:lnTo>
                    <a:pt x="4689" y="25060"/>
                  </a:lnTo>
                  <a:lnTo>
                    <a:pt x="4849" y="24748"/>
                  </a:lnTo>
                  <a:lnTo>
                    <a:pt x="5021" y="24436"/>
                  </a:lnTo>
                  <a:lnTo>
                    <a:pt x="5192" y="24134"/>
                  </a:lnTo>
                  <a:lnTo>
                    <a:pt x="5363" y="23843"/>
                  </a:lnTo>
                  <a:lnTo>
                    <a:pt x="5544" y="23561"/>
                  </a:lnTo>
                  <a:lnTo>
                    <a:pt x="5725" y="23279"/>
                  </a:lnTo>
                  <a:lnTo>
                    <a:pt x="5906" y="23008"/>
                  </a:lnTo>
                  <a:lnTo>
                    <a:pt x="6097" y="22746"/>
                  </a:lnTo>
                  <a:lnTo>
                    <a:pt x="6288" y="22494"/>
                  </a:lnTo>
                  <a:lnTo>
                    <a:pt x="6489" y="22243"/>
                  </a:lnTo>
                  <a:lnTo>
                    <a:pt x="6690" y="22002"/>
                  </a:lnTo>
                  <a:lnTo>
                    <a:pt x="6892" y="21770"/>
                  </a:lnTo>
                  <a:lnTo>
                    <a:pt x="7093" y="21539"/>
                  </a:lnTo>
                  <a:lnTo>
                    <a:pt x="7294" y="21317"/>
                  </a:lnTo>
                  <a:lnTo>
                    <a:pt x="7505" y="21106"/>
                  </a:lnTo>
                  <a:lnTo>
                    <a:pt x="7717" y="20895"/>
                  </a:lnTo>
                  <a:lnTo>
                    <a:pt x="7938" y="20694"/>
                  </a:lnTo>
                  <a:lnTo>
                    <a:pt x="8149" y="20503"/>
                  </a:lnTo>
                  <a:lnTo>
                    <a:pt x="8370" y="20311"/>
                  </a:lnTo>
                  <a:lnTo>
                    <a:pt x="8592" y="20130"/>
                  </a:lnTo>
                  <a:lnTo>
                    <a:pt x="9045" y="19788"/>
                  </a:lnTo>
                  <a:lnTo>
                    <a:pt x="9497" y="19466"/>
                  </a:lnTo>
                  <a:lnTo>
                    <a:pt x="9960" y="19165"/>
                  </a:lnTo>
                  <a:lnTo>
                    <a:pt x="10433" y="18893"/>
                  </a:lnTo>
                  <a:lnTo>
                    <a:pt x="10906" y="18642"/>
                  </a:lnTo>
                  <a:lnTo>
                    <a:pt x="11378" y="18400"/>
                  </a:lnTo>
                  <a:lnTo>
                    <a:pt x="11861" y="18189"/>
                  </a:lnTo>
                  <a:lnTo>
                    <a:pt x="12344" y="17998"/>
                  </a:lnTo>
                  <a:lnTo>
                    <a:pt x="12817" y="17817"/>
                  </a:lnTo>
                  <a:lnTo>
                    <a:pt x="13300" y="17666"/>
                  </a:lnTo>
                  <a:lnTo>
                    <a:pt x="13783" y="17525"/>
                  </a:lnTo>
                  <a:lnTo>
                    <a:pt x="14266" y="17394"/>
                  </a:lnTo>
                  <a:lnTo>
                    <a:pt x="14749" y="17283"/>
                  </a:lnTo>
                  <a:lnTo>
                    <a:pt x="15221" y="17193"/>
                  </a:lnTo>
                  <a:lnTo>
                    <a:pt x="15694" y="17112"/>
                  </a:lnTo>
                  <a:lnTo>
                    <a:pt x="16157" y="17042"/>
                  </a:lnTo>
                  <a:lnTo>
                    <a:pt x="16620" y="16992"/>
                  </a:lnTo>
                  <a:lnTo>
                    <a:pt x="17072" y="16951"/>
                  </a:lnTo>
                  <a:lnTo>
                    <a:pt x="17525" y="16911"/>
                  </a:lnTo>
                  <a:lnTo>
                    <a:pt x="17958" y="16891"/>
                  </a:lnTo>
                  <a:lnTo>
                    <a:pt x="18390" y="16881"/>
                  </a:lnTo>
                  <a:lnTo>
                    <a:pt x="18803" y="16871"/>
                  </a:lnTo>
                  <a:lnTo>
                    <a:pt x="19336" y="16881"/>
                  </a:lnTo>
                  <a:lnTo>
                    <a:pt x="19849" y="16901"/>
                  </a:lnTo>
                  <a:lnTo>
                    <a:pt x="20332" y="16931"/>
                  </a:lnTo>
                  <a:lnTo>
                    <a:pt x="20795" y="16961"/>
                  </a:lnTo>
                  <a:lnTo>
                    <a:pt x="21237" y="17012"/>
                  </a:lnTo>
                  <a:lnTo>
                    <a:pt x="21640" y="17052"/>
                  </a:lnTo>
                  <a:lnTo>
                    <a:pt x="22022" y="17112"/>
                  </a:lnTo>
                  <a:lnTo>
                    <a:pt x="22364" y="17163"/>
                  </a:lnTo>
                  <a:lnTo>
                    <a:pt x="22957" y="17263"/>
                  </a:lnTo>
                  <a:lnTo>
                    <a:pt x="23400" y="17354"/>
                  </a:lnTo>
                  <a:lnTo>
                    <a:pt x="23672" y="17424"/>
                  </a:lnTo>
                  <a:lnTo>
                    <a:pt x="23772" y="17444"/>
                  </a:lnTo>
                  <a:lnTo>
                    <a:pt x="237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079;p27">
              <a:extLst>
                <a:ext uri="{FF2B5EF4-FFF2-40B4-BE49-F238E27FC236}">
                  <a16:creationId xmlns:a16="http://schemas.microsoft.com/office/drawing/2014/main" id="{2F50C1D2-0356-4AF8-B955-67C0EC35F3A1}"/>
                </a:ext>
              </a:extLst>
            </p:cNvPr>
            <p:cNvSpPr/>
            <p:nvPr/>
          </p:nvSpPr>
          <p:spPr>
            <a:xfrm>
              <a:off x="4646475" y="964450"/>
              <a:ext cx="594325" cy="894850"/>
            </a:xfrm>
            <a:custGeom>
              <a:avLst/>
              <a:gdLst/>
              <a:ahLst/>
              <a:cxnLst/>
              <a:rect l="l" t="t" r="r" b="b"/>
              <a:pathLst>
                <a:path w="23773" h="35794" fill="none" extrusionOk="0">
                  <a:moveTo>
                    <a:pt x="23772" y="0"/>
                  </a:moveTo>
                  <a:lnTo>
                    <a:pt x="23772" y="0"/>
                  </a:lnTo>
                  <a:lnTo>
                    <a:pt x="22535" y="20"/>
                  </a:lnTo>
                  <a:lnTo>
                    <a:pt x="21237" y="20"/>
                  </a:lnTo>
                  <a:lnTo>
                    <a:pt x="21237" y="20"/>
                  </a:lnTo>
                  <a:lnTo>
                    <a:pt x="21237" y="20"/>
                  </a:lnTo>
                  <a:lnTo>
                    <a:pt x="21207" y="30"/>
                  </a:lnTo>
                  <a:lnTo>
                    <a:pt x="21207" y="30"/>
                  </a:lnTo>
                  <a:lnTo>
                    <a:pt x="20503" y="41"/>
                  </a:lnTo>
                  <a:lnTo>
                    <a:pt x="19728" y="71"/>
                  </a:lnTo>
                  <a:lnTo>
                    <a:pt x="19728" y="71"/>
                  </a:lnTo>
                  <a:lnTo>
                    <a:pt x="18863" y="121"/>
                  </a:lnTo>
                  <a:lnTo>
                    <a:pt x="18018" y="191"/>
                  </a:lnTo>
                  <a:lnTo>
                    <a:pt x="17203" y="282"/>
                  </a:lnTo>
                  <a:lnTo>
                    <a:pt x="16408" y="403"/>
                  </a:lnTo>
                  <a:lnTo>
                    <a:pt x="15644" y="533"/>
                  </a:lnTo>
                  <a:lnTo>
                    <a:pt x="14899" y="684"/>
                  </a:lnTo>
                  <a:lnTo>
                    <a:pt x="14175" y="855"/>
                  </a:lnTo>
                  <a:lnTo>
                    <a:pt x="13481" y="1047"/>
                  </a:lnTo>
                  <a:lnTo>
                    <a:pt x="12807" y="1258"/>
                  </a:lnTo>
                  <a:lnTo>
                    <a:pt x="12163" y="1479"/>
                  </a:lnTo>
                  <a:lnTo>
                    <a:pt x="11529" y="1721"/>
                  </a:lnTo>
                  <a:lnTo>
                    <a:pt x="10926" y="1972"/>
                  </a:lnTo>
                  <a:lnTo>
                    <a:pt x="10342" y="2244"/>
                  </a:lnTo>
                  <a:lnTo>
                    <a:pt x="9779" y="2525"/>
                  </a:lnTo>
                  <a:lnTo>
                    <a:pt x="9236" y="2827"/>
                  </a:lnTo>
                  <a:lnTo>
                    <a:pt x="8713" y="3129"/>
                  </a:lnTo>
                  <a:lnTo>
                    <a:pt x="8210" y="3451"/>
                  </a:lnTo>
                  <a:lnTo>
                    <a:pt x="7727" y="3793"/>
                  </a:lnTo>
                  <a:lnTo>
                    <a:pt x="7264" y="4135"/>
                  </a:lnTo>
                  <a:lnTo>
                    <a:pt x="6821" y="4487"/>
                  </a:lnTo>
                  <a:lnTo>
                    <a:pt x="6399" y="4849"/>
                  </a:lnTo>
                  <a:lnTo>
                    <a:pt x="5986" y="5221"/>
                  </a:lnTo>
                  <a:lnTo>
                    <a:pt x="5594" y="5604"/>
                  </a:lnTo>
                  <a:lnTo>
                    <a:pt x="5222" y="5996"/>
                  </a:lnTo>
                  <a:lnTo>
                    <a:pt x="4870" y="6388"/>
                  </a:lnTo>
                  <a:lnTo>
                    <a:pt x="4528" y="6791"/>
                  </a:lnTo>
                  <a:lnTo>
                    <a:pt x="4206" y="7203"/>
                  </a:lnTo>
                  <a:lnTo>
                    <a:pt x="3894" y="7616"/>
                  </a:lnTo>
                  <a:lnTo>
                    <a:pt x="3602" y="8028"/>
                  </a:lnTo>
                  <a:lnTo>
                    <a:pt x="3330" y="8451"/>
                  </a:lnTo>
                  <a:lnTo>
                    <a:pt x="3059" y="8873"/>
                  </a:lnTo>
                  <a:lnTo>
                    <a:pt x="2817" y="9306"/>
                  </a:lnTo>
                  <a:lnTo>
                    <a:pt x="2576" y="9728"/>
                  </a:lnTo>
                  <a:lnTo>
                    <a:pt x="2355" y="10161"/>
                  </a:lnTo>
                  <a:lnTo>
                    <a:pt x="2143" y="10593"/>
                  </a:lnTo>
                  <a:lnTo>
                    <a:pt x="1952" y="11016"/>
                  </a:lnTo>
                  <a:lnTo>
                    <a:pt x="1771" y="11449"/>
                  </a:lnTo>
                  <a:lnTo>
                    <a:pt x="1600" y="11871"/>
                  </a:lnTo>
                  <a:lnTo>
                    <a:pt x="1439" y="12294"/>
                  </a:lnTo>
                  <a:lnTo>
                    <a:pt x="1288" y="12716"/>
                  </a:lnTo>
                  <a:lnTo>
                    <a:pt x="1147" y="13139"/>
                  </a:lnTo>
                  <a:lnTo>
                    <a:pt x="1017" y="13551"/>
                  </a:lnTo>
                  <a:lnTo>
                    <a:pt x="896" y="13964"/>
                  </a:lnTo>
                  <a:lnTo>
                    <a:pt x="785" y="14366"/>
                  </a:lnTo>
                  <a:lnTo>
                    <a:pt x="685" y="14758"/>
                  </a:lnTo>
                  <a:lnTo>
                    <a:pt x="594" y="15151"/>
                  </a:lnTo>
                  <a:lnTo>
                    <a:pt x="514" y="15533"/>
                  </a:lnTo>
                  <a:lnTo>
                    <a:pt x="443" y="15915"/>
                  </a:lnTo>
                  <a:lnTo>
                    <a:pt x="312" y="16640"/>
                  </a:lnTo>
                  <a:lnTo>
                    <a:pt x="212" y="17324"/>
                  </a:lnTo>
                  <a:lnTo>
                    <a:pt x="131" y="17957"/>
                  </a:lnTo>
                  <a:lnTo>
                    <a:pt x="81" y="18551"/>
                  </a:lnTo>
                  <a:lnTo>
                    <a:pt x="41" y="19084"/>
                  </a:lnTo>
                  <a:lnTo>
                    <a:pt x="21" y="19557"/>
                  </a:lnTo>
                  <a:lnTo>
                    <a:pt x="1" y="19959"/>
                  </a:lnTo>
                  <a:lnTo>
                    <a:pt x="1" y="20301"/>
                  </a:lnTo>
                  <a:lnTo>
                    <a:pt x="1" y="20301"/>
                  </a:lnTo>
                  <a:lnTo>
                    <a:pt x="11" y="20694"/>
                  </a:lnTo>
                  <a:lnTo>
                    <a:pt x="11" y="20835"/>
                  </a:lnTo>
                  <a:lnTo>
                    <a:pt x="41" y="20835"/>
                  </a:lnTo>
                  <a:lnTo>
                    <a:pt x="41" y="20835"/>
                  </a:lnTo>
                  <a:lnTo>
                    <a:pt x="41" y="20835"/>
                  </a:lnTo>
                  <a:lnTo>
                    <a:pt x="31" y="21358"/>
                  </a:lnTo>
                  <a:lnTo>
                    <a:pt x="31" y="21881"/>
                  </a:lnTo>
                  <a:lnTo>
                    <a:pt x="31" y="21881"/>
                  </a:lnTo>
                  <a:lnTo>
                    <a:pt x="41" y="22746"/>
                  </a:lnTo>
                  <a:lnTo>
                    <a:pt x="71" y="23621"/>
                  </a:lnTo>
                  <a:lnTo>
                    <a:pt x="121" y="24486"/>
                  </a:lnTo>
                  <a:lnTo>
                    <a:pt x="192" y="25362"/>
                  </a:lnTo>
                  <a:lnTo>
                    <a:pt x="272" y="26227"/>
                  </a:lnTo>
                  <a:lnTo>
                    <a:pt x="373" y="27102"/>
                  </a:lnTo>
                  <a:lnTo>
                    <a:pt x="494" y="27967"/>
                  </a:lnTo>
                  <a:lnTo>
                    <a:pt x="614" y="28832"/>
                  </a:lnTo>
                  <a:lnTo>
                    <a:pt x="755" y="29708"/>
                  </a:lnTo>
                  <a:lnTo>
                    <a:pt x="896" y="30573"/>
                  </a:lnTo>
                  <a:lnTo>
                    <a:pt x="1057" y="31448"/>
                  </a:lnTo>
                  <a:lnTo>
                    <a:pt x="1208" y="32313"/>
                  </a:lnTo>
                  <a:lnTo>
                    <a:pt x="1540" y="34053"/>
                  </a:lnTo>
                  <a:lnTo>
                    <a:pt x="1882" y="35794"/>
                  </a:lnTo>
                  <a:lnTo>
                    <a:pt x="1882" y="35794"/>
                  </a:lnTo>
                  <a:lnTo>
                    <a:pt x="1882" y="35794"/>
                  </a:lnTo>
                  <a:lnTo>
                    <a:pt x="1882" y="35794"/>
                  </a:lnTo>
                  <a:lnTo>
                    <a:pt x="2304" y="33369"/>
                  </a:lnTo>
                  <a:lnTo>
                    <a:pt x="2304" y="33369"/>
                  </a:lnTo>
                  <a:lnTo>
                    <a:pt x="2355" y="32947"/>
                  </a:lnTo>
                  <a:lnTo>
                    <a:pt x="2435" y="32454"/>
                  </a:lnTo>
                  <a:lnTo>
                    <a:pt x="2546" y="31800"/>
                  </a:lnTo>
                  <a:lnTo>
                    <a:pt x="2616" y="31418"/>
                  </a:lnTo>
                  <a:lnTo>
                    <a:pt x="2697" y="31005"/>
                  </a:lnTo>
                  <a:lnTo>
                    <a:pt x="2797" y="30563"/>
                  </a:lnTo>
                  <a:lnTo>
                    <a:pt x="2908" y="30100"/>
                  </a:lnTo>
                  <a:lnTo>
                    <a:pt x="3029" y="29607"/>
                  </a:lnTo>
                  <a:lnTo>
                    <a:pt x="3169" y="29094"/>
                  </a:lnTo>
                  <a:lnTo>
                    <a:pt x="3320" y="28561"/>
                  </a:lnTo>
                  <a:lnTo>
                    <a:pt x="3501" y="28017"/>
                  </a:lnTo>
                  <a:lnTo>
                    <a:pt x="3501" y="28017"/>
                  </a:lnTo>
                  <a:lnTo>
                    <a:pt x="3572" y="27786"/>
                  </a:lnTo>
                  <a:lnTo>
                    <a:pt x="3652" y="27565"/>
                  </a:lnTo>
                  <a:lnTo>
                    <a:pt x="3652" y="27565"/>
                  </a:lnTo>
                  <a:lnTo>
                    <a:pt x="3874" y="26941"/>
                  </a:lnTo>
                  <a:lnTo>
                    <a:pt x="4125" y="26317"/>
                  </a:lnTo>
                  <a:lnTo>
                    <a:pt x="4397" y="25694"/>
                  </a:lnTo>
                  <a:lnTo>
                    <a:pt x="4538" y="25382"/>
                  </a:lnTo>
                  <a:lnTo>
                    <a:pt x="4689" y="25060"/>
                  </a:lnTo>
                  <a:lnTo>
                    <a:pt x="4689" y="25060"/>
                  </a:lnTo>
                  <a:lnTo>
                    <a:pt x="4849" y="24748"/>
                  </a:lnTo>
                  <a:lnTo>
                    <a:pt x="5021" y="24436"/>
                  </a:lnTo>
                  <a:lnTo>
                    <a:pt x="5192" y="24134"/>
                  </a:lnTo>
                  <a:lnTo>
                    <a:pt x="5363" y="23843"/>
                  </a:lnTo>
                  <a:lnTo>
                    <a:pt x="5544" y="23561"/>
                  </a:lnTo>
                  <a:lnTo>
                    <a:pt x="5725" y="23279"/>
                  </a:lnTo>
                  <a:lnTo>
                    <a:pt x="5906" y="23008"/>
                  </a:lnTo>
                  <a:lnTo>
                    <a:pt x="6097" y="22746"/>
                  </a:lnTo>
                  <a:lnTo>
                    <a:pt x="6288" y="22494"/>
                  </a:lnTo>
                  <a:lnTo>
                    <a:pt x="6489" y="22243"/>
                  </a:lnTo>
                  <a:lnTo>
                    <a:pt x="6690" y="22002"/>
                  </a:lnTo>
                  <a:lnTo>
                    <a:pt x="6892" y="21770"/>
                  </a:lnTo>
                  <a:lnTo>
                    <a:pt x="7093" y="21539"/>
                  </a:lnTo>
                  <a:lnTo>
                    <a:pt x="7294" y="21317"/>
                  </a:lnTo>
                  <a:lnTo>
                    <a:pt x="7505" y="21106"/>
                  </a:lnTo>
                  <a:lnTo>
                    <a:pt x="7717" y="20895"/>
                  </a:lnTo>
                  <a:lnTo>
                    <a:pt x="7938" y="20694"/>
                  </a:lnTo>
                  <a:lnTo>
                    <a:pt x="8149" y="20503"/>
                  </a:lnTo>
                  <a:lnTo>
                    <a:pt x="8370" y="20311"/>
                  </a:lnTo>
                  <a:lnTo>
                    <a:pt x="8592" y="20130"/>
                  </a:lnTo>
                  <a:lnTo>
                    <a:pt x="9045" y="19788"/>
                  </a:lnTo>
                  <a:lnTo>
                    <a:pt x="9497" y="19466"/>
                  </a:lnTo>
                  <a:lnTo>
                    <a:pt x="9960" y="19165"/>
                  </a:lnTo>
                  <a:lnTo>
                    <a:pt x="10433" y="18893"/>
                  </a:lnTo>
                  <a:lnTo>
                    <a:pt x="10906" y="18642"/>
                  </a:lnTo>
                  <a:lnTo>
                    <a:pt x="11378" y="18400"/>
                  </a:lnTo>
                  <a:lnTo>
                    <a:pt x="11861" y="18189"/>
                  </a:lnTo>
                  <a:lnTo>
                    <a:pt x="12344" y="17998"/>
                  </a:lnTo>
                  <a:lnTo>
                    <a:pt x="12817" y="17817"/>
                  </a:lnTo>
                  <a:lnTo>
                    <a:pt x="13300" y="17666"/>
                  </a:lnTo>
                  <a:lnTo>
                    <a:pt x="13783" y="17525"/>
                  </a:lnTo>
                  <a:lnTo>
                    <a:pt x="14266" y="17394"/>
                  </a:lnTo>
                  <a:lnTo>
                    <a:pt x="14749" y="17283"/>
                  </a:lnTo>
                  <a:lnTo>
                    <a:pt x="15221" y="17193"/>
                  </a:lnTo>
                  <a:lnTo>
                    <a:pt x="15694" y="17112"/>
                  </a:lnTo>
                  <a:lnTo>
                    <a:pt x="16157" y="17042"/>
                  </a:lnTo>
                  <a:lnTo>
                    <a:pt x="16620" y="16992"/>
                  </a:lnTo>
                  <a:lnTo>
                    <a:pt x="17072" y="16951"/>
                  </a:lnTo>
                  <a:lnTo>
                    <a:pt x="17525" y="16911"/>
                  </a:lnTo>
                  <a:lnTo>
                    <a:pt x="17958" y="16891"/>
                  </a:lnTo>
                  <a:lnTo>
                    <a:pt x="18390" y="16881"/>
                  </a:lnTo>
                  <a:lnTo>
                    <a:pt x="18803" y="16871"/>
                  </a:lnTo>
                  <a:lnTo>
                    <a:pt x="18803" y="16871"/>
                  </a:lnTo>
                  <a:lnTo>
                    <a:pt x="19336" y="16881"/>
                  </a:lnTo>
                  <a:lnTo>
                    <a:pt x="19849" y="16901"/>
                  </a:lnTo>
                  <a:lnTo>
                    <a:pt x="20332" y="16931"/>
                  </a:lnTo>
                  <a:lnTo>
                    <a:pt x="20795" y="16961"/>
                  </a:lnTo>
                  <a:lnTo>
                    <a:pt x="21237" y="17012"/>
                  </a:lnTo>
                  <a:lnTo>
                    <a:pt x="21640" y="17052"/>
                  </a:lnTo>
                  <a:lnTo>
                    <a:pt x="22022" y="17112"/>
                  </a:lnTo>
                  <a:lnTo>
                    <a:pt x="22364" y="17163"/>
                  </a:lnTo>
                  <a:lnTo>
                    <a:pt x="22957" y="17263"/>
                  </a:lnTo>
                  <a:lnTo>
                    <a:pt x="23400" y="17354"/>
                  </a:lnTo>
                  <a:lnTo>
                    <a:pt x="23672" y="17424"/>
                  </a:lnTo>
                  <a:lnTo>
                    <a:pt x="23772" y="17444"/>
                  </a:lnTo>
                  <a:lnTo>
                    <a:pt x="23772" y="17444"/>
                  </a:lnTo>
                  <a:lnTo>
                    <a:pt x="237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080;p27">
              <a:extLst>
                <a:ext uri="{FF2B5EF4-FFF2-40B4-BE49-F238E27FC236}">
                  <a16:creationId xmlns:a16="http://schemas.microsoft.com/office/drawing/2014/main" id="{96C52A48-283C-42AF-8D2B-4153A4FA25D3}"/>
                </a:ext>
              </a:extLst>
            </p:cNvPr>
            <p:cNvSpPr/>
            <p:nvPr/>
          </p:nvSpPr>
          <p:spPr>
            <a:xfrm>
              <a:off x="4848175" y="2772225"/>
              <a:ext cx="392625" cy="381300"/>
            </a:xfrm>
            <a:custGeom>
              <a:avLst/>
              <a:gdLst/>
              <a:ahLst/>
              <a:cxnLst/>
              <a:rect l="l" t="t" r="r" b="b"/>
              <a:pathLst>
                <a:path w="15705" h="15252" extrusionOk="0">
                  <a:moveTo>
                    <a:pt x="4357" y="1"/>
                  </a:moveTo>
                  <a:lnTo>
                    <a:pt x="1" y="2234"/>
                  </a:lnTo>
                  <a:lnTo>
                    <a:pt x="7656" y="15252"/>
                  </a:lnTo>
                  <a:lnTo>
                    <a:pt x="15704" y="6057"/>
                  </a:lnTo>
                  <a:lnTo>
                    <a:pt x="15242" y="5946"/>
                  </a:lnTo>
                  <a:lnTo>
                    <a:pt x="14769" y="5805"/>
                  </a:lnTo>
                  <a:lnTo>
                    <a:pt x="14296" y="5654"/>
                  </a:lnTo>
                  <a:lnTo>
                    <a:pt x="13813" y="5483"/>
                  </a:lnTo>
                  <a:lnTo>
                    <a:pt x="13330" y="5292"/>
                  </a:lnTo>
                  <a:lnTo>
                    <a:pt x="12847" y="5091"/>
                  </a:lnTo>
                  <a:lnTo>
                    <a:pt x="12364" y="4880"/>
                  </a:lnTo>
                  <a:lnTo>
                    <a:pt x="11871" y="4648"/>
                  </a:lnTo>
                  <a:lnTo>
                    <a:pt x="11389" y="4417"/>
                  </a:lnTo>
                  <a:lnTo>
                    <a:pt x="10916" y="4166"/>
                  </a:lnTo>
                  <a:lnTo>
                    <a:pt x="10443" y="3914"/>
                  </a:lnTo>
                  <a:lnTo>
                    <a:pt x="9970" y="3663"/>
                  </a:lnTo>
                  <a:lnTo>
                    <a:pt x="9517" y="3401"/>
                  </a:lnTo>
                  <a:lnTo>
                    <a:pt x="9065" y="3139"/>
                  </a:lnTo>
                  <a:lnTo>
                    <a:pt x="8210" y="2616"/>
                  </a:lnTo>
                  <a:lnTo>
                    <a:pt x="7405" y="2113"/>
                  </a:lnTo>
                  <a:lnTo>
                    <a:pt x="6660" y="1630"/>
                  </a:lnTo>
                  <a:lnTo>
                    <a:pt x="6007" y="1188"/>
                  </a:lnTo>
                  <a:lnTo>
                    <a:pt x="5443" y="795"/>
                  </a:lnTo>
                  <a:lnTo>
                    <a:pt x="4990" y="463"/>
                  </a:lnTo>
                  <a:lnTo>
                    <a:pt x="4648" y="212"/>
                  </a:lnTo>
                  <a:lnTo>
                    <a:pt x="4357" y="1"/>
                  </a:lnTo>
                  <a:close/>
                </a:path>
              </a:pathLst>
            </a:custGeom>
            <a:solidFill>
              <a:srgbClr val="BADE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081;p27">
              <a:extLst>
                <a:ext uri="{FF2B5EF4-FFF2-40B4-BE49-F238E27FC236}">
                  <a16:creationId xmlns:a16="http://schemas.microsoft.com/office/drawing/2014/main" id="{3204B98B-BF46-4578-BCB7-564E6C74C5F1}"/>
                </a:ext>
              </a:extLst>
            </p:cNvPr>
            <p:cNvSpPr/>
            <p:nvPr/>
          </p:nvSpPr>
          <p:spPr>
            <a:xfrm>
              <a:off x="5240775" y="2772225"/>
              <a:ext cx="392875" cy="381300"/>
            </a:xfrm>
            <a:custGeom>
              <a:avLst/>
              <a:gdLst/>
              <a:ahLst/>
              <a:cxnLst/>
              <a:rect l="l" t="t" r="r" b="b"/>
              <a:pathLst>
                <a:path w="15715" h="15252" extrusionOk="0">
                  <a:moveTo>
                    <a:pt x="11348" y="1"/>
                  </a:moveTo>
                  <a:lnTo>
                    <a:pt x="11056" y="212"/>
                  </a:lnTo>
                  <a:lnTo>
                    <a:pt x="10714" y="463"/>
                  </a:lnTo>
                  <a:lnTo>
                    <a:pt x="10262" y="795"/>
                  </a:lnTo>
                  <a:lnTo>
                    <a:pt x="9698" y="1188"/>
                  </a:lnTo>
                  <a:lnTo>
                    <a:pt x="9044" y="1630"/>
                  </a:lnTo>
                  <a:lnTo>
                    <a:pt x="8300" y="2113"/>
                  </a:lnTo>
                  <a:lnTo>
                    <a:pt x="7495" y="2616"/>
                  </a:lnTo>
                  <a:lnTo>
                    <a:pt x="6640" y="3139"/>
                  </a:lnTo>
                  <a:lnTo>
                    <a:pt x="6187" y="3401"/>
                  </a:lnTo>
                  <a:lnTo>
                    <a:pt x="5735" y="3663"/>
                  </a:lnTo>
                  <a:lnTo>
                    <a:pt x="5262" y="3914"/>
                  </a:lnTo>
                  <a:lnTo>
                    <a:pt x="4789" y="4166"/>
                  </a:lnTo>
                  <a:lnTo>
                    <a:pt x="4306" y="4417"/>
                  </a:lnTo>
                  <a:lnTo>
                    <a:pt x="3823" y="4648"/>
                  </a:lnTo>
                  <a:lnTo>
                    <a:pt x="3340" y="4880"/>
                  </a:lnTo>
                  <a:lnTo>
                    <a:pt x="2857" y="5091"/>
                  </a:lnTo>
                  <a:lnTo>
                    <a:pt x="2364" y="5292"/>
                  </a:lnTo>
                  <a:lnTo>
                    <a:pt x="1882" y="5483"/>
                  </a:lnTo>
                  <a:lnTo>
                    <a:pt x="1409" y="5654"/>
                  </a:lnTo>
                  <a:lnTo>
                    <a:pt x="926" y="5805"/>
                  </a:lnTo>
                  <a:lnTo>
                    <a:pt x="463" y="5946"/>
                  </a:lnTo>
                  <a:lnTo>
                    <a:pt x="0" y="6057"/>
                  </a:lnTo>
                  <a:lnTo>
                    <a:pt x="8048" y="15252"/>
                  </a:lnTo>
                  <a:lnTo>
                    <a:pt x="15714" y="2234"/>
                  </a:lnTo>
                  <a:lnTo>
                    <a:pt x="11348" y="1"/>
                  </a:lnTo>
                  <a:close/>
                </a:path>
              </a:pathLst>
            </a:custGeom>
            <a:solidFill>
              <a:srgbClr val="CF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082;p27">
              <a:extLst>
                <a:ext uri="{FF2B5EF4-FFF2-40B4-BE49-F238E27FC236}">
                  <a16:creationId xmlns:a16="http://schemas.microsoft.com/office/drawing/2014/main" id="{3FBA5EDB-A8C7-4F6D-98F3-3708180621E6}"/>
                </a:ext>
              </a:extLst>
            </p:cNvPr>
            <p:cNvSpPr/>
            <p:nvPr/>
          </p:nvSpPr>
          <p:spPr>
            <a:xfrm>
              <a:off x="5119050" y="2923625"/>
              <a:ext cx="121750" cy="991700"/>
            </a:xfrm>
            <a:custGeom>
              <a:avLst/>
              <a:gdLst/>
              <a:ahLst/>
              <a:cxnLst/>
              <a:rect l="l" t="t" r="r" b="b"/>
              <a:pathLst>
                <a:path w="4870" h="39668" extrusionOk="0">
                  <a:moveTo>
                    <a:pt x="4869" y="1"/>
                  </a:moveTo>
                  <a:lnTo>
                    <a:pt x="886" y="4548"/>
                  </a:lnTo>
                  <a:lnTo>
                    <a:pt x="3471" y="9196"/>
                  </a:lnTo>
                  <a:lnTo>
                    <a:pt x="0" y="31931"/>
                  </a:lnTo>
                  <a:lnTo>
                    <a:pt x="4869" y="39667"/>
                  </a:lnTo>
                  <a:lnTo>
                    <a:pt x="48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083;p27">
              <a:extLst>
                <a:ext uri="{FF2B5EF4-FFF2-40B4-BE49-F238E27FC236}">
                  <a16:creationId xmlns:a16="http://schemas.microsoft.com/office/drawing/2014/main" id="{9BF3575B-2661-40A9-B0EA-0A90D5E05363}"/>
                </a:ext>
              </a:extLst>
            </p:cNvPr>
            <p:cNvSpPr/>
            <p:nvPr/>
          </p:nvSpPr>
          <p:spPr>
            <a:xfrm>
              <a:off x="5240775" y="2923625"/>
              <a:ext cx="121750" cy="991700"/>
            </a:xfrm>
            <a:custGeom>
              <a:avLst/>
              <a:gdLst/>
              <a:ahLst/>
              <a:cxnLst/>
              <a:rect l="l" t="t" r="r" b="b"/>
              <a:pathLst>
                <a:path w="4870" h="39668" extrusionOk="0">
                  <a:moveTo>
                    <a:pt x="0" y="1"/>
                  </a:moveTo>
                  <a:lnTo>
                    <a:pt x="0" y="39667"/>
                  </a:lnTo>
                  <a:lnTo>
                    <a:pt x="4869" y="31931"/>
                  </a:lnTo>
                  <a:lnTo>
                    <a:pt x="1399" y="9196"/>
                  </a:lnTo>
                  <a:lnTo>
                    <a:pt x="3984" y="45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084;p27">
              <a:extLst>
                <a:ext uri="{FF2B5EF4-FFF2-40B4-BE49-F238E27FC236}">
                  <a16:creationId xmlns:a16="http://schemas.microsoft.com/office/drawing/2014/main" id="{27F347B2-32C8-4746-BD9C-A317F96FFD0E}"/>
                </a:ext>
              </a:extLst>
            </p:cNvPr>
            <p:cNvSpPr/>
            <p:nvPr/>
          </p:nvSpPr>
          <p:spPr>
            <a:xfrm>
              <a:off x="3779300" y="2922625"/>
              <a:ext cx="1461500" cy="2300250"/>
            </a:xfrm>
            <a:custGeom>
              <a:avLst/>
              <a:gdLst/>
              <a:ahLst/>
              <a:cxnLst/>
              <a:rect l="l" t="t" r="r" b="b"/>
              <a:pathLst>
                <a:path w="58460" h="92010" extrusionOk="0">
                  <a:moveTo>
                    <a:pt x="24034" y="50311"/>
                  </a:moveTo>
                  <a:lnTo>
                    <a:pt x="24084" y="50321"/>
                  </a:lnTo>
                  <a:lnTo>
                    <a:pt x="24145" y="50351"/>
                  </a:lnTo>
                  <a:lnTo>
                    <a:pt x="24195" y="50401"/>
                  </a:lnTo>
                  <a:lnTo>
                    <a:pt x="24245" y="50492"/>
                  </a:lnTo>
                  <a:lnTo>
                    <a:pt x="24296" y="50592"/>
                  </a:lnTo>
                  <a:lnTo>
                    <a:pt x="24346" y="50723"/>
                  </a:lnTo>
                  <a:lnTo>
                    <a:pt x="24396" y="50884"/>
                  </a:lnTo>
                  <a:lnTo>
                    <a:pt x="24446" y="51075"/>
                  </a:lnTo>
                  <a:lnTo>
                    <a:pt x="24497" y="51297"/>
                  </a:lnTo>
                  <a:lnTo>
                    <a:pt x="24537" y="51538"/>
                  </a:lnTo>
                  <a:lnTo>
                    <a:pt x="24577" y="51820"/>
                  </a:lnTo>
                  <a:lnTo>
                    <a:pt x="24618" y="52132"/>
                  </a:lnTo>
                  <a:lnTo>
                    <a:pt x="24658" y="52474"/>
                  </a:lnTo>
                  <a:lnTo>
                    <a:pt x="24688" y="52846"/>
                  </a:lnTo>
                  <a:lnTo>
                    <a:pt x="24748" y="53701"/>
                  </a:lnTo>
                  <a:lnTo>
                    <a:pt x="24789" y="54697"/>
                  </a:lnTo>
                  <a:lnTo>
                    <a:pt x="24819" y="55834"/>
                  </a:lnTo>
                  <a:lnTo>
                    <a:pt x="24829" y="57141"/>
                  </a:lnTo>
                  <a:lnTo>
                    <a:pt x="24829" y="90883"/>
                  </a:lnTo>
                  <a:lnTo>
                    <a:pt x="24366" y="89716"/>
                  </a:lnTo>
                  <a:lnTo>
                    <a:pt x="23783" y="88247"/>
                  </a:lnTo>
                  <a:lnTo>
                    <a:pt x="23119" y="86537"/>
                  </a:lnTo>
                  <a:lnTo>
                    <a:pt x="22404" y="84686"/>
                  </a:lnTo>
                  <a:lnTo>
                    <a:pt x="21690" y="82774"/>
                  </a:lnTo>
                  <a:lnTo>
                    <a:pt x="21338" y="81819"/>
                  </a:lnTo>
                  <a:lnTo>
                    <a:pt x="20996" y="80873"/>
                  </a:lnTo>
                  <a:lnTo>
                    <a:pt x="20674" y="79958"/>
                  </a:lnTo>
                  <a:lnTo>
                    <a:pt x="20382" y="79082"/>
                  </a:lnTo>
                  <a:lnTo>
                    <a:pt x="20101" y="78247"/>
                  </a:lnTo>
                  <a:lnTo>
                    <a:pt x="19859" y="77473"/>
                  </a:lnTo>
                  <a:lnTo>
                    <a:pt x="19799" y="77231"/>
                  </a:lnTo>
                  <a:lnTo>
                    <a:pt x="19738" y="76970"/>
                  </a:lnTo>
                  <a:lnTo>
                    <a:pt x="19688" y="76678"/>
                  </a:lnTo>
                  <a:lnTo>
                    <a:pt x="19648" y="76376"/>
                  </a:lnTo>
                  <a:lnTo>
                    <a:pt x="19618" y="76064"/>
                  </a:lnTo>
                  <a:lnTo>
                    <a:pt x="19588" y="75722"/>
                  </a:lnTo>
                  <a:lnTo>
                    <a:pt x="19577" y="75370"/>
                  </a:lnTo>
                  <a:lnTo>
                    <a:pt x="19567" y="74998"/>
                  </a:lnTo>
                  <a:lnTo>
                    <a:pt x="19567" y="74616"/>
                  </a:lnTo>
                  <a:lnTo>
                    <a:pt x="19567" y="74213"/>
                  </a:lnTo>
                  <a:lnTo>
                    <a:pt x="19588" y="73801"/>
                  </a:lnTo>
                  <a:lnTo>
                    <a:pt x="19608" y="73378"/>
                  </a:lnTo>
                  <a:lnTo>
                    <a:pt x="19658" y="72483"/>
                  </a:lnTo>
                  <a:lnTo>
                    <a:pt x="19738" y="71557"/>
                  </a:lnTo>
                  <a:lnTo>
                    <a:pt x="19839" y="70592"/>
                  </a:lnTo>
                  <a:lnTo>
                    <a:pt x="19960" y="69586"/>
                  </a:lnTo>
                  <a:lnTo>
                    <a:pt x="20101" y="68560"/>
                  </a:lnTo>
                  <a:lnTo>
                    <a:pt x="20251" y="67513"/>
                  </a:lnTo>
                  <a:lnTo>
                    <a:pt x="20422" y="66457"/>
                  </a:lnTo>
                  <a:lnTo>
                    <a:pt x="20604" y="65391"/>
                  </a:lnTo>
                  <a:lnTo>
                    <a:pt x="20785" y="64314"/>
                  </a:lnTo>
                  <a:lnTo>
                    <a:pt x="20986" y="63248"/>
                  </a:lnTo>
                  <a:lnTo>
                    <a:pt x="21187" y="62192"/>
                  </a:lnTo>
                  <a:lnTo>
                    <a:pt x="21388" y="61145"/>
                  </a:lnTo>
                  <a:lnTo>
                    <a:pt x="21811" y="59123"/>
                  </a:lnTo>
                  <a:lnTo>
                    <a:pt x="22213" y="57232"/>
                  </a:lnTo>
                  <a:lnTo>
                    <a:pt x="22595" y="55512"/>
                  </a:lnTo>
                  <a:lnTo>
                    <a:pt x="22937" y="54013"/>
                  </a:lnTo>
                  <a:lnTo>
                    <a:pt x="23219" y="52775"/>
                  </a:lnTo>
                  <a:lnTo>
                    <a:pt x="23430" y="51860"/>
                  </a:lnTo>
                  <a:lnTo>
                    <a:pt x="23561" y="51297"/>
                  </a:lnTo>
                  <a:lnTo>
                    <a:pt x="23642" y="50965"/>
                  </a:lnTo>
                  <a:lnTo>
                    <a:pt x="23682" y="50814"/>
                  </a:lnTo>
                  <a:lnTo>
                    <a:pt x="23732" y="50683"/>
                  </a:lnTo>
                  <a:lnTo>
                    <a:pt x="23783" y="50572"/>
                  </a:lnTo>
                  <a:lnTo>
                    <a:pt x="23833" y="50482"/>
                  </a:lnTo>
                  <a:lnTo>
                    <a:pt x="23883" y="50411"/>
                  </a:lnTo>
                  <a:lnTo>
                    <a:pt x="23933" y="50351"/>
                  </a:lnTo>
                  <a:lnTo>
                    <a:pt x="23984" y="50321"/>
                  </a:lnTo>
                  <a:lnTo>
                    <a:pt x="24034" y="50311"/>
                  </a:lnTo>
                  <a:close/>
                  <a:moveTo>
                    <a:pt x="35382" y="1"/>
                  </a:moveTo>
                  <a:lnTo>
                    <a:pt x="24990" y="5352"/>
                  </a:lnTo>
                  <a:lnTo>
                    <a:pt x="21086" y="7375"/>
                  </a:lnTo>
                  <a:lnTo>
                    <a:pt x="19769" y="8059"/>
                  </a:lnTo>
                  <a:lnTo>
                    <a:pt x="18994" y="8471"/>
                  </a:lnTo>
                  <a:lnTo>
                    <a:pt x="18763" y="8592"/>
                  </a:lnTo>
                  <a:lnTo>
                    <a:pt x="18521" y="8713"/>
                  </a:lnTo>
                  <a:lnTo>
                    <a:pt x="17998" y="8964"/>
                  </a:lnTo>
                  <a:lnTo>
                    <a:pt x="17726" y="9115"/>
                  </a:lnTo>
                  <a:lnTo>
                    <a:pt x="17435" y="9266"/>
                  </a:lnTo>
                  <a:lnTo>
                    <a:pt x="17143" y="9447"/>
                  </a:lnTo>
                  <a:lnTo>
                    <a:pt x="16831" y="9658"/>
                  </a:lnTo>
                  <a:lnTo>
                    <a:pt x="16509" y="9890"/>
                  </a:lnTo>
                  <a:lnTo>
                    <a:pt x="16177" y="10161"/>
                  </a:lnTo>
                  <a:lnTo>
                    <a:pt x="16016" y="10312"/>
                  </a:lnTo>
                  <a:lnTo>
                    <a:pt x="15845" y="10473"/>
                  </a:lnTo>
                  <a:lnTo>
                    <a:pt x="15664" y="10644"/>
                  </a:lnTo>
                  <a:lnTo>
                    <a:pt x="15493" y="10825"/>
                  </a:lnTo>
                  <a:lnTo>
                    <a:pt x="15312" y="11016"/>
                  </a:lnTo>
                  <a:lnTo>
                    <a:pt x="15141" y="11228"/>
                  </a:lnTo>
                  <a:lnTo>
                    <a:pt x="14960" y="11439"/>
                  </a:lnTo>
                  <a:lnTo>
                    <a:pt x="14769" y="11670"/>
                  </a:lnTo>
                  <a:lnTo>
                    <a:pt x="14588" y="11922"/>
                  </a:lnTo>
                  <a:lnTo>
                    <a:pt x="14397" y="12183"/>
                  </a:lnTo>
                  <a:lnTo>
                    <a:pt x="14205" y="12455"/>
                  </a:lnTo>
                  <a:lnTo>
                    <a:pt x="14014" y="12747"/>
                  </a:lnTo>
                  <a:lnTo>
                    <a:pt x="13823" y="13058"/>
                  </a:lnTo>
                  <a:lnTo>
                    <a:pt x="13632" y="13380"/>
                  </a:lnTo>
                  <a:lnTo>
                    <a:pt x="13431" y="13722"/>
                  </a:lnTo>
                  <a:lnTo>
                    <a:pt x="13230" y="14074"/>
                  </a:lnTo>
                  <a:lnTo>
                    <a:pt x="13028" y="14457"/>
                  </a:lnTo>
                  <a:lnTo>
                    <a:pt x="12827" y="14849"/>
                  </a:lnTo>
                  <a:lnTo>
                    <a:pt x="12626" y="15272"/>
                  </a:lnTo>
                  <a:lnTo>
                    <a:pt x="12415" y="15704"/>
                  </a:lnTo>
                  <a:lnTo>
                    <a:pt x="12214" y="16157"/>
                  </a:lnTo>
                  <a:lnTo>
                    <a:pt x="12002" y="16640"/>
                  </a:lnTo>
                  <a:lnTo>
                    <a:pt x="11791" y="17133"/>
                  </a:lnTo>
                  <a:lnTo>
                    <a:pt x="11580" y="17656"/>
                  </a:lnTo>
                  <a:lnTo>
                    <a:pt x="11368" y="18199"/>
                  </a:lnTo>
                  <a:lnTo>
                    <a:pt x="11147" y="18762"/>
                  </a:lnTo>
                  <a:lnTo>
                    <a:pt x="10936" y="19356"/>
                  </a:lnTo>
                  <a:lnTo>
                    <a:pt x="10715" y="19970"/>
                  </a:lnTo>
                  <a:lnTo>
                    <a:pt x="10503" y="20614"/>
                  </a:lnTo>
                  <a:lnTo>
                    <a:pt x="10282" y="21277"/>
                  </a:lnTo>
                  <a:lnTo>
                    <a:pt x="10061" y="21972"/>
                  </a:lnTo>
                  <a:lnTo>
                    <a:pt x="9839" y="22686"/>
                  </a:lnTo>
                  <a:lnTo>
                    <a:pt x="9618" y="23430"/>
                  </a:lnTo>
                  <a:lnTo>
                    <a:pt x="9387" y="24205"/>
                  </a:lnTo>
                  <a:lnTo>
                    <a:pt x="9165" y="25000"/>
                  </a:lnTo>
                  <a:lnTo>
                    <a:pt x="8934" y="25835"/>
                  </a:lnTo>
                  <a:lnTo>
                    <a:pt x="8713" y="26690"/>
                  </a:lnTo>
                  <a:lnTo>
                    <a:pt x="8481" y="27575"/>
                  </a:lnTo>
                  <a:lnTo>
                    <a:pt x="8250" y="28501"/>
                  </a:lnTo>
                  <a:lnTo>
                    <a:pt x="8019" y="29446"/>
                  </a:lnTo>
                  <a:lnTo>
                    <a:pt x="7797" y="30432"/>
                  </a:lnTo>
                  <a:lnTo>
                    <a:pt x="7566" y="31438"/>
                  </a:lnTo>
                  <a:lnTo>
                    <a:pt x="7324" y="32484"/>
                  </a:lnTo>
                  <a:lnTo>
                    <a:pt x="7093" y="33561"/>
                  </a:lnTo>
                  <a:lnTo>
                    <a:pt x="6630" y="35714"/>
                  </a:lnTo>
                  <a:lnTo>
                    <a:pt x="6167" y="37796"/>
                  </a:lnTo>
                  <a:lnTo>
                    <a:pt x="5715" y="39798"/>
                  </a:lnTo>
                  <a:lnTo>
                    <a:pt x="5262" y="41740"/>
                  </a:lnTo>
                  <a:lnTo>
                    <a:pt x="4809" y="43611"/>
                  </a:lnTo>
                  <a:lnTo>
                    <a:pt x="4377" y="45421"/>
                  </a:lnTo>
                  <a:lnTo>
                    <a:pt x="3542" y="48862"/>
                  </a:lnTo>
                  <a:lnTo>
                    <a:pt x="2767" y="52091"/>
                  </a:lnTo>
                  <a:lnTo>
                    <a:pt x="2405" y="53630"/>
                  </a:lnTo>
                  <a:lnTo>
                    <a:pt x="2063" y="55129"/>
                  </a:lnTo>
                  <a:lnTo>
                    <a:pt x="1731" y="56588"/>
                  </a:lnTo>
                  <a:lnTo>
                    <a:pt x="1439" y="58007"/>
                  </a:lnTo>
                  <a:lnTo>
                    <a:pt x="1158" y="59385"/>
                  </a:lnTo>
                  <a:lnTo>
                    <a:pt x="906" y="60733"/>
                  </a:lnTo>
                  <a:lnTo>
                    <a:pt x="685" y="62051"/>
                  </a:lnTo>
                  <a:lnTo>
                    <a:pt x="584" y="62705"/>
                  </a:lnTo>
                  <a:lnTo>
                    <a:pt x="484" y="63348"/>
                  </a:lnTo>
                  <a:lnTo>
                    <a:pt x="403" y="63982"/>
                  </a:lnTo>
                  <a:lnTo>
                    <a:pt x="323" y="64616"/>
                  </a:lnTo>
                  <a:lnTo>
                    <a:pt x="252" y="65240"/>
                  </a:lnTo>
                  <a:lnTo>
                    <a:pt x="192" y="65863"/>
                  </a:lnTo>
                  <a:lnTo>
                    <a:pt x="131" y="66477"/>
                  </a:lnTo>
                  <a:lnTo>
                    <a:pt x="91" y="67091"/>
                  </a:lnTo>
                  <a:lnTo>
                    <a:pt x="51" y="67704"/>
                  </a:lnTo>
                  <a:lnTo>
                    <a:pt x="21" y="68308"/>
                  </a:lnTo>
                  <a:lnTo>
                    <a:pt x="11" y="68912"/>
                  </a:lnTo>
                  <a:lnTo>
                    <a:pt x="1" y="69505"/>
                  </a:lnTo>
                  <a:lnTo>
                    <a:pt x="1" y="70109"/>
                  </a:lnTo>
                  <a:lnTo>
                    <a:pt x="11" y="70702"/>
                  </a:lnTo>
                  <a:lnTo>
                    <a:pt x="31" y="71296"/>
                  </a:lnTo>
                  <a:lnTo>
                    <a:pt x="61" y="71889"/>
                  </a:lnTo>
                  <a:lnTo>
                    <a:pt x="101" y="72483"/>
                  </a:lnTo>
                  <a:lnTo>
                    <a:pt x="162" y="73076"/>
                  </a:lnTo>
                  <a:lnTo>
                    <a:pt x="222" y="73670"/>
                  </a:lnTo>
                  <a:lnTo>
                    <a:pt x="292" y="74253"/>
                  </a:lnTo>
                  <a:lnTo>
                    <a:pt x="383" y="74847"/>
                  </a:lnTo>
                  <a:lnTo>
                    <a:pt x="474" y="75451"/>
                  </a:lnTo>
                  <a:lnTo>
                    <a:pt x="584" y="76044"/>
                  </a:lnTo>
                  <a:lnTo>
                    <a:pt x="705" y="76638"/>
                  </a:lnTo>
                  <a:lnTo>
                    <a:pt x="836" y="77241"/>
                  </a:lnTo>
                  <a:lnTo>
                    <a:pt x="987" y="77845"/>
                  </a:lnTo>
                  <a:lnTo>
                    <a:pt x="1148" y="78449"/>
                  </a:lnTo>
                  <a:lnTo>
                    <a:pt x="1308" y="79052"/>
                  </a:lnTo>
                  <a:lnTo>
                    <a:pt x="1500" y="79666"/>
                  </a:lnTo>
                  <a:lnTo>
                    <a:pt x="1691" y="80279"/>
                  </a:lnTo>
                  <a:lnTo>
                    <a:pt x="2455" y="82593"/>
                  </a:lnTo>
                  <a:lnTo>
                    <a:pt x="3109" y="84575"/>
                  </a:lnTo>
                  <a:lnTo>
                    <a:pt x="3673" y="86255"/>
                  </a:lnTo>
                  <a:lnTo>
                    <a:pt x="4155" y="87674"/>
                  </a:lnTo>
                  <a:lnTo>
                    <a:pt x="4558" y="88840"/>
                  </a:lnTo>
                  <a:lnTo>
                    <a:pt x="4890" y="89776"/>
                  </a:lnTo>
                  <a:lnTo>
                    <a:pt x="5161" y="90510"/>
                  </a:lnTo>
                  <a:lnTo>
                    <a:pt x="5363" y="91064"/>
                  </a:lnTo>
                  <a:lnTo>
                    <a:pt x="5524" y="91466"/>
                  </a:lnTo>
                  <a:lnTo>
                    <a:pt x="5644" y="91748"/>
                  </a:lnTo>
                  <a:lnTo>
                    <a:pt x="5715" y="91909"/>
                  </a:lnTo>
                  <a:lnTo>
                    <a:pt x="5765" y="91989"/>
                  </a:lnTo>
                  <a:lnTo>
                    <a:pt x="5785" y="92009"/>
                  </a:lnTo>
                  <a:lnTo>
                    <a:pt x="5795" y="92009"/>
                  </a:lnTo>
                  <a:lnTo>
                    <a:pt x="5805" y="91999"/>
                  </a:lnTo>
                  <a:lnTo>
                    <a:pt x="5805" y="91959"/>
                  </a:lnTo>
                  <a:lnTo>
                    <a:pt x="58459" y="91959"/>
                  </a:lnTo>
                  <a:lnTo>
                    <a:pt x="58459" y="26730"/>
                  </a:lnTo>
                  <a:lnTo>
                    <a:pt x="36327" y="61"/>
                  </a:lnTo>
                  <a:lnTo>
                    <a:pt x="353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085;p27">
              <a:extLst>
                <a:ext uri="{FF2B5EF4-FFF2-40B4-BE49-F238E27FC236}">
                  <a16:creationId xmlns:a16="http://schemas.microsoft.com/office/drawing/2014/main" id="{82499DFD-E271-4AF8-A072-607CB3B2ACEA}"/>
                </a:ext>
              </a:extLst>
            </p:cNvPr>
            <p:cNvSpPr/>
            <p:nvPr/>
          </p:nvSpPr>
          <p:spPr>
            <a:xfrm>
              <a:off x="5240775" y="2922625"/>
              <a:ext cx="1461475" cy="2300250"/>
            </a:xfrm>
            <a:custGeom>
              <a:avLst/>
              <a:gdLst/>
              <a:ahLst/>
              <a:cxnLst/>
              <a:rect l="l" t="t" r="r" b="b"/>
              <a:pathLst>
                <a:path w="58459" h="92010" extrusionOk="0">
                  <a:moveTo>
                    <a:pt x="34426" y="50311"/>
                  </a:moveTo>
                  <a:lnTo>
                    <a:pt x="34476" y="50321"/>
                  </a:lnTo>
                  <a:lnTo>
                    <a:pt x="34526" y="50351"/>
                  </a:lnTo>
                  <a:lnTo>
                    <a:pt x="34577" y="50411"/>
                  </a:lnTo>
                  <a:lnTo>
                    <a:pt x="34627" y="50482"/>
                  </a:lnTo>
                  <a:lnTo>
                    <a:pt x="34677" y="50572"/>
                  </a:lnTo>
                  <a:lnTo>
                    <a:pt x="34727" y="50683"/>
                  </a:lnTo>
                  <a:lnTo>
                    <a:pt x="34778" y="50814"/>
                  </a:lnTo>
                  <a:lnTo>
                    <a:pt x="34818" y="50965"/>
                  </a:lnTo>
                  <a:lnTo>
                    <a:pt x="34898" y="51297"/>
                  </a:lnTo>
                  <a:lnTo>
                    <a:pt x="35029" y="51860"/>
                  </a:lnTo>
                  <a:lnTo>
                    <a:pt x="35241" y="52775"/>
                  </a:lnTo>
                  <a:lnTo>
                    <a:pt x="35522" y="54013"/>
                  </a:lnTo>
                  <a:lnTo>
                    <a:pt x="35864" y="55512"/>
                  </a:lnTo>
                  <a:lnTo>
                    <a:pt x="36247" y="57232"/>
                  </a:lnTo>
                  <a:lnTo>
                    <a:pt x="36649" y="59123"/>
                  </a:lnTo>
                  <a:lnTo>
                    <a:pt x="37061" y="61145"/>
                  </a:lnTo>
                  <a:lnTo>
                    <a:pt x="37273" y="62192"/>
                  </a:lnTo>
                  <a:lnTo>
                    <a:pt x="37474" y="63248"/>
                  </a:lnTo>
                  <a:lnTo>
                    <a:pt x="37665" y="64314"/>
                  </a:lnTo>
                  <a:lnTo>
                    <a:pt x="37856" y="65391"/>
                  </a:lnTo>
                  <a:lnTo>
                    <a:pt x="38037" y="66457"/>
                  </a:lnTo>
                  <a:lnTo>
                    <a:pt x="38198" y="67513"/>
                  </a:lnTo>
                  <a:lnTo>
                    <a:pt x="38359" y="68560"/>
                  </a:lnTo>
                  <a:lnTo>
                    <a:pt x="38490" y="69586"/>
                  </a:lnTo>
                  <a:lnTo>
                    <a:pt x="38621" y="70592"/>
                  </a:lnTo>
                  <a:lnTo>
                    <a:pt x="38721" y="71557"/>
                  </a:lnTo>
                  <a:lnTo>
                    <a:pt x="38802" y="72483"/>
                  </a:lnTo>
                  <a:lnTo>
                    <a:pt x="38852" y="73378"/>
                  </a:lnTo>
                  <a:lnTo>
                    <a:pt x="38872" y="73801"/>
                  </a:lnTo>
                  <a:lnTo>
                    <a:pt x="38882" y="74213"/>
                  </a:lnTo>
                  <a:lnTo>
                    <a:pt x="38892" y="74616"/>
                  </a:lnTo>
                  <a:lnTo>
                    <a:pt x="38892" y="74998"/>
                  </a:lnTo>
                  <a:lnTo>
                    <a:pt x="38882" y="75370"/>
                  </a:lnTo>
                  <a:lnTo>
                    <a:pt x="38862" y="75722"/>
                  </a:lnTo>
                  <a:lnTo>
                    <a:pt x="38842" y="76064"/>
                  </a:lnTo>
                  <a:lnTo>
                    <a:pt x="38812" y="76376"/>
                  </a:lnTo>
                  <a:lnTo>
                    <a:pt x="38772" y="76678"/>
                  </a:lnTo>
                  <a:lnTo>
                    <a:pt x="38721" y="76970"/>
                  </a:lnTo>
                  <a:lnTo>
                    <a:pt x="38661" y="77231"/>
                  </a:lnTo>
                  <a:lnTo>
                    <a:pt x="38601" y="77473"/>
                  </a:lnTo>
                  <a:lnTo>
                    <a:pt x="38349" y="78247"/>
                  </a:lnTo>
                  <a:lnTo>
                    <a:pt x="38077" y="79082"/>
                  </a:lnTo>
                  <a:lnTo>
                    <a:pt x="37776" y="79958"/>
                  </a:lnTo>
                  <a:lnTo>
                    <a:pt x="37454" y="80873"/>
                  </a:lnTo>
                  <a:lnTo>
                    <a:pt x="37122" y="81819"/>
                  </a:lnTo>
                  <a:lnTo>
                    <a:pt x="36770" y="82774"/>
                  </a:lnTo>
                  <a:lnTo>
                    <a:pt x="36055" y="84686"/>
                  </a:lnTo>
                  <a:lnTo>
                    <a:pt x="35341" y="86537"/>
                  </a:lnTo>
                  <a:lnTo>
                    <a:pt x="34677" y="88247"/>
                  </a:lnTo>
                  <a:lnTo>
                    <a:pt x="34094" y="89716"/>
                  </a:lnTo>
                  <a:lnTo>
                    <a:pt x="33631" y="90883"/>
                  </a:lnTo>
                  <a:lnTo>
                    <a:pt x="33631" y="57141"/>
                  </a:lnTo>
                  <a:lnTo>
                    <a:pt x="33641" y="55834"/>
                  </a:lnTo>
                  <a:lnTo>
                    <a:pt x="33661" y="54697"/>
                  </a:lnTo>
                  <a:lnTo>
                    <a:pt x="33711" y="53701"/>
                  </a:lnTo>
                  <a:lnTo>
                    <a:pt x="33772" y="52846"/>
                  </a:lnTo>
                  <a:lnTo>
                    <a:pt x="33802" y="52474"/>
                  </a:lnTo>
                  <a:lnTo>
                    <a:pt x="33842" y="52132"/>
                  </a:lnTo>
                  <a:lnTo>
                    <a:pt x="33882" y="51820"/>
                  </a:lnTo>
                  <a:lnTo>
                    <a:pt x="33923" y="51538"/>
                  </a:lnTo>
                  <a:lnTo>
                    <a:pt x="33963" y="51297"/>
                  </a:lnTo>
                  <a:lnTo>
                    <a:pt x="34013" y="51075"/>
                  </a:lnTo>
                  <a:lnTo>
                    <a:pt x="34064" y="50884"/>
                  </a:lnTo>
                  <a:lnTo>
                    <a:pt x="34104" y="50723"/>
                  </a:lnTo>
                  <a:lnTo>
                    <a:pt x="34154" y="50592"/>
                  </a:lnTo>
                  <a:lnTo>
                    <a:pt x="34214" y="50492"/>
                  </a:lnTo>
                  <a:lnTo>
                    <a:pt x="34265" y="50401"/>
                  </a:lnTo>
                  <a:lnTo>
                    <a:pt x="34315" y="50351"/>
                  </a:lnTo>
                  <a:lnTo>
                    <a:pt x="34365" y="50321"/>
                  </a:lnTo>
                  <a:lnTo>
                    <a:pt x="34426" y="50311"/>
                  </a:lnTo>
                  <a:close/>
                  <a:moveTo>
                    <a:pt x="23078" y="1"/>
                  </a:moveTo>
                  <a:lnTo>
                    <a:pt x="22132" y="61"/>
                  </a:lnTo>
                  <a:lnTo>
                    <a:pt x="0" y="26730"/>
                  </a:lnTo>
                  <a:lnTo>
                    <a:pt x="0" y="91959"/>
                  </a:lnTo>
                  <a:lnTo>
                    <a:pt x="52654" y="91959"/>
                  </a:lnTo>
                  <a:lnTo>
                    <a:pt x="52654" y="91999"/>
                  </a:lnTo>
                  <a:lnTo>
                    <a:pt x="52664" y="92009"/>
                  </a:lnTo>
                  <a:lnTo>
                    <a:pt x="52675" y="92009"/>
                  </a:lnTo>
                  <a:lnTo>
                    <a:pt x="52695" y="91989"/>
                  </a:lnTo>
                  <a:lnTo>
                    <a:pt x="52745" y="91909"/>
                  </a:lnTo>
                  <a:lnTo>
                    <a:pt x="52815" y="91748"/>
                  </a:lnTo>
                  <a:lnTo>
                    <a:pt x="52936" y="91466"/>
                  </a:lnTo>
                  <a:lnTo>
                    <a:pt x="53087" y="91064"/>
                  </a:lnTo>
                  <a:lnTo>
                    <a:pt x="53298" y="90510"/>
                  </a:lnTo>
                  <a:lnTo>
                    <a:pt x="53570" y="89776"/>
                  </a:lnTo>
                  <a:lnTo>
                    <a:pt x="53902" y="88840"/>
                  </a:lnTo>
                  <a:lnTo>
                    <a:pt x="54304" y="87674"/>
                  </a:lnTo>
                  <a:lnTo>
                    <a:pt x="54777" y="86255"/>
                  </a:lnTo>
                  <a:lnTo>
                    <a:pt x="55350" y="84575"/>
                  </a:lnTo>
                  <a:lnTo>
                    <a:pt x="56004" y="82593"/>
                  </a:lnTo>
                  <a:lnTo>
                    <a:pt x="56769" y="80279"/>
                  </a:lnTo>
                  <a:lnTo>
                    <a:pt x="56960" y="79666"/>
                  </a:lnTo>
                  <a:lnTo>
                    <a:pt x="57141" y="79052"/>
                  </a:lnTo>
                  <a:lnTo>
                    <a:pt x="57312" y="78449"/>
                  </a:lnTo>
                  <a:lnTo>
                    <a:pt x="57473" y="77845"/>
                  </a:lnTo>
                  <a:lnTo>
                    <a:pt x="57614" y="77241"/>
                  </a:lnTo>
                  <a:lnTo>
                    <a:pt x="57745" y="76638"/>
                  </a:lnTo>
                  <a:lnTo>
                    <a:pt x="57865" y="76044"/>
                  </a:lnTo>
                  <a:lnTo>
                    <a:pt x="57976" y="75451"/>
                  </a:lnTo>
                  <a:lnTo>
                    <a:pt x="58077" y="74847"/>
                  </a:lnTo>
                  <a:lnTo>
                    <a:pt x="58157" y="74253"/>
                  </a:lnTo>
                  <a:lnTo>
                    <a:pt x="58238" y="73670"/>
                  </a:lnTo>
                  <a:lnTo>
                    <a:pt x="58298" y="73076"/>
                  </a:lnTo>
                  <a:lnTo>
                    <a:pt x="58348" y="72483"/>
                  </a:lnTo>
                  <a:lnTo>
                    <a:pt x="58389" y="71889"/>
                  </a:lnTo>
                  <a:lnTo>
                    <a:pt x="58419" y="71296"/>
                  </a:lnTo>
                  <a:lnTo>
                    <a:pt x="58449" y="70702"/>
                  </a:lnTo>
                  <a:lnTo>
                    <a:pt x="58459" y="70109"/>
                  </a:lnTo>
                  <a:lnTo>
                    <a:pt x="58459" y="69505"/>
                  </a:lnTo>
                  <a:lnTo>
                    <a:pt x="58449" y="68912"/>
                  </a:lnTo>
                  <a:lnTo>
                    <a:pt x="58429" y="68308"/>
                  </a:lnTo>
                  <a:lnTo>
                    <a:pt x="58399" y="67704"/>
                  </a:lnTo>
                  <a:lnTo>
                    <a:pt x="58368" y="67091"/>
                  </a:lnTo>
                  <a:lnTo>
                    <a:pt x="58318" y="66477"/>
                  </a:lnTo>
                  <a:lnTo>
                    <a:pt x="58268" y="65863"/>
                  </a:lnTo>
                  <a:lnTo>
                    <a:pt x="58208" y="65240"/>
                  </a:lnTo>
                  <a:lnTo>
                    <a:pt x="58137" y="64616"/>
                  </a:lnTo>
                  <a:lnTo>
                    <a:pt x="58057" y="63982"/>
                  </a:lnTo>
                  <a:lnTo>
                    <a:pt x="57966" y="63348"/>
                  </a:lnTo>
                  <a:lnTo>
                    <a:pt x="57876" y="62705"/>
                  </a:lnTo>
                  <a:lnTo>
                    <a:pt x="57775" y="62051"/>
                  </a:lnTo>
                  <a:lnTo>
                    <a:pt x="57554" y="60733"/>
                  </a:lnTo>
                  <a:lnTo>
                    <a:pt x="57302" y="59385"/>
                  </a:lnTo>
                  <a:lnTo>
                    <a:pt x="57020" y="58007"/>
                  </a:lnTo>
                  <a:lnTo>
                    <a:pt x="56719" y="56588"/>
                  </a:lnTo>
                  <a:lnTo>
                    <a:pt x="56397" y="55129"/>
                  </a:lnTo>
                  <a:lnTo>
                    <a:pt x="56055" y="53630"/>
                  </a:lnTo>
                  <a:lnTo>
                    <a:pt x="55693" y="52091"/>
                  </a:lnTo>
                  <a:lnTo>
                    <a:pt x="54908" y="48862"/>
                  </a:lnTo>
                  <a:lnTo>
                    <a:pt x="54073" y="45421"/>
                  </a:lnTo>
                  <a:lnTo>
                    <a:pt x="53640" y="43611"/>
                  </a:lnTo>
                  <a:lnTo>
                    <a:pt x="53198" y="41740"/>
                  </a:lnTo>
                  <a:lnTo>
                    <a:pt x="52745" y="39798"/>
                  </a:lnTo>
                  <a:lnTo>
                    <a:pt x="52282" y="37796"/>
                  </a:lnTo>
                  <a:lnTo>
                    <a:pt x="51819" y="35714"/>
                  </a:lnTo>
                  <a:lnTo>
                    <a:pt x="51357" y="33561"/>
                  </a:lnTo>
                  <a:lnTo>
                    <a:pt x="51125" y="32484"/>
                  </a:lnTo>
                  <a:lnTo>
                    <a:pt x="50894" y="31438"/>
                  </a:lnTo>
                  <a:lnTo>
                    <a:pt x="50663" y="30432"/>
                  </a:lnTo>
                  <a:lnTo>
                    <a:pt x="50431" y="29446"/>
                  </a:lnTo>
                  <a:lnTo>
                    <a:pt x="50200" y="28501"/>
                  </a:lnTo>
                  <a:lnTo>
                    <a:pt x="49968" y="27575"/>
                  </a:lnTo>
                  <a:lnTo>
                    <a:pt x="49747" y="26690"/>
                  </a:lnTo>
                  <a:lnTo>
                    <a:pt x="49516" y="25835"/>
                  </a:lnTo>
                  <a:lnTo>
                    <a:pt x="49294" y="25000"/>
                  </a:lnTo>
                  <a:lnTo>
                    <a:pt x="49063" y="24205"/>
                  </a:lnTo>
                  <a:lnTo>
                    <a:pt x="48842" y="23430"/>
                  </a:lnTo>
                  <a:lnTo>
                    <a:pt x="48620" y="22686"/>
                  </a:lnTo>
                  <a:lnTo>
                    <a:pt x="48399" y="21972"/>
                  </a:lnTo>
                  <a:lnTo>
                    <a:pt x="48178" y="21277"/>
                  </a:lnTo>
                  <a:lnTo>
                    <a:pt x="47956" y="20614"/>
                  </a:lnTo>
                  <a:lnTo>
                    <a:pt x="47735" y="19970"/>
                  </a:lnTo>
                  <a:lnTo>
                    <a:pt x="47524" y="19356"/>
                  </a:lnTo>
                  <a:lnTo>
                    <a:pt x="47302" y="18762"/>
                  </a:lnTo>
                  <a:lnTo>
                    <a:pt x="47091" y="18199"/>
                  </a:lnTo>
                  <a:lnTo>
                    <a:pt x="46880" y="17656"/>
                  </a:lnTo>
                  <a:lnTo>
                    <a:pt x="46669" y="17133"/>
                  </a:lnTo>
                  <a:lnTo>
                    <a:pt x="46457" y="16640"/>
                  </a:lnTo>
                  <a:lnTo>
                    <a:pt x="46246" y="16157"/>
                  </a:lnTo>
                  <a:lnTo>
                    <a:pt x="46035" y="15704"/>
                  </a:lnTo>
                  <a:lnTo>
                    <a:pt x="45834" y="15272"/>
                  </a:lnTo>
                  <a:lnTo>
                    <a:pt x="45633" y="14849"/>
                  </a:lnTo>
                  <a:lnTo>
                    <a:pt x="45421" y="14457"/>
                  </a:lnTo>
                  <a:lnTo>
                    <a:pt x="45230" y="14074"/>
                  </a:lnTo>
                  <a:lnTo>
                    <a:pt x="45029" y="13722"/>
                  </a:lnTo>
                  <a:lnTo>
                    <a:pt x="44828" y="13380"/>
                  </a:lnTo>
                  <a:lnTo>
                    <a:pt x="44637" y="13058"/>
                  </a:lnTo>
                  <a:lnTo>
                    <a:pt x="44435" y="12747"/>
                  </a:lnTo>
                  <a:lnTo>
                    <a:pt x="44244" y="12455"/>
                  </a:lnTo>
                  <a:lnTo>
                    <a:pt x="44063" y="12183"/>
                  </a:lnTo>
                  <a:lnTo>
                    <a:pt x="43872" y="11922"/>
                  </a:lnTo>
                  <a:lnTo>
                    <a:pt x="43681" y="11670"/>
                  </a:lnTo>
                  <a:lnTo>
                    <a:pt x="43500" y="11439"/>
                  </a:lnTo>
                  <a:lnTo>
                    <a:pt x="43319" y="11228"/>
                  </a:lnTo>
                  <a:lnTo>
                    <a:pt x="43138" y="11016"/>
                  </a:lnTo>
                  <a:lnTo>
                    <a:pt x="42967" y="10825"/>
                  </a:lnTo>
                  <a:lnTo>
                    <a:pt x="42786" y="10644"/>
                  </a:lnTo>
                  <a:lnTo>
                    <a:pt x="42615" y="10473"/>
                  </a:lnTo>
                  <a:lnTo>
                    <a:pt x="42443" y="10312"/>
                  </a:lnTo>
                  <a:lnTo>
                    <a:pt x="42272" y="10161"/>
                  </a:lnTo>
                  <a:lnTo>
                    <a:pt x="41951" y="9890"/>
                  </a:lnTo>
                  <a:lnTo>
                    <a:pt x="41629" y="9658"/>
                  </a:lnTo>
                  <a:lnTo>
                    <a:pt x="41317" y="9447"/>
                  </a:lnTo>
                  <a:lnTo>
                    <a:pt x="41025" y="9266"/>
                  </a:lnTo>
                  <a:lnTo>
                    <a:pt x="40733" y="9115"/>
                  </a:lnTo>
                  <a:lnTo>
                    <a:pt x="40452" y="8964"/>
                  </a:lnTo>
                  <a:lnTo>
                    <a:pt x="39939" y="8713"/>
                  </a:lnTo>
                  <a:lnTo>
                    <a:pt x="39697" y="8592"/>
                  </a:lnTo>
                  <a:lnTo>
                    <a:pt x="39466" y="8471"/>
                  </a:lnTo>
                  <a:lnTo>
                    <a:pt x="38691" y="8059"/>
                  </a:lnTo>
                  <a:lnTo>
                    <a:pt x="37373" y="7375"/>
                  </a:lnTo>
                  <a:lnTo>
                    <a:pt x="33470" y="5352"/>
                  </a:lnTo>
                  <a:lnTo>
                    <a:pt x="230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086;p27">
              <a:extLst>
                <a:ext uri="{FF2B5EF4-FFF2-40B4-BE49-F238E27FC236}">
                  <a16:creationId xmlns:a16="http://schemas.microsoft.com/office/drawing/2014/main" id="{03BCAE09-354D-49A4-8856-C6CA386171E0}"/>
                </a:ext>
              </a:extLst>
            </p:cNvPr>
            <p:cNvSpPr/>
            <p:nvPr/>
          </p:nvSpPr>
          <p:spPr>
            <a:xfrm>
              <a:off x="5192475" y="3782500"/>
              <a:ext cx="96350" cy="96600"/>
            </a:xfrm>
            <a:custGeom>
              <a:avLst/>
              <a:gdLst/>
              <a:ahLst/>
              <a:cxnLst/>
              <a:rect l="l" t="t" r="r" b="b"/>
              <a:pathLst>
                <a:path w="3854" h="3864" extrusionOk="0">
                  <a:moveTo>
                    <a:pt x="1932" y="1"/>
                  </a:moveTo>
                  <a:lnTo>
                    <a:pt x="1731" y="11"/>
                  </a:lnTo>
                  <a:lnTo>
                    <a:pt x="1540" y="41"/>
                  </a:lnTo>
                  <a:lnTo>
                    <a:pt x="1359" y="91"/>
                  </a:lnTo>
                  <a:lnTo>
                    <a:pt x="1178" y="162"/>
                  </a:lnTo>
                  <a:lnTo>
                    <a:pt x="1007" y="242"/>
                  </a:lnTo>
                  <a:lnTo>
                    <a:pt x="856" y="333"/>
                  </a:lnTo>
                  <a:lnTo>
                    <a:pt x="705" y="443"/>
                  </a:lnTo>
                  <a:lnTo>
                    <a:pt x="564" y="574"/>
                  </a:lnTo>
                  <a:lnTo>
                    <a:pt x="443" y="705"/>
                  </a:lnTo>
                  <a:lnTo>
                    <a:pt x="333" y="856"/>
                  </a:lnTo>
                  <a:lnTo>
                    <a:pt x="232" y="1017"/>
                  </a:lnTo>
                  <a:lnTo>
                    <a:pt x="152" y="1188"/>
                  </a:lnTo>
                  <a:lnTo>
                    <a:pt x="91" y="1359"/>
                  </a:lnTo>
                  <a:lnTo>
                    <a:pt x="41" y="1540"/>
                  </a:lnTo>
                  <a:lnTo>
                    <a:pt x="11" y="1731"/>
                  </a:lnTo>
                  <a:lnTo>
                    <a:pt x="1" y="1932"/>
                  </a:lnTo>
                  <a:lnTo>
                    <a:pt x="11" y="2123"/>
                  </a:lnTo>
                  <a:lnTo>
                    <a:pt x="41" y="2315"/>
                  </a:lnTo>
                  <a:lnTo>
                    <a:pt x="91" y="2506"/>
                  </a:lnTo>
                  <a:lnTo>
                    <a:pt x="152" y="2687"/>
                  </a:lnTo>
                  <a:lnTo>
                    <a:pt x="232" y="2848"/>
                  </a:lnTo>
                  <a:lnTo>
                    <a:pt x="333" y="3009"/>
                  </a:lnTo>
                  <a:lnTo>
                    <a:pt x="443" y="3160"/>
                  </a:lnTo>
                  <a:lnTo>
                    <a:pt x="564" y="3300"/>
                  </a:lnTo>
                  <a:lnTo>
                    <a:pt x="705" y="3421"/>
                  </a:lnTo>
                  <a:lnTo>
                    <a:pt x="856" y="3532"/>
                  </a:lnTo>
                  <a:lnTo>
                    <a:pt x="1007" y="3632"/>
                  </a:lnTo>
                  <a:lnTo>
                    <a:pt x="1178" y="3713"/>
                  </a:lnTo>
                  <a:lnTo>
                    <a:pt x="1359" y="3783"/>
                  </a:lnTo>
                  <a:lnTo>
                    <a:pt x="1540" y="3824"/>
                  </a:lnTo>
                  <a:lnTo>
                    <a:pt x="1731" y="3854"/>
                  </a:lnTo>
                  <a:lnTo>
                    <a:pt x="1932" y="3864"/>
                  </a:lnTo>
                  <a:lnTo>
                    <a:pt x="2134" y="3854"/>
                  </a:lnTo>
                  <a:lnTo>
                    <a:pt x="2325" y="3824"/>
                  </a:lnTo>
                  <a:lnTo>
                    <a:pt x="2506" y="3783"/>
                  </a:lnTo>
                  <a:lnTo>
                    <a:pt x="2687" y="3713"/>
                  </a:lnTo>
                  <a:lnTo>
                    <a:pt x="2848" y="3632"/>
                  </a:lnTo>
                  <a:lnTo>
                    <a:pt x="3009" y="3532"/>
                  </a:lnTo>
                  <a:lnTo>
                    <a:pt x="3160" y="3421"/>
                  </a:lnTo>
                  <a:lnTo>
                    <a:pt x="3290" y="3300"/>
                  </a:lnTo>
                  <a:lnTo>
                    <a:pt x="3421" y="3160"/>
                  </a:lnTo>
                  <a:lnTo>
                    <a:pt x="3532" y="3009"/>
                  </a:lnTo>
                  <a:lnTo>
                    <a:pt x="3622" y="2848"/>
                  </a:lnTo>
                  <a:lnTo>
                    <a:pt x="3703" y="2687"/>
                  </a:lnTo>
                  <a:lnTo>
                    <a:pt x="3773" y="2506"/>
                  </a:lnTo>
                  <a:lnTo>
                    <a:pt x="3824" y="2315"/>
                  </a:lnTo>
                  <a:lnTo>
                    <a:pt x="3854" y="2123"/>
                  </a:lnTo>
                  <a:lnTo>
                    <a:pt x="3854" y="1932"/>
                  </a:lnTo>
                  <a:lnTo>
                    <a:pt x="3854" y="1731"/>
                  </a:lnTo>
                  <a:lnTo>
                    <a:pt x="3824" y="1540"/>
                  </a:lnTo>
                  <a:lnTo>
                    <a:pt x="3773" y="1359"/>
                  </a:lnTo>
                  <a:lnTo>
                    <a:pt x="3703" y="1188"/>
                  </a:lnTo>
                  <a:lnTo>
                    <a:pt x="3622" y="1017"/>
                  </a:lnTo>
                  <a:lnTo>
                    <a:pt x="3532" y="856"/>
                  </a:lnTo>
                  <a:lnTo>
                    <a:pt x="3421" y="705"/>
                  </a:lnTo>
                  <a:lnTo>
                    <a:pt x="3290" y="574"/>
                  </a:lnTo>
                  <a:lnTo>
                    <a:pt x="3160" y="443"/>
                  </a:lnTo>
                  <a:lnTo>
                    <a:pt x="3009" y="333"/>
                  </a:lnTo>
                  <a:lnTo>
                    <a:pt x="2848" y="242"/>
                  </a:lnTo>
                  <a:lnTo>
                    <a:pt x="2687" y="162"/>
                  </a:lnTo>
                  <a:lnTo>
                    <a:pt x="2506" y="91"/>
                  </a:lnTo>
                  <a:lnTo>
                    <a:pt x="2325" y="41"/>
                  </a:lnTo>
                  <a:lnTo>
                    <a:pt x="2134" y="11"/>
                  </a:lnTo>
                  <a:lnTo>
                    <a:pt x="19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087;p27">
              <a:extLst>
                <a:ext uri="{FF2B5EF4-FFF2-40B4-BE49-F238E27FC236}">
                  <a16:creationId xmlns:a16="http://schemas.microsoft.com/office/drawing/2014/main" id="{0DB98A81-1EA1-4C72-9F7D-0FB2C1C54978}"/>
                </a:ext>
              </a:extLst>
            </p:cNvPr>
            <p:cNvSpPr/>
            <p:nvPr/>
          </p:nvSpPr>
          <p:spPr>
            <a:xfrm>
              <a:off x="5192475" y="3782500"/>
              <a:ext cx="48325" cy="96600"/>
            </a:xfrm>
            <a:custGeom>
              <a:avLst/>
              <a:gdLst/>
              <a:ahLst/>
              <a:cxnLst/>
              <a:rect l="l" t="t" r="r" b="b"/>
              <a:pathLst>
                <a:path w="1933" h="3864" extrusionOk="0">
                  <a:moveTo>
                    <a:pt x="1932" y="1"/>
                  </a:moveTo>
                  <a:lnTo>
                    <a:pt x="1731" y="11"/>
                  </a:lnTo>
                  <a:lnTo>
                    <a:pt x="1540" y="41"/>
                  </a:lnTo>
                  <a:lnTo>
                    <a:pt x="1359" y="91"/>
                  </a:lnTo>
                  <a:lnTo>
                    <a:pt x="1178" y="162"/>
                  </a:lnTo>
                  <a:lnTo>
                    <a:pt x="1007" y="242"/>
                  </a:lnTo>
                  <a:lnTo>
                    <a:pt x="856" y="333"/>
                  </a:lnTo>
                  <a:lnTo>
                    <a:pt x="705" y="443"/>
                  </a:lnTo>
                  <a:lnTo>
                    <a:pt x="564" y="574"/>
                  </a:lnTo>
                  <a:lnTo>
                    <a:pt x="443" y="705"/>
                  </a:lnTo>
                  <a:lnTo>
                    <a:pt x="333" y="856"/>
                  </a:lnTo>
                  <a:lnTo>
                    <a:pt x="232" y="1017"/>
                  </a:lnTo>
                  <a:lnTo>
                    <a:pt x="152" y="1188"/>
                  </a:lnTo>
                  <a:lnTo>
                    <a:pt x="91" y="1359"/>
                  </a:lnTo>
                  <a:lnTo>
                    <a:pt x="41" y="1540"/>
                  </a:lnTo>
                  <a:lnTo>
                    <a:pt x="11" y="1731"/>
                  </a:lnTo>
                  <a:lnTo>
                    <a:pt x="1" y="1932"/>
                  </a:lnTo>
                  <a:lnTo>
                    <a:pt x="11" y="2123"/>
                  </a:lnTo>
                  <a:lnTo>
                    <a:pt x="41" y="2315"/>
                  </a:lnTo>
                  <a:lnTo>
                    <a:pt x="91" y="2506"/>
                  </a:lnTo>
                  <a:lnTo>
                    <a:pt x="152" y="2687"/>
                  </a:lnTo>
                  <a:lnTo>
                    <a:pt x="232" y="2848"/>
                  </a:lnTo>
                  <a:lnTo>
                    <a:pt x="333" y="3009"/>
                  </a:lnTo>
                  <a:lnTo>
                    <a:pt x="443" y="3160"/>
                  </a:lnTo>
                  <a:lnTo>
                    <a:pt x="564" y="3300"/>
                  </a:lnTo>
                  <a:lnTo>
                    <a:pt x="705" y="3421"/>
                  </a:lnTo>
                  <a:lnTo>
                    <a:pt x="856" y="3532"/>
                  </a:lnTo>
                  <a:lnTo>
                    <a:pt x="1007" y="3632"/>
                  </a:lnTo>
                  <a:lnTo>
                    <a:pt x="1178" y="3713"/>
                  </a:lnTo>
                  <a:lnTo>
                    <a:pt x="1359" y="3783"/>
                  </a:lnTo>
                  <a:lnTo>
                    <a:pt x="1540" y="3824"/>
                  </a:lnTo>
                  <a:lnTo>
                    <a:pt x="1731" y="3854"/>
                  </a:lnTo>
                  <a:lnTo>
                    <a:pt x="1932" y="3864"/>
                  </a:lnTo>
                  <a:lnTo>
                    <a:pt x="19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088;p27">
              <a:extLst>
                <a:ext uri="{FF2B5EF4-FFF2-40B4-BE49-F238E27FC236}">
                  <a16:creationId xmlns:a16="http://schemas.microsoft.com/office/drawing/2014/main" id="{95D4B7EB-635C-4EE9-B213-58249BD8C47D}"/>
                </a:ext>
              </a:extLst>
            </p:cNvPr>
            <p:cNvSpPr/>
            <p:nvPr/>
          </p:nvSpPr>
          <p:spPr>
            <a:xfrm>
              <a:off x="5192475" y="4054375"/>
              <a:ext cx="96350" cy="96350"/>
            </a:xfrm>
            <a:custGeom>
              <a:avLst/>
              <a:gdLst/>
              <a:ahLst/>
              <a:cxnLst/>
              <a:rect l="l" t="t" r="r" b="b"/>
              <a:pathLst>
                <a:path w="3854" h="3854" extrusionOk="0">
                  <a:moveTo>
                    <a:pt x="1932" y="1"/>
                  </a:moveTo>
                  <a:lnTo>
                    <a:pt x="1731" y="11"/>
                  </a:lnTo>
                  <a:lnTo>
                    <a:pt x="1540" y="41"/>
                  </a:lnTo>
                  <a:lnTo>
                    <a:pt x="1359" y="91"/>
                  </a:lnTo>
                  <a:lnTo>
                    <a:pt x="1178" y="151"/>
                  </a:lnTo>
                  <a:lnTo>
                    <a:pt x="1007" y="232"/>
                  </a:lnTo>
                  <a:lnTo>
                    <a:pt x="856" y="333"/>
                  </a:lnTo>
                  <a:lnTo>
                    <a:pt x="705" y="443"/>
                  </a:lnTo>
                  <a:lnTo>
                    <a:pt x="564" y="564"/>
                  </a:lnTo>
                  <a:lnTo>
                    <a:pt x="443" y="705"/>
                  </a:lnTo>
                  <a:lnTo>
                    <a:pt x="333" y="846"/>
                  </a:lnTo>
                  <a:lnTo>
                    <a:pt x="232" y="1007"/>
                  </a:lnTo>
                  <a:lnTo>
                    <a:pt x="152" y="1178"/>
                  </a:lnTo>
                  <a:lnTo>
                    <a:pt x="91" y="1359"/>
                  </a:lnTo>
                  <a:lnTo>
                    <a:pt x="41" y="1540"/>
                  </a:lnTo>
                  <a:lnTo>
                    <a:pt x="11" y="1731"/>
                  </a:lnTo>
                  <a:lnTo>
                    <a:pt x="1" y="1932"/>
                  </a:lnTo>
                  <a:lnTo>
                    <a:pt x="11" y="2123"/>
                  </a:lnTo>
                  <a:lnTo>
                    <a:pt x="41" y="2314"/>
                  </a:lnTo>
                  <a:lnTo>
                    <a:pt x="91" y="2506"/>
                  </a:lnTo>
                  <a:lnTo>
                    <a:pt x="152" y="2677"/>
                  </a:lnTo>
                  <a:lnTo>
                    <a:pt x="232" y="2848"/>
                  </a:lnTo>
                  <a:lnTo>
                    <a:pt x="333" y="3009"/>
                  </a:lnTo>
                  <a:lnTo>
                    <a:pt x="443" y="3159"/>
                  </a:lnTo>
                  <a:lnTo>
                    <a:pt x="564" y="3290"/>
                  </a:lnTo>
                  <a:lnTo>
                    <a:pt x="705" y="3421"/>
                  </a:lnTo>
                  <a:lnTo>
                    <a:pt x="856" y="3532"/>
                  </a:lnTo>
                  <a:lnTo>
                    <a:pt x="1007" y="3622"/>
                  </a:lnTo>
                  <a:lnTo>
                    <a:pt x="1178" y="3703"/>
                  </a:lnTo>
                  <a:lnTo>
                    <a:pt x="1359" y="3773"/>
                  </a:lnTo>
                  <a:lnTo>
                    <a:pt x="1540" y="3823"/>
                  </a:lnTo>
                  <a:lnTo>
                    <a:pt x="1731" y="3844"/>
                  </a:lnTo>
                  <a:lnTo>
                    <a:pt x="1932" y="3854"/>
                  </a:lnTo>
                  <a:lnTo>
                    <a:pt x="2134" y="3844"/>
                  </a:lnTo>
                  <a:lnTo>
                    <a:pt x="2325" y="3823"/>
                  </a:lnTo>
                  <a:lnTo>
                    <a:pt x="2506" y="3773"/>
                  </a:lnTo>
                  <a:lnTo>
                    <a:pt x="2687" y="3703"/>
                  </a:lnTo>
                  <a:lnTo>
                    <a:pt x="2848" y="3622"/>
                  </a:lnTo>
                  <a:lnTo>
                    <a:pt x="3009" y="3532"/>
                  </a:lnTo>
                  <a:lnTo>
                    <a:pt x="3160" y="3421"/>
                  </a:lnTo>
                  <a:lnTo>
                    <a:pt x="3290" y="3290"/>
                  </a:lnTo>
                  <a:lnTo>
                    <a:pt x="3421" y="3159"/>
                  </a:lnTo>
                  <a:lnTo>
                    <a:pt x="3532" y="3009"/>
                  </a:lnTo>
                  <a:lnTo>
                    <a:pt x="3622" y="2848"/>
                  </a:lnTo>
                  <a:lnTo>
                    <a:pt x="3703" y="2677"/>
                  </a:lnTo>
                  <a:lnTo>
                    <a:pt x="3773" y="2506"/>
                  </a:lnTo>
                  <a:lnTo>
                    <a:pt x="3824" y="2314"/>
                  </a:lnTo>
                  <a:lnTo>
                    <a:pt x="3854" y="2123"/>
                  </a:lnTo>
                  <a:lnTo>
                    <a:pt x="3854" y="1932"/>
                  </a:lnTo>
                  <a:lnTo>
                    <a:pt x="3854" y="1731"/>
                  </a:lnTo>
                  <a:lnTo>
                    <a:pt x="3824" y="1540"/>
                  </a:lnTo>
                  <a:lnTo>
                    <a:pt x="3773" y="1359"/>
                  </a:lnTo>
                  <a:lnTo>
                    <a:pt x="3703" y="1178"/>
                  </a:lnTo>
                  <a:lnTo>
                    <a:pt x="3622" y="1007"/>
                  </a:lnTo>
                  <a:lnTo>
                    <a:pt x="3532" y="846"/>
                  </a:lnTo>
                  <a:lnTo>
                    <a:pt x="3421" y="705"/>
                  </a:lnTo>
                  <a:lnTo>
                    <a:pt x="3290" y="564"/>
                  </a:lnTo>
                  <a:lnTo>
                    <a:pt x="3160" y="443"/>
                  </a:lnTo>
                  <a:lnTo>
                    <a:pt x="3009" y="333"/>
                  </a:lnTo>
                  <a:lnTo>
                    <a:pt x="2848" y="232"/>
                  </a:lnTo>
                  <a:lnTo>
                    <a:pt x="2687" y="151"/>
                  </a:lnTo>
                  <a:lnTo>
                    <a:pt x="2506" y="91"/>
                  </a:lnTo>
                  <a:lnTo>
                    <a:pt x="2325" y="41"/>
                  </a:lnTo>
                  <a:lnTo>
                    <a:pt x="2134" y="11"/>
                  </a:lnTo>
                  <a:lnTo>
                    <a:pt x="19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089;p27">
              <a:extLst>
                <a:ext uri="{FF2B5EF4-FFF2-40B4-BE49-F238E27FC236}">
                  <a16:creationId xmlns:a16="http://schemas.microsoft.com/office/drawing/2014/main" id="{0606BD50-90E2-450E-8FE2-19095BB3AE6D}"/>
                </a:ext>
              </a:extLst>
            </p:cNvPr>
            <p:cNvSpPr/>
            <p:nvPr/>
          </p:nvSpPr>
          <p:spPr>
            <a:xfrm>
              <a:off x="5192475" y="4054375"/>
              <a:ext cx="48325" cy="96350"/>
            </a:xfrm>
            <a:custGeom>
              <a:avLst/>
              <a:gdLst/>
              <a:ahLst/>
              <a:cxnLst/>
              <a:rect l="l" t="t" r="r" b="b"/>
              <a:pathLst>
                <a:path w="1933" h="3854" extrusionOk="0">
                  <a:moveTo>
                    <a:pt x="1932" y="1"/>
                  </a:moveTo>
                  <a:lnTo>
                    <a:pt x="1731" y="11"/>
                  </a:lnTo>
                  <a:lnTo>
                    <a:pt x="1540" y="41"/>
                  </a:lnTo>
                  <a:lnTo>
                    <a:pt x="1359" y="91"/>
                  </a:lnTo>
                  <a:lnTo>
                    <a:pt x="1178" y="151"/>
                  </a:lnTo>
                  <a:lnTo>
                    <a:pt x="1007" y="232"/>
                  </a:lnTo>
                  <a:lnTo>
                    <a:pt x="856" y="333"/>
                  </a:lnTo>
                  <a:lnTo>
                    <a:pt x="705" y="443"/>
                  </a:lnTo>
                  <a:lnTo>
                    <a:pt x="564" y="564"/>
                  </a:lnTo>
                  <a:lnTo>
                    <a:pt x="443" y="705"/>
                  </a:lnTo>
                  <a:lnTo>
                    <a:pt x="333" y="846"/>
                  </a:lnTo>
                  <a:lnTo>
                    <a:pt x="232" y="1007"/>
                  </a:lnTo>
                  <a:lnTo>
                    <a:pt x="152" y="1178"/>
                  </a:lnTo>
                  <a:lnTo>
                    <a:pt x="91" y="1359"/>
                  </a:lnTo>
                  <a:lnTo>
                    <a:pt x="41" y="1540"/>
                  </a:lnTo>
                  <a:lnTo>
                    <a:pt x="11" y="1731"/>
                  </a:lnTo>
                  <a:lnTo>
                    <a:pt x="1" y="1932"/>
                  </a:lnTo>
                  <a:lnTo>
                    <a:pt x="11" y="2123"/>
                  </a:lnTo>
                  <a:lnTo>
                    <a:pt x="41" y="2314"/>
                  </a:lnTo>
                  <a:lnTo>
                    <a:pt x="91" y="2506"/>
                  </a:lnTo>
                  <a:lnTo>
                    <a:pt x="152" y="2677"/>
                  </a:lnTo>
                  <a:lnTo>
                    <a:pt x="232" y="2848"/>
                  </a:lnTo>
                  <a:lnTo>
                    <a:pt x="333" y="3009"/>
                  </a:lnTo>
                  <a:lnTo>
                    <a:pt x="443" y="3159"/>
                  </a:lnTo>
                  <a:lnTo>
                    <a:pt x="564" y="3290"/>
                  </a:lnTo>
                  <a:lnTo>
                    <a:pt x="705" y="3421"/>
                  </a:lnTo>
                  <a:lnTo>
                    <a:pt x="856" y="3532"/>
                  </a:lnTo>
                  <a:lnTo>
                    <a:pt x="1007" y="3622"/>
                  </a:lnTo>
                  <a:lnTo>
                    <a:pt x="1178" y="3703"/>
                  </a:lnTo>
                  <a:lnTo>
                    <a:pt x="1359" y="3773"/>
                  </a:lnTo>
                  <a:lnTo>
                    <a:pt x="1540" y="3823"/>
                  </a:lnTo>
                  <a:lnTo>
                    <a:pt x="1731" y="3844"/>
                  </a:lnTo>
                  <a:lnTo>
                    <a:pt x="1932" y="3854"/>
                  </a:lnTo>
                  <a:lnTo>
                    <a:pt x="19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090;p27">
              <a:extLst>
                <a:ext uri="{FF2B5EF4-FFF2-40B4-BE49-F238E27FC236}">
                  <a16:creationId xmlns:a16="http://schemas.microsoft.com/office/drawing/2014/main" id="{1EC89FCE-741D-4931-B9E3-8AF76D2D1CD8}"/>
                </a:ext>
              </a:extLst>
            </p:cNvPr>
            <p:cNvSpPr/>
            <p:nvPr/>
          </p:nvSpPr>
          <p:spPr>
            <a:xfrm>
              <a:off x="5192475" y="4326250"/>
              <a:ext cx="96350" cy="96350"/>
            </a:xfrm>
            <a:custGeom>
              <a:avLst/>
              <a:gdLst/>
              <a:ahLst/>
              <a:cxnLst/>
              <a:rect l="l" t="t" r="r" b="b"/>
              <a:pathLst>
                <a:path w="3854" h="3854" extrusionOk="0">
                  <a:moveTo>
                    <a:pt x="1932" y="0"/>
                  </a:moveTo>
                  <a:lnTo>
                    <a:pt x="1731" y="11"/>
                  </a:lnTo>
                  <a:lnTo>
                    <a:pt x="1540" y="41"/>
                  </a:lnTo>
                  <a:lnTo>
                    <a:pt x="1359" y="81"/>
                  </a:lnTo>
                  <a:lnTo>
                    <a:pt x="1178" y="151"/>
                  </a:lnTo>
                  <a:lnTo>
                    <a:pt x="1007" y="232"/>
                  </a:lnTo>
                  <a:lnTo>
                    <a:pt x="856" y="322"/>
                  </a:lnTo>
                  <a:lnTo>
                    <a:pt x="705" y="433"/>
                  </a:lnTo>
                  <a:lnTo>
                    <a:pt x="564" y="564"/>
                  </a:lnTo>
                  <a:lnTo>
                    <a:pt x="443" y="695"/>
                  </a:lnTo>
                  <a:lnTo>
                    <a:pt x="333" y="846"/>
                  </a:lnTo>
                  <a:lnTo>
                    <a:pt x="232" y="1006"/>
                  </a:lnTo>
                  <a:lnTo>
                    <a:pt x="152" y="1167"/>
                  </a:lnTo>
                  <a:lnTo>
                    <a:pt x="91" y="1349"/>
                  </a:lnTo>
                  <a:lnTo>
                    <a:pt x="41" y="1530"/>
                  </a:lnTo>
                  <a:lnTo>
                    <a:pt x="11" y="1731"/>
                  </a:lnTo>
                  <a:lnTo>
                    <a:pt x="1" y="1922"/>
                  </a:lnTo>
                  <a:lnTo>
                    <a:pt x="11" y="2123"/>
                  </a:lnTo>
                  <a:lnTo>
                    <a:pt x="41" y="2314"/>
                  </a:lnTo>
                  <a:lnTo>
                    <a:pt x="91" y="2495"/>
                  </a:lnTo>
                  <a:lnTo>
                    <a:pt x="152" y="2676"/>
                  </a:lnTo>
                  <a:lnTo>
                    <a:pt x="232" y="2837"/>
                  </a:lnTo>
                  <a:lnTo>
                    <a:pt x="333" y="2998"/>
                  </a:lnTo>
                  <a:lnTo>
                    <a:pt x="443" y="3149"/>
                  </a:lnTo>
                  <a:lnTo>
                    <a:pt x="564" y="3290"/>
                  </a:lnTo>
                  <a:lnTo>
                    <a:pt x="705" y="3411"/>
                  </a:lnTo>
                  <a:lnTo>
                    <a:pt x="856" y="3521"/>
                  </a:lnTo>
                  <a:lnTo>
                    <a:pt x="1007" y="3612"/>
                  </a:lnTo>
                  <a:lnTo>
                    <a:pt x="1178" y="3703"/>
                  </a:lnTo>
                  <a:lnTo>
                    <a:pt x="1359" y="3763"/>
                  </a:lnTo>
                  <a:lnTo>
                    <a:pt x="1540" y="3813"/>
                  </a:lnTo>
                  <a:lnTo>
                    <a:pt x="1731" y="3843"/>
                  </a:lnTo>
                  <a:lnTo>
                    <a:pt x="1932" y="3853"/>
                  </a:lnTo>
                  <a:lnTo>
                    <a:pt x="2134" y="3843"/>
                  </a:lnTo>
                  <a:lnTo>
                    <a:pt x="2325" y="3813"/>
                  </a:lnTo>
                  <a:lnTo>
                    <a:pt x="2506" y="3763"/>
                  </a:lnTo>
                  <a:lnTo>
                    <a:pt x="2687" y="3703"/>
                  </a:lnTo>
                  <a:lnTo>
                    <a:pt x="2848" y="3612"/>
                  </a:lnTo>
                  <a:lnTo>
                    <a:pt x="3009" y="3521"/>
                  </a:lnTo>
                  <a:lnTo>
                    <a:pt x="3160" y="3411"/>
                  </a:lnTo>
                  <a:lnTo>
                    <a:pt x="3290" y="3290"/>
                  </a:lnTo>
                  <a:lnTo>
                    <a:pt x="3421" y="3149"/>
                  </a:lnTo>
                  <a:lnTo>
                    <a:pt x="3532" y="2998"/>
                  </a:lnTo>
                  <a:lnTo>
                    <a:pt x="3622" y="2837"/>
                  </a:lnTo>
                  <a:lnTo>
                    <a:pt x="3703" y="2676"/>
                  </a:lnTo>
                  <a:lnTo>
                    <a:pt x="3773" y="2495"/>
                  </a:lnTo>
                  <a:lnTo>
                    <a:pt x="3824" y="2314"/>
                  </a:lnTo>
                  <a:lnTo>
                    <a:pt x="3854" y="2123"/>
                  </a:lnTo>
                  <a:lnTo>
                    <a:pt x="3854" y="1922"/>
                  </a:lnTo>
                  <a:lnTo>
                    <a:pt x="3854" y="1731"/>
                  </a:lnTo>
                  <a:lnTo>
                    <a:pt x="3824" y="1530"/>
                  </a:lnTo>
                  <a:lnTo>
                    <a:pt x="3773" y="1349"/>
                  </a:lnTo>
                  <a:lnTo>
                    <a:pt x="3703" y="1167"/>
                  </a:lnTo>
                  <a:lnTo>
                    <a:pt x="3622" y="1006"/>
                  </a:lnTo>
                  <a:lnTo>
                    <a:pt x="3532" y="846"/>
                  </a:lnTo>
                  <a:lnTo>
                    <a:pt x="3421" y="695"/>
                  </a:lnTo>
                  <a:lnTo>
                    <a:pt x="3290" y="564"/>
                  </a:lnTo>
                  <a:lnTo>
                    <a:pt x="3160" y="433"/>
                  </a:lnTo>
                  <a:lnTo>
                    <a:pt x="3009" y="322"/>
                  </a:lnTo>
                  <a:lnTo>
                    <a:pt x="2848" y="232"/>
                  </a:lnTo>
                  <a:lnTo>
                    <a:pt x="2687" y="151"/>
                  </a:lnTo>
                  <a:lnTo>
                    <a:pt x="2506" y="81"/>
                  </a:lnTo>
                  <a:lnTo>
                    <a:pt x="2325" y="41"/>
                  </a:lnTo>
                  <a:lnTo>
                    <a:pt x="2134" y="11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091;p27">
              <a:extLst>
                <a:ext uri="{FF2B5EF4-FFF2-40B4-BE49-F238E27FC236}">
                  <a16:creationId xmlns:a16="http://schemas.microsoft.com/office/drawing/2014/main" id="{FE14F571-3689-4DB0-9D49-DEDA92126256}"/>
                </a:ext>
              </a:extLst>
            </p:cNvPr>
            <p:cNvSpPr/>
            <p:nvPr/>
          </p:nvSpPr>
          <p:spPr>
            <a:xfrm>
              <a:off x="5192475" y="4326250"/>
              <a:ext cx="48325" cy="96350"/>
            </a:xfrm>
            <a:custGeom>
              <a:avLst/>
              <a:gdLst/>
              <a:ahLst/>
              <a:cxnLst/>
              <a:rect l="l" t="t" r="r" b="b"/>
              <a:pathLst>
                <a:path w="1933" h="3854" extrusionOk="0">
                  <a:moveTo>
                    <a:pt x="1932" y="0"/>
                  </a:moveTo>
                  <a:lnTo>
                    <a:pt x="1731" y="11"/>
                  </a:lnTo>
                  <a:lnTo>
                    <a:pt x="1540" y="41"/>
                  </a:lnTo>
                  <a:lnTo>
                    <a:pt x="1359" y="81"/>
                  </a:lnTo>
                  <a:lnTo>
                    <a:pt x="1178" y="151"/>
                  </a:lnTo>
                  <a:lnTo>
                    <a:pt x="1007" y="232"/>
                  </a:lnTo>
                  <a:lnTo>
                    <a:pt x="856" y="322"/>
                  </a:lnTo>
                  <a:lnTo>
                    <a:pt x="705" y="433"/>
                  </a:lnTo>
                  <a:lnTo>
                    <a:pt x="564" y="564"/>
                  </a:lnTo>
                  <a:lnTo>
                    <a:pt x="443" y="695"/>
                  </a:lnTo>
                  <a:lnTo>
                    <a:pt x="333" y="846"/>
                  </a:lnTo>
                  <a:lnTo>
                    <a:pt x="232" y="1006"/>
                  </a:lnTo>
                  <a:lnTo>
                    <a:pt x="152" y="1167"/>
                  </a:lnTo>
                  <a:lnTo>
                    <a:pt x="91" y="1349"/>
                  </a:lnTo>
                  <a:lnTo>
                    <a:pt x="41" y="1530"/>
                  </a:lnTo>
                  <a:lnTo>
                    <a:pt x="11" y="1731"/>
                  </a:lnTo>
                  <a:lnTo>
                    <a:pt x="1" y="1922"/>
                  </a:lnTo>
                  <a:lnTo>
                    <a:pt x="11" y="2123"/>
                  </a:lnTo>
                  <a:lnTo>
                    <a:pt x="41" y="2314"/>
                  </a:lnTo>
                  <a:lnTo>
                    <a:pt x="91" y="2495"/>
                  </a:lnTo>
                  <a:lnTo>
                    <a:pt x="152" y="2676"/>
                  </a:lnTo>
                  <a:lnTo>
                    <a:pt x="232" y="2837"/>
                  </a:lnTo>
                  <a:lnTo>
                    <a:pt x="333" y="2998"/>
                  </a:lnTo>
                  <a:lnTo>
                    <a:pt x="443" y="3149"/>
                  </a:lnTo>
                  <a:lnTo>
                    <a:pt x="564" y="3290"/>
                  </a:lnTo>
                  <a:lnTo>
                    <a:pt x="705" y="3411"/>
                  </a:lnTo>
                  <a:lnTo>
                    <a:pt x="856" y="3521"/>
                  </a:lnTo>
                  <a:lnTo>
                    <a:pt x="1007" y="3612"/>
                  </a:lnTo>
                  <a:lnTo>
                    <a:pt x="1178" y="3703"/>
                  </a:lnTo>
                  <a:lnTo>
                    <a:pt x="1359" y="3763"/>
                  </a:lnTo>
                  <a:lnTo>
                    <a:pt x="1540" y="3813"/>
                  </a:lnTo>
                  <a:lnTo>
                    <a:pt x="1731" y="3843"/>
                  </a:lnTo>
                  <a:lnTo>
                    <a:pt x="1932" y="3853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092;p27">
              <a:extLst>
                <a:ext uri="{FF2B5EF4-FFF2-40B4-BE49-F238E27FC236}">
                  <a16:creationId xmlns:a16="http://schemas.microsoft.com/office/drawing/2014/main" id="{9510B440-B576-4736-AD97-0CAC51230AFE}"/>
                </a:ext>
              </a:extLst>
            </p:cNvPr>
            <p:cNvSpPr/>
            <p:nvPr/>
          </p:nvSpPr>
          <p:spPr>
            <a:xfrm>
              <a:off x="5192475" y="4597875"/>
              <a:ext cx="96350" cy="96350"/>
            </a:xfrm>
            <a:custGeom>
              <a:avLst/>
              <a:gdLst/>
              <a:ahLst/>
              <a:cxnLst/>
              <a:rect l="l" t="t" r="r" b="b"/>
              <a:pathLst>
                <a:path w="3854" h="3854" extrusionOk="0">
                  <a:moveTo>
                    <a:pt x="1932" y="0"/>
                  </a:moveTo>
                  <a:lnTo>
                    <a:pt x="1731" y="10"/>
                  </a:lnTo>
                  <a:lnTo>
                    <a:pt x="1540" y="41"/>
                  </a:lnTo>
                  <a:lnTo>
                    <a:pt x="1359" y="91"/>
                  </a:lnTo>
                  <a:lnTo>
                    <a:pt x="1178" y="151"/>
                  </a:lnTo>
                  <a:lnTo>
                    <a:pt x="1007" y="232"/>
                  </a:lnTo>
                  <a:lnTo>
                    <a:pt x="856" y="332"/>
                  </a:lnTo>
                  <a:lnTo>
                    <a:pt x="705" y="443"/>
                  </a:lnTo>
                  <a:lnTo>
                    <a:pt x="564" y="564"/>
                  </a:lnTo>
                  <a:lnTo>
                    <a:pt x="443" y="704"/>
                  </a:lnTo>
                  <a:lnTo>
                    <a:pt x="333" y="845"/>
                  </a:lnTo>
                  <a:lnTo>
                    <a:pt x="232" y="1006"/>
                  </a:lnTo>
                  <a:lnTo>
                    <a:pt x="152" y="1177"/>
                  </a:lnTo>
                  <a:lnTo>
                    <a:pt x="91" y="1348"/>
                  </a:lnTo>
                  <a:lnTo>
                    <a:pt x="41" y="1539"/>
                  </a:lnTo>
                  <a:lnTo>
                    <a:pt x="11" y="1731"/>
                  </a:lnTo>
                  <a:lnTo>
                    <a:pt x="1" y="1922"/>
                  </a:lnTo>
                  <a:lnTo>
                    <a:pt x="11" y="2123"/>
                  </a:lnTo>
                  <a:lnTo>
                    <a:pt x="41" y="2314"/>
                  </a:lnTo>
                  <a:lnTo>
                    <a:pt x="91" y="2495"/>
                  </a:lnTo>
                  <a:lnTo>
                    <a:pt x="152" y="2676"/>
                  </a:lnTo>
                  <a:lnTo>
                    <a:pt x="232" y="2847"/>
                  </a:lnTo>
                  <a:lnTo>
                    <a:pt x="333" y="3008"/>
                  </a:lnTo>
                  <a:lnTo>
                    <a:pt x="443" y="3159"/>
                  </a:lnTo>
                  <a:lnTo>
                    <a:pt x="564" y="3290"/>
                  </a:lnTo>
                  <a:lnTo>
                    <a:pt x="705" y="3421"/>
                  </a:lnTo>
                  <a:lnTo>
                    <a:pt x="856" y="3531"/>
                  </a:lnTo>
                  <a:lnTo>
                    <a:pt x="1007" y="3622"/>
                  </a:lnTo>
                  <a:lnTo>
                    <a:pt x="1178" y="3702"/>
                  </a:lnTo>
                  <a:lnTo>
                    <a:pt x="1359" y="3773"/>
                  </a:lnTo>
                  <a:lnTo>
                    <a:pt x="1540" y="3823"/>
                  </a:lnTo>
                  <a:lnTo>
                    <a:pt x="1731" y="3843"/>
                  </a:lnTo>
                  <a:lnTo>
                    <a:pt x="1932" y="3853"/>
                  </a:lnTo>
                  <a:lnTo>
                    <a:pt x="2134" y="3843"/>
                  </a:lnTo>
                  <a:lnTo>
                    <a:pt x="2325" y="3823"/>
                  </a:lnTo>
                  <a:lnTo>
                    <a:pt x="2506" y="3773"/>
                  </a:lnTo>
                  <a:lnTo>
                    <a:pt x="2687" y="3702"/>
                  </a:lnTo>
                  <a:lnTo>
                    <a:pt x="2848" y="3622"/>
                  </a:lnTo>
                  <a:lnTo>
                    <a:pt x="3009" y="3531"/>
                  </a:lnTo>
                  <a:lnTo>
                    <a:pt x="3160" y="3421"/>
                  </a:lnTo>
                  <a:lnTo>
                    <a:pt x="3290" y="3290"/>
                  </a:lnTo>
                  <a:lnTo>
                    <a:pt x="3421" y="3159"/>
                  </a:lnTo>
                  <a:lnTo>
                    <a:pt x="3532" y="3008"/>
                  </a:lnTo>
                  <a:lnTo>
                    <a:pt x="3622" y="2847"/>
                  </a:lnTo>
                  <a:lnTo>
                    <a:pt x="3703" y="2676"/>
                  </a:lnTo>
                  <a:lnTo>
                    <a:pt x="3773" y="2495"/>
                  </a:lnTo>
                  <a:lnTo>
                    <a:pt x="3824" y="2314"/>
                  </a:lnTo>
                  <a:lnTo>
                    <a:pt x="3854" y="2123"/>
                  </a:lnTo>
                  <a:lnTo>
                    <a:pt x="3854" y="1922"/>
                  </a:lnTo>
                  <a:lnTo>
                    <a:pt x="3854" y="1731"/>
                  </a:lnTo>
                  <a:lnTo>
                    <a:pt x="3824" y="1539"/>
                  </a:lnTo>
                  <a:lnTo>
                    <a:pt x="3773" y="1348"/>
                  </a:lnTo>
                  <a:lnTo>
                    <a:pt x="3703" y="1177"/>
                  </a:lnTo>
                  <a:lnTo>
                    <a:pt x="3622" y="1006"/>
                  </a:lnTo>
                  <a:lnTo>
                    <a:pt x="3532" y="845"/>
                  </a:lnTo>
                  <a:lnTo>
                    <a:pt x="3421" y="704"/>
                  </a:lnTo>
                  <a:lnTo>
                    <a:pt x="3290" y="564"/>
                  </a:lnTo>
                  <a:lnTo>
                    <a:pt x="3160" y="443"/>
                  </a:lnTo>
                  <a:lnTo>
                    <a:pt x="3009" y="332"/>
                  </a:lnTo>
                  <a:lnTo>
                    <a:pt x="2848" y="232"/>
                  </a:lnTo>
                  <a:lnTo>
                    <a:pt x="2687" y="151"/>
                  </a:lnTo>
                  <a:lnTo>
                    <a:pt x="2506" y="91"/>
                  </a:lnTo>
                  <a:lnTo>
                    <a:pt x="2325" y="41"/>
                  </a:lnTo>
                  <a:lnTo>
                    <a:pt x="2134" y="10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093;p27">
              <a:extLst>
                <a:ext uri="{FF2B5EF4-FFF2-40B4-BE49-F238E27FC236}">
                  <a16:creationId xmlns:a16="http://schemas.microsoft.com/office/drawing/2014/main" id="{48704C8A-9E1C-49A7-AD85-E7A76DE6AB13}"/>
                </a:ext>
              </a:extLst>
            </p:cNvPr>
            <p:cNvSpPr/>
            <p:nvPr/>
          </p:nvSpPr>
          <p:spPr>
            <a:xfrm>
              <a:off x="5192475" y="4597875"/>
              <a:ext cx="48325" cy="96350"/>
            </a:xfrm>
            <a:custGeom>
              <a:avLst/>
              <a:gdLst/>
              <a:ahLst/>
              <a:cxnLst/>
              <a:rect l="l" t="t" r="r" b="b"/>
              <a:pathLst>
                <a:path w="1933" h="3854" extrusionOk="0">
                  <a:moveTo>
                    <a:pt x="1932" y="0"/>
                  </a:moveTo>
                  <a:lnTo>
                    <a:pt x="1731" y="10"/>
                  </a:lnTo>
                  <a:lnTo>
                    <a:pt x="1540" y="41"/>
                  </a:lnTo>
                  <a:lnTo>
                    <a:pt x="1359" y="91"/>
                  </a:lnTo>
                  <a:lnTo>
                    <a:pt x="1178" y="151"/>
                  </a:lnTo>
                  <a:lnTo>
                    <a:pt x="1007" y="232"/>
                  </a:lnTo>
                  <a:lnTo>
                    <a:pt x="856" y="332"/>
                  </a:lnTo>
                  <a:lnTo>
                    <a:pt x="705" y="443"/>
                  </a:lnTo>
                  <a:lnTo>
                    <a:pt x="564" y="564"/>
                  </a:lnTo>
                  <a:lnTo>
                    <a:pt x="443" y="704"/>
                  </a:lnTo>
                  <a:lnTo>
                    <a:pt x="333" y="845"/>
                  </a:lnTo>
                  <a:lnTo>
                    <a:pt x="232" y="1006"/>
                  </a:lnTo>
                  <a:lnTo>
                    <a:pt x="152" y="1177"/>
                  </a:lnTo>
                  <a:lnTo>
                    <a:pt x="91" y="1348"/>
                  </a:lnTo>
                  <a:lnTo>
                    <a:pt x="41" y="1539"/>
                  </a:lnTo>
                  <a:lnTo>
                    <a:pt x="11" y="1731"/>
                  </a:lnTo>
                  <a:lnTo>
                    <a:pt x="1" y="1922"/>
                  </a:lnTo>
                  <a:lnTo>
                    <a:pt x="11" y="2123"/>
                  </a:lnTo>
                  <a:lnTo>
                    <a:pt x="41" y="2314"/>
                  </a:lnTo>
                  <a:lnTo>
                    <a:pt x="91" y="2495"/>
                  </a:lnTo>
                  <a:lnTo>
                    <a:pt x="152" y="2676"/>
                  </a:lnTo>
                  <a:lnTo>
                    <a:pt x="232" y="2847"/>
                  </a:lnTo>
                  <a:lnTo>
                    <a:pt x="333" y="3008"/>
                  </a:lnTo>
                  <a:lnTo>
                    <a:pt x="443" y="3159"/>
                  </a:lnTo>
                  <a:lnTo>
                    <a:pt x="564" y="3290"/>
                  </a:lnTo>
                  <a:lnTo>
                    <a:pt x="705" y="3421"/>
                  </a:lnTo>
                  <a:lnTo>
                    <a:pt x="856" y="3531"/>
                  </a:lnTo>
                  <a:lnTo>
                    <a:pt x="1007" y="3622"/>
                  </a:lnTo>
                  <a:lnTo>
                    <a:pt x="1178" y="3702"/>
                  </a:lnTo>
                  <a:lnTo>
                    <a:pt x="1359" y="3773"/>
                  </a:lnTo>
                  <a:lnTo>
                    <a:pt x="1540" y="3823"/>
                  </a:lnTo>
                  <a:lnTo>
                    <a:pt x="1731" y="3843"/>
                  </a:lnTo>
                  <a:lnTo>
                    <a:pt x="1932" y="3853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094;p27">
              <a:extLst>
                <a:ext uri="{FF2B5EF4-FFF2-40B4-BE49-F238E27FC236}">
                  <a16:creationId xmlns:a16="http://schemas.microsoft.com/office/drawing/2014/main" id="{6F20DD47-7B3E-495A-93C3-E9BF09896B8C}"/>
                </a:ext>
              </a:extLst>
            </p:cNvPr>
            <p:cNvSpPr/>
            <p:nvPr/>
          </p:nvSpPr>
          <p:spPr>
            <a:xfrm>
              <a:off x="5192475" y="4869500"/>
              <a:ext cx="96350" cy="96350"/>
            </a:xfrm>
            <a:custGeom>
              <a:avLst/>
              <a:gdLst/>
              <a:ahLst/>
              <a:cxnLst/>
              <a:rect l="l" t="t" r="r" b="b"/>
              <a:pathLst>
                <a:path w="3854" h="3854" extrusionOk="0">
                  <a:moveTo>
                    <a:pt x="1932" y="0"/>
                  </a:moveTo>
                  <a:lnTo>
                    <a:pt x="1731" y="10"/>
                  </a:lnTo>
                  <a:lnTo>
                    <a:pt x="1540" y="40"/>
                  </a:lnTo>
                  <a:lnTo>
                    <a:pt x="1359" y="91"/>
                  </a:lnTo>
                  <a:lnTo>
                    <a:pt x="1178" y="151"/>
                  </a:lnTo>
                  <a:lnTo>
                    <a:pt x="1007" y="231"/>
                  </a:lnTo>
                  <a:lnTo>
                    <a:pt x="856" y="332"/>
                  </a:lnTo>
                  <a:lnTo>
                    <a:pt x="705" y="443"/>
                  </a:lnTo>
                  <a:lnTo>
                    <a:pt x="564" y="563"/>
                  </a:lnTo>
                  <a:lnTo>
                    <a:pt x="443" y="704"/>
                  </a:lnTo>
                  <a:lnTo>
                    <a:pt x="333" y="855"/>
                  </a:lnTo>
                  <a:lnTo>
                    <a:pt x="232" y="1006"/>
                  </a:lnTo>
                  <a:lnTo>
                    <a:pt x="152" y="1177"/>
                  </a:lnTo>
                  <a:lnTo>
                    <a:pt x="91" y="1358"/>
                  </a:lnTo>
                  <a:lnTo>
                    <a:pt x="41" y="1539"/>
                  </a:lnTo>
                  <a:lnTo>
                    <a:pt x="11" y="1730"/>
                  </a:lnTo>
                  <a:lnTo>
                    <a:pt x="1" y="1922"/>
                  </a:lnTo>
                  <a:lnTo>
                    <a:pt x="11" y="2123"/>
                  </a:lnTo>
                  <a:lnTo>
                    <a:pt x="41" y="2314"/>
                  </a:lnTo>
                  <a:lnTo>
                    <a:pt x="91" y="2495"/>
                  </a:lnTo>
                  <a:lnTo>
                    <a:pt x="152" y="2676"/>
                  </a:lnTo>
                  <a:lnTo>
                    <a:pt x="232" y="2847"/>
                  </a:lnTo>
                  <a:lnTo>
                    <a:pt x="333" y="3008"/>
                  </a:lnTo>
                  <a:lnTo>
                    <a:pt x="443" y="3149"/>
                  </a:lnTo>
                  <a:lnTo>
                    <a:pt x="564" y="3290"/>
                  </a:lnTo>
                  <a:lnTo>
                    <a:pt x="705" y="3410"/>
                  </a:lnTo>
                  <a:lnTo>
                    <a:pt x="856" y="3521"/>
                  </a:lnTo>
                  <a:lnTo>
                    <a:pt x="1007" y="3622"/>
                  </a:lnTo>
                  <a:lnTo>
                    <a:pt x="1178" y="3702"/>
                  </a:lnTo>
                  <a:lnTo>
                    <a:pt x="1359" y="3773"/>
                  </a:lnTo>
                  <a:lnTo>
                    <a:pt x="1540" y="3813"/>
                  </a:lnTo>
                  <a:lnTo>
                    <a:pt x="1731" y="3843"/>
                  </a:lnTo>
                  <a:lnTo>
                    <a:pt x="1932" y="3853"/>
                  </a:lnTo>
                  <a:lnTo>
                    <a:pt x="2134" y="3843"/>
                  </a:lnTo>
                  <a:lnTo>
                    <a:pt x="2325" y="3813"/>
                  </a:lnTo>
                  <a:lnTo>
                    <a:pt x="2506" y="3773"/>
                  </a:lnTo>
                  <a:lnTo>
                    <a:pt x="2687" y="3702"/>
                  </a:lnTo>
                  <a:lnTo>
                    <a:pt x="2848" y="3622"/>
                  </a:lnTo>
                  <a:lnTo>
                    <a:pt x="3009" y="3521"/>
                  </a:lnTo>
                  <a:lnTo>
                    <a:pt x="3160" y="3410"/>
                  </a:lnTo>
                  <a:lnTo>
                    <a:pt x="3290" y="3290"/>
                  </a:lnTo>
                  <a:lnTo>
                    <a:pt x="3421" y="3149"/>
                  </a:lnTo>
                  <a:lnTo>
                    <a:pt x="3532" y="3008"/>
                  </a:lnTo>
                  <a:lnTo>
                    <a:pt x="3622" y="2847"/>
                  </a:lnTo>
                  <a:lnTo>
                    <a:pt x="3703" y="2676"/>
                  </a:lnTo>
                  <a:lnTo>
                    <a:pt x="3773" y="2495"/>
                  </a:lnTo>
                  <a:lnTo>
                    <a:pt x="3824" y="2314"/>
                  </a:lnTo>
                  <a:lnTo>
                    <a:pt x="3854" y="2123"/>
                  </a:lnTo>
                  <a:lnTo>
                    <a:pt x="3854" y="1922"/>
                  </a:lnTo>
                  <a:lnTo>
                    <a:pt x="3854" y="1730"/>
                  </a:lnTo>
                  <a:lnTo>
                    <a:pt x="3824" y="1539"/>
                  </a:lnTo>
                  <a:lnTo>
                    <a:pt x="3773" y="1358"/>
                  </a:lnTo>
                  <a:lnTo>
                    <a:pt x="3703" y="1177"/>
                  </a:lnTo>
                  <a:lnTo>
                    <a:pt x="3622" y="1006"/>
                  </a:lnTo>
                  <a:lnTo>
                    <a:pt x="3532" y="855"/>
                  </a:lnTo>
                  <a:lnTo>
                    <a:pt x="3421" y="704"/>
                  </a:lnTo>
                  <a:lnTo>
                    <a:pt x="3290" y="563"/>
                  </a:lnTo>
                  <a:lnTo>
                    <a:pt x="3160" y="443"/>
                  </a:lnTo>
                  <a:lnTo>
                    <a:pt x="3009" y="332"/>
                  </a:lnTo>
                  <a:lnTo>
                    <a:pt x="2848" y="231"/>
                  </a:lnTo>
                  <a:lnTo>
                    <a:pt x="2687" y="151"/>
                  </a:lnTo>
                  <a:lnTo>
                    <a:pt x="2506" y="91"/>
                  </a:lnTo>
                  <a:lnTo>
                    <a:pt x="2325" y="40"/>
                  </a:lnTo>
                  <a:lnTo>
                    <a:pt x="2134" y="10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235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095;p27">
              <a:extLst>
                <a:ext uri="{FF2B5EF4-FFF2-40B4-BE49-F238E27FC236}">
                  <a16:creationId xmlns:a16="http://schemas.microsoft.com/office/drawing/2014/main" id="{0EE9B726-FBF8-4326-BE19-71F55EC5EA95}"/>
                </a:ext>
              </a:extLst>
            </p:cNvPr>
            <p:cNvSpPr/>
            <p:nvPr/>
          </p:nvSpPr>
          <p:spPr>
            <a:xfrm>
              <a:off x="5192475" y="4869500"/>
              <a:ext cx="48325" cy="96350"/>
            </a:xfrm>
            <a:custGeom>
              <a:avLst/>
              <a:gdLst/>
              <a:ahLst/>
              <a:cxnLst/>
              <a:rect l="l" t="t" r="r" b="b"/>
              <a:pathLst>
                <a:path w="1933" h="3854" extrusionOk="0">
                  <a:moveTo>
                    <a:pt x="1932" y="0"/>
                  </a:moveTo>
                  <a:lnTo>
                    <a:pt x="1731" y="10"/>
                  </a:lnTo>
                  <a:lnTo>
                    <a:pt x="1540" y="40"/>
                  </a:lnTo>
                  <a:lnTo>
                    <a:pt x="1359" y="91"/>
                  </a:lnTo>
                  <a:lnTo>
                    <a:pt x="1178" y="151"/>
                  </a:lnTo>
                  <a:lnTo>
                    <a:pt x="1007" y="231"/>
                  </a:lnTo>
                  <a:lnTo>
                    <a:pt x="856" y="332"/>
                  </a:lnTo>
                  <a:lnTo>
                    <a:pt x="705" y="443"/>
                  </a:lnTo>
                  <a:lnTo>
                    <a:pt x="564" y="563"/>
                  </a:lnTo>
                  <a:lnTo>
                    <a:pt x="443" y="704"/>
                  </a:lnTo>
                  <a:lnTo>
                    <a:pt x="333" y="855"/>
                  </a:lnTo>
                  <a:lnTo>
                    <a:pt x="232" y="1006"/>
                  </a:lnTo>
                  <a:lnTo>
                    <a:pt x="152" y="1177"/>
                  </a:lnTo>
                  <a:lnTo>
                    <a:pt x="91" y="1358"/>
                  </a:lnTo>
                  <a:lnTo>
                    <a:pt x="41" y="1539"/>
                  </a:lnTo>
                  <a:lnTo>
                    <a:pt x="11" y="1730"/>
                  </a:lnTo>
                  <a:lnTo>
                    <a:pt x="1" y="1922"/>
                  </a:lnTo>
                  <a:lnTo>
                    <a:pt x="11" y="2123"/>
                  </a:lnTo>
                  <a:lnTo>
                    <a:pt x="41" y="2314"/>
                  </a:lnTo>
                  <a:lnTo>
                    <a:pt x="91" y="2495"/>
                  </a:lnTo>
                  <a:lnTo>
                    <a:pt x="152" y="2676"/>
                  </a:lnTo>
                  <a:lnTo>
                    <a:pt x="232" y="2847"/>
                  </a:lnTo>
                  <a:lnTo>
                    <a:pt x="333" y="3008"/>
                  </a:lnTo>
                  <a:lnTo>
                    <a:pt x="443" y="3149"/>
                  </a:lnTo>
                  <a:lnTo>
                    <a:pt x="564" y="3290"/>
                  </a:lnTo>
                  <a:lnTo>
                    <a:pt x="705" y="3410"/>
                  </a:lnTo>
                  <a:lnTo>
                    <a:pt x="856" y="3521"/>
                  </a:lnTo>
                  <a:lnTo>
                    <a:pt x="1007" y="3622"/>
                  </a:lnTo>
                  <a:lnTo>
                    <a:pt x="1178" y="3702"/>
                  </a:lnTo>
                  <a:lnTo>
                    <a:pt x="1359" y="3773"/>
                  </a:lnTo>
                  <a:lnTo>
                    <a:pt x="1540" y="3813"/>
                  </a:lnTo>
                  <a:lnTo>
                    <a:pt x="1731" y="3843"/>
                  </a:lnTo>
                  <a:lnTo>
                    <a:pt x="1932" y="3853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1035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096;p27">
              <a:extLst>
                <a:ext uri="{FF2B5EF4-FFF2-40B4-BE49-F238E27FC236}">
                  <a16:creationId xmlns:a16="http://schemas.microsoft.com/office/drawing/2014/main" id="{C98ED917-45E4-49F5-A30D-7D4C7161EE00}"/>
                </a:ext>
              </a:extLst>
            </p:cNvPr>
            <p:cNvSpPr/>
            <p:nvPr/>
          </p:nvSpPr>
          <p:spPr>
            <a:xfrm>
              <a:off x="3880400" y="1277575"/>
              <a:ext cx="1196675" cy="1109625"/>
            </a:xfrm>
            <a:custGeom>
              <a:avLst/>
              <a:gdLst/>
              <a:ahLst/>
              <a:cxnLst/>
              <a:rect l="l" t="t" r="r" b="b"/>
              <a:pathLst>
                <a:path w="47867" h="44385" extrusionOk="0">
                  <a:moveTo>
                    <a:pt x="23923" y="0"/>
                  </a:moveTo>
                  <a:lnTo>
                    <a:pt x="23310" y="10"/>
                  </a:lnTo>
                  <a:lnTo>
                    <a:pt x="22696" y="30"/>
                  </a:lnTo>
                  <a:lnTo>
                    <a:pt x="22083" y="50"/>
                  </a:lnTo>
                  <a:lnTo>
                    <a:pt x="21479" y="91"/>
                  </a:lnTo>
                  <a:lnTo>
                    <a:pt x="20875" y="151"/>
                  </a:lnTo>
                  <a:lnTo>
                    <a:pt x="20282" y="211"/>
                  </a:lnTo>
                  <a:lnTo>
                    <a:pt x="19688" y="282"/>
                  </a:lnTo>
                  <a:lnTo>
                    <a:pt x="19105" y="362"/>
                  </a:lnTo>
                  <a:lnTo>
                    <a:pt x="18521" y="463"/>
                  </a:lnTo>
                  <a:lnTo>
                    <a:pt x="17948" y="563"/>
                  </a:lnTo>
                  <a:lnTo>
                    <a:pt x="17374" y="684"/>
                  </a:lnTo>
                  <a:lnTo>
                    <a:pt x="16811" y="805"/>
                  </a:lnTo>
                  <a:lnTo>
                    <a:pt x="16258" y="936"/>
                  </a:lnTo>
                  <a:lnTo>
                    <a:pt x="15704" y="1087"/>
                  </a:lnTo>
                  <a:lnTo>
                    <a:pt x="15151" y="1237"/>
                  </a:lnTo>
                  <a:lnTo>
                    <a:pt x="14618" y="1408"/>
                  </a:lnTo>
                  <a:lnTo>
                    <a:pt x="14085" y="1579"/>
                  </a:lnTo>
                  <a:lnTo>
                    <a:pt x="13552" y="1761"/>
                  </a:lnTo>
                  <a:lnTo>
                    <a:pt x="13039" y="1952"/>
                  </a:lnTo>
                  <a:lnTo>
                    <a:pt x="12526" y="2153"/>
                  </a:lnTo>
                  <a:lnTo>
                    <a:pt x="12012" y="2364"/>
                  </a:lnTo>
                  <a:lnTo>
                    <a:pt x="11520" y="2585"/>
                  </a:lnTo>
                  <a:lnTo>
                    <a:pt x="11027" y="2817"/>
                  </a:lnTo>
                  <a:lnTo>
                    <a:pt x="10554" y="3048"/>
                  </a:lnTo>
                  <a:lnTo>
                    <a:pt x="10081" y="3290"/>
                  </a:lnTo>
                  <a:lnTo>
                    <a:pt x="9608" y="3551"/>
                  </a:lnTo>
                  <a:lnTo>
                    <a:pt x="9155" y="3813"/>
                  </a:lnTo>
                  <a:lnTo>
                    <a:pt x="8703" y="4074"/>
                  </a:lnTo>
                  <a:lnTo>
                    <a:pt x="8270" y="4356"/>
                  </a:lnTo>
                  <a:lnTo>
                    <a:pt x="7838" y="4638"/>
                  </a:lnTo>
                  <a:lnTo>
                    <a:pt x="7415" y="4929"/>
                  </a:lnTo>
                  <a:lnTo>
                    <a:pt x="7013" y="5231"/>
                  </a:lnTo>
                  <a:lnTo>
                    <a:pt x="6610" y="5533"/>
                  </a:lnTo>
                  <a:lnTo>
                    <a:pt x="6218" y="5845"/>
                  </a:lnTo>
                  <a:lnTo>
                    <a:pt x="5836" y="6167"/>
                  </a:lnTo>
                  <a:lnTo>
                    <a:pt x="5463" y="6499"/>
                  </a:lnTo>
                  <a:lnTo>
                    <a:pt x="5101" y="6831"/>
                  </a:lnTo>
                  <a:lnTo>
                    <a:pt x="4749" y="7173"/>
                  </a:lnTo>
                  <a:lnTo>
                    <a:pt x="4417" y="7515"/>
                  </a:lnTo>
                  <a:lnTo>
                    <a:pt x="4085" y="7867"/>
                  </a:lnTo>
                  <a:lnTo>
                    <a:pt x="3773" y="8229"/>
                  </a:lnTo>
                  <a:lnTo>
                    <a:pt x="3461" y="8591"/>
                  </a:lnTo>
                  <a:lnTo>
                    <a:pt x="3170" y="8963"/>
                  </a:lnTo>
                  <a:lnTo>
                    <a:pt x="2888" y="9336"/>
                  </a:lnTo>
                  <a:lnTo>
                    <a:pt x="2616" y="9718"/>
                  </a:lnTo>
                  <a:lnTo>
                    <a:pt x="2355" y="10110"/>
                  </a:lnTo>
                  <a:lnTo>
                    <a:pt x="2113" y="10503"/>
                  </a:lnTo>
                  <a:lnTo>
                    <a:pt x="1882" y="10895"/>
                  </a:lnTo>
                  <a:lnTo>
                    <a:pt x="1661" y="11297"/>
                  </a:lnTo>
                  <a:lnTo>
                    <a:pt x="1449" y="11710"/>
                  </a:lnTo>
                  <a:lnTo>
                    <a:pt x="1258" y="12122"/>
                  </a:lnTo>
                  <a:lnTo>
                    <a:pt x="1077" y="12535"/>
                  </a:lnTo>
                  <a:lnTo>
                    <a:pt x="906" y="12957"/>
                  </a:lnTo>
                  <a:lnTo>
                    <a:pt x="755" y="13380"/>
                  </a:lnTo>
                  <a:lnTo>
                    <a:pt x="614" y="13812"/>
                  </a:lnTo>
                  <a:lnTo>
                    <a:pt x="484" y="14245"/>
                  </a:lnTo>
                  <a:lnTo>
                    <a:pt x="373" y="14688"/>
                  </a:lnTo>
                  <a:lnTo>
                    <a:pt x="272" y="15130"/>
                  </a:lnTo>
                  <a:lnTo>
                    <a:pt x="192" y="15573"/>
                  </a:lnTo>
                  <a:lnTo>
                    <a:pt x="122" y="16016"/>
                  </a:lnTo>
                  <a:lnTo>
                    <a:pt x="71" y="16468"/>
                  </a:lnTo>
                  <a:lnTo>
                    <a:pt x="31" y="16921"/>
                  </a:lnTo>
                  <a:lnTo>
                    <a:pt x="11" y="17384"/>
                  </a:lnTo>
                  <a:lnTo>
                    <a:pt x="1" y="17846"/>
                  </a:lnTo>
                  <a:lnTo>
                    <a:pt x="11" y="18299"/>
                  </a:lnTo>
                  <a:lnTo>
                    <a:pt x="31" y="18762"/>
                  </a:lnTo>
                  <a:lnTo>
                    <a:pt x="71" y="19215"/>
                  </a:lnTo>
                  <a:lnTo>
                    <a:pt x="122" y="19667"/>
                  </a:lnTo>
                  <a:lnTo>
                    <a:pt x="192" y="20110"/>
                  </a:lnTo>
                  <a:lnTo>
                    <a:pt x="272" y="20563"/>
                  </a:lnTo>
                  <a:lnTo>
                    <a:pt x="373" y="20995"/>
                  </a:lnTo>
                  <a:lnTo>
                    <a:pt x="484" y="21438"/>
                  </a:lnTo>
                  <a:lnTo>
                    <a:pt x="614" y="21870"/>
                  </a:lnTo>
                  <a:lnTo>
                    <a:pt x="755" y="22303"/>
                  </a:lnTo>
                  <a:lnTo>
                    <a:pt x="906" y="22726"/>
                  </a:lnTo>
                  <a:lnTo>
                    <a:pt x="1077" y="23148"/>
                  </a:lnTo>
                  <a:lnTo>
                    <a:pt x="1258" y="23561"/>
                  </a:lnTo>
                  <a:lnTo>
                    <a:pt x="1449" y="23973"/>
                  </a:lnTo>
                  <a:lnTo>
                    <a:pt x="1661" y="24385"/>
                  </a:lnTo>
                  <a:lnTo>
                    <a:pt x="1882" y="24788"/>
                  </a:lnTo>
                  <a:lnTo>
                    <a:pt x="2113" y="25180"/>
                  </a:lnTo>
                  <a:lnTo>
                    <a:pt x="2355" y="25573"/>
                  </a:lnTo>
                  <a:lnTo>
                    <a:pt x="2616" y="25965"/>
                  </a:lnTo>
                  <a:lnTo>
                    <a:pt x="2888" y="26337"/>
                  </a:lnTo>
                  <a:lnTo>
                    <a:pt x="3170" y="26719"/>
                  </a:lnTo>
                  <a:lnTo>
                    <a:pt x="3461" y="27092"/>
                  </a:lnTo>
                  <a:lnTo>
                    <a:pt x="3773" y="27454"/>
                  </a:lnTo>
                  <a:lnTo>
                    <a:pt x="4085" y="27816"/>
                  </a:lnTo>
                  <a:lnTo>
                    <a:pt x="4417" y="28168"/>
                  </a:lnTo>
                  <a:lnTo>
                    <a:pt x="4749" y="28510"/>
                  </a:lnTo>
                  <a:lnTo>
                    <a:pt x="5101" y="28852"/>
                  </a:lnTo>
                  <a:lnTo>
                    <a:pt x="5463" y="29184"/>
                  </a:lnTo>
                  <a:lnTo>
                    <a:pt x="5836" y="29516"/>
                  </a:lnTo>
                  <a:lnTo>
                    <a:pt x="6218" y="29828"/>
                  </a:lnTo>
                  <a:lnTo>
                    <a:pt x="6610" y="30150"/>
                  </a:lnTo>
                  <a:lnTo>
                    <a:pt x="7013" y="30452"/>
                  </a:lnTo>
                  <a:lnTo>
                    <a:pt x="7415" y="30753"/>
                  </a:lnTo>
                  <a:lnTo>
                    <a:pt x="7838" y="31045"/>
                  </a:lnTo>
                  <a:lnTo>
                    <a:pt x="8270" y="31327"/>
                  </a:lnTo>
                  <a:lnTo>
                    <a:pt x="8703" y="31599"/>
                  </a:lnTo>
                  <a:lnTo>
                    <a:pt x="9155" y="31870"/>
                  </a:lnTo>
                  <a:lnTo>
                    <a:pt x="9608" y="32132"/>
                  </a:lnTo>
                  <a:lnTo>
                    <a:pt x="10081" y="32383"/>
                  </a:lnTo>
                  <a:lnTo>
                    <a:pt x="10554" y="32625"/>
                  </a:lnTo>
                  <a:lnTo>
                    <a:pt x="11027" y="32866"/>
                  </a:lnTo>
                  <a:lnTo>
                    <a:pt x="11520" y="33097"/>
                  </a:lnTo>
                  <a:lnTo>
                    <a:pt x="12012" y="33309"/>
                  </a:lnTo>
                  <a:lnTo>
                    <a:pt x="12526" y="33520"/>
                  </a:lnTo>
                  <a:lnTo>
                    <a:pt x="13039" y="33721"/>
                  </a:lnTo>
                  <a:lnTo>
                    <a:pt x="13552" y="33912"/>
                  </a:lnTo>
                  <a:lnTo>
                    <a:pt x="14085" y="34103"/>
                  </a:lnTo>
                  <a:lnTo>
                    <a:pt x="14618" y="34274"/>
                  </a:lnTo>
                  <a:lnTo>
                    <a:pt x="15151" y="34435"/>
                  </a:lnTo>
                  <a:lnTo>
                    <a:pt x="15704" y="34596"/>
                  </a:lnTo>
                  <a:lnTo>
                    <a:pt x="16258" y="34737"/>
                  </a:lnTo>
                  <a:lnTo>
                    <a:pt x="16811" y="34878"/>
                  </a:lnTo>
                  <a:lnTo>
                    <a:pt x="17374" y="34999"/>
                  </a:lnTo>
                  <a:lnTo>
                    <a:pt x="17948" y="35109"/>
                  </a:lnTo>
                  <a:lnTo>
                    <a:pt x="18521" y="35220"/>
                  </a:lnTo>
                  <a:lnTo>
                    <a:pt x="19105" y="35311"/>
                  </a:lnTo>
                  <a:lnTo>
                    <a:pt x="19688" y="35401"/>
                  </a:lnTo>
                  <a:lnTo>
                    <a:pt x="20282" y="35472"/>
                  </a:lnTo>
                  <a:lnTo>
                    <a:pt x="20875" y="35532"/>
                  </a:lnTo>
                  <a:lnTo>
                    <a:pt x="21479" y="35582"/>
                  </a:lnTo>
                  <a:lnTo>
                    <a:pt x="22083" y="35623"/>
                  </a:lnTo>
                  <a:lnTo>
                    <a:pt x="22696" y="35653"/>
                  </a:lnTo>
                  <a:lnTo>
                    <a:pt x="23310" y="35673"/>
                  </a:lnTo>
                  <a:lnTo>
                    <a:pt x="24416" y="35673"/>
                  </a:lnTo>
                  <a:lnTo>
                    <a:pt x="24889" y="35663"/>
                  </a:lnTo>
                  <a:lnTo>
                    <a:pt x="25372" y="35643"/>
                  </a:lnTo>
                  <a:lnTo>
                    <a:pt x="25845" y="35612"/>
                  </a:lnTo>
                  <a:lnTo>
                    <a:pt x="26318" y="35572"/>
                  </a:lnTo>
                  <a:lnTo>
                    <a:pt x="26781" y="35532"/>
                  </a:lnTo>
                  <a:lnTo>
                    <a:pt x="27253" y="35482"/>
                  </a:lnTo>
                  <a:lnTo>
                    <a:pt x="27716" y="35431"/>
                  </a:lnTo>
                  <a:lnTo>
                    <a:pt x="43209" y="44385"/>
                  </a:lnTo>
                  <a:lnTo>
                    <a:pt x="36589" y="32957"/>
                  </a:lnTo>
                  <a:lnTo>
                    <a:pt x="37213" y="32655"/>
                  </a:lnTo>
                  <a:lnTo>
                    <a:pt x="37826" y="32333"/>
                  </a:lnTo>
                  <a:lnTo>
                    <a:pt x="38430" y="32011"/>
                  </a:lnTo>
                  <a:lnTo>
                    <a:pt x="39013" y="31659"/>
                  </a:lnTo>
                  <a:lnTo>
                    <a:pt x="39587" y="31307"/>
                  </a:lnTo>
                  <a:lnTo>
                    <a:pt x="40140" y="30935"/>
                  </a:lnTo>
                  <a:lnTo>
                    <a:pt x="40683" y="30552"/>
                  </a:lnTo>
                  <a:lnTo>
                    <a:pt x="41207" y="30160"/>
                  </a:lnTo>
                  <a:lnTo>
                    <a:pt x="41710" y="29758"/>
                  </a:lnTo>
                  <a:lnTo>
                    <a:pt x="42203" y="29345"/>
                  </a:lnTo>
                  <a:lnTo>
                    <a:pt x="42675" y="28912"/>
                  </a:lnTo>
                  <a:lnTo>
                    <a:pt x="43128" y="28470"/>
                  </a:lnTo>
                  <a:lnTo>
                    <a:pt x="43571" y="28027"/>
                  </a:lnTo>
                  <a:lnTo>
                    <a:pt x="43983" y="27564"/>
                  </a:lnTo>
                  <a:lnTo>
                    <a:pt x="44386" y="27092"/>
                  </a:lnTo>
                  <a:lnTo>
                    <a:pt x="44768" y="26609"/>
                  </a:lnTo>
                  <a:lnTo>
                    <a:pt x="45120" y="26126"/>
                  </a:lnTo>
                  <a:lnTo>
                    <a:pt x="45462" y="25623"/>
                  </a:lnTo>
                  <a:lnTo>
                    <a:pt x="45784" y="25120"/>
                  </a:lnTo>
                  <a:lnTo>
                    <a:pt x="46086" y="24597"/>
                  </a:lnTo>
                  <a:lnTo>
                    <a:pt x="46357" y="24074"/>
                  </a:lnTo>
                  <a:lnTo>
                    <a:pt x="46609" y="23540"/>
                  </a:lnTo>
                  <a:lnTo>
                    <a:pt x="46840" y="22997"/>
                  </a:lnTo>
                  <a:lnTo>
                    <a:pt x="47051" y="22454"/>
                  </a:lnTo>
                  <a:lnTo>
                    <a:pt x="47152" y="22172"/>
                  </a:lnTo>
                  <a:lnTo>
                    <a:pt x="47243" y="21901"/>
                  </a:lnTo>
                  <a:lnTo>
                    <a:pt x="47323" y="21619"/>
                  </a:lnTo>
                  <a:lnTo>
                    <a:pt x="47404" y="21337"/>
                  </a:lnTo>
                  <a:lnTo>
                    <a:pt x="47474" y="21056"/>
                  </a:lnTo>
                  <a:lnTo>
                    <a:pt x="47544" y="20774"/>
                  </a:lnTo>
                  <a:lnTo>
                    <a:pt x="47605" y="20482"/>
                  </a:lnTo>
                  <a:lnTo>
                    <a:pt x="47655" y="20190"/>
                  </a:lnTo>
                  <a:lnTo>
                    <a:pt x="47705" y="19909"/>
                  </a:lnTo>
                  <a:lnTo>
                    <a:pt x="47746" y="19617"/>
                  </a:lnTo>
                  <a:lnTo>
                    <a:pt x="47786" y="19325"/>
                  </a:lnTo>
                  <a:lnTo>
                    <a:pt x="47816" y="19034"/>
                  </a:lnTo>
                  <a:lnTo>
                    <a:pt x="47836" y="18732"/>
                  </a:lnTo>
                  <a:lnTo>
                    <a:pt x="47856" y="18440"/>
                  </a:lnTo>
                  <a:lnTo>
                    <a:pt x="47866" y="18138"/>
                  </a:lnTo>
                  <a:lnTo>
                    <a:pt x="47866" y="17846"/>
                  </a:lnTo>
                  <a:lnTo>
                    <a:pt x="47856" y="17384"/>
                  </a:lnTo>
                  <a:lnTo>
                    <a:pt x="47836" y="16921"/>
                  </a:lnTo>
                  <a:lnTo>
                    <a:pt x="47796" y="16468"/>
                  </a:lnTo>
                  <a:lnTo>
                    <a:pt x="47746" y="16016"/>
                  </a:lnTo>
                  <a:lnTo>
                    <a:pt x="47675" y="15573"/>
                  </a:lnTo>
                  <a:lnTo>
                    <a:pt x="47595" y="15130"/>
                  </a:lnTo>
                  <a:lnTo>
                    <a:pt x="47494" y="14688"/>
                  </a:lnTo>
                  <a:lnTo>
                    <a:pt x="47383" y="14245"/>
                  </a:lnTo>
                  <a:lnTo>
                    <a:pt x="47253" y="13812"/>
                  </a:lnTo>
                  <a:lnTo>
                    <a:pt x="47112" y="13380"/>
                  </a:lnTo>
                  <a:lnTo>
                    <a:pt x="46961" y="12957"/>
                  </a:lnTo>
                  <a:lnTo>
                    <a:pt x="46790" y="12535"/>
                  </a:lnTo>
                  <a:lnTo>
                    <a:pt x="46609" y="12122"/>
                  </a:lnTo>
                  <a:lnTo>
                    <a:pt x="46418" y="11710"/>
                  </a:lnTo>
                  <a:lnTo>
                    <a:pt x="46206" y="11297"/>
                  </a:lnTo>
                  <a:lnTo>
                    <a:pt x="45985" y="10895"/>
                  </a:lnTo>
                  <a:lnTo>
                    <a:pt x="45754" y="10503"/>
                  </a:lnTo>
                  <a:lnTo>
                    <a:pt x="45502" y="10110"/>
                  </a:lnTo>
                  <a:lnTo>
                    <a:pt x="45251" y="9718"/>
                  </a:lnTo>
                  <a:lnTo>
                    <a:pt x="44979" y="9336"/>
                  </a:lnTo>
                  <a:lnTo>
                    <a:pt x="44697" y="8963"/>
                  </a:lnTo>
                  <a:lnTo>
                    <a:pt x="44396" y="8591"/>
                  </a:lnTo>
                  <a:lnTo>
                    <a:pt x="44094" y="8229"/>
                  </a:lnTo>
                  <a:lnTo>
                    <a:pt x="43782" y="7867"/>
                  </a:lnTo>
                  <a:lnTo>
                    <a:pt x="43450" y="7515"/>
                  </a:lnTo>
                  <a:lnTo>
                    <a:pt x="43108" y="7173"/>
                  </a:lnTo>
                  <a:lnTo>
                    <a:pt x="42756" y="6831"/>
                  </a:lnTo>
                  <a:lnTo>
                    <a:pt x="42404" y="6499"/>
                  </a:lnTo>
                  <a:lnTo>
                    <a:pt x="42031" y="6167"/>
                  </a:lnTo>
                  <a:lnTo>
                    <a:pt x="41649" y="5845"/>
                  </a:lnTo>
                  <a:lnTo>
                    <a:pt x="41257" y="5533"/>
                  </a:lnTo>
                  <a:lnTo>
                    <a:pt x="40854" y="5231"/>
                  </a:lnTo>
                  <a:lnTo>
                    <a:pt x="40442" y="4929"/>
                  </a:lnTo>
                  <a:lnTo>
                    <a:pt x="40019" y="4638"/>
                  </a:lnTo>
                  <a:lnTo>
                    <a:pt x="39597" y="4356"/>
                  </a:lnTo>
                  <a:lnTo>
                    <a:pt x="39154" y="4074"/>
                  </a:lnTo>
                  <a:lnTo>
                    <a:pt x="38712" y="3813"/>
                  </a:lnTo>
                  <a:lnTo>
                    <a:pt x="38249" y="3551"/>
                  </a:lnTo>
                  <a:lnTo>
                    <a:pt x="37786" y="3290"/>
                  </a:lnTo>
                  <a:lnTo>
                    <a:pt x="37313" y="3048"/>
                  </a:lnTo>
                  <a:lnTo>
                    <a:pt x="36830" y="2817"/>
                  </a:lnTo>
                  <a:lnTo>
                    <a:pt x="36338" y="2585"/>
                  </a:lnTo>
                  <a:lnTo>
                    <a:pt x="35845" y="2364"/>
                  </a:lnTo>
                  <a:lnTo>
                    <a:pt x="35342" y="2153"/>
                  </a:lnTo>
                  <a:lnTo>
                    <a:pt x="34829" y="1952"/>
                  </a:lnTo>
                  <a:lnTo>
                    <a:pt x="34305" y="1761"/>
                  </a:lnTo>
                  <a:lnTo>
                    <a:pt x="33782" y="1579"/>
                  </a:lnTo>
                  <a:lnTo>
                    <a:pt x="33249" y="1408"/>
                  </a:lnTo>
                  <a:lnTo>
                    <a:pt x="32706" y="1237"/>
                  </a:lnTo>
                  <a:lnTo>
                    <a:pt x="32163" y="1087"/>
                  </a:lnTo>
                  <a:lnTo>
                    <a:pt x="31609" y="936"/>
                  </a:lnTo>
                  <a:lnTo>
                    <a:pt x="31046" y="805"/>
                  </a:lnTo>
                  <a:lnTo>
                    <a:pt x="30483" y="684"/>
                  </a:lnTo>
                  <a:lnTo>
                    <a:pt x="29909" y="563"/>
                  </a:lnTo>
                  <a:lnTo>
                    <a:pt x="29336" y="463"/>
                  </a:lnTo>
                  <a:lnTo>
                    <a:pt x="28752" y="362"/>
                  </a:lnTo>
                  <a:lnTo>
                    <a:pt x="28169" y="282"/>
                  </a:lnTo>
                  <a:lnTo>
                    <a:pt x="27575" y="211"/>
                  </a:lnTo>
                  <a:lnTo>
                    <a:pt x="26982" y="151"/>
                  </a:lnTo>
                  <a:lnTo>
                    <a:pt x="26378" y="91"/>
                  </a:lnTo>
                  <a:lnTo>
                    <a:pt x="25775" y="50"/>
                  </a:lnTo>
                  <a:lnTo>
                    <a:pt x="25161" y="30"/>
                  </a:lnTo>
                  <a:lnTo>
                    <a:pt x="24547" y="10"/>
                  </a:lnTo>
                  <a:lnTo>
                    <a:pt x="2392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097;p27">
              <a:extLst>
                <a:ext uri="{FF2B5EF4-FFF2-40B4-BE49-F238E27FC236}">
                  <a16:creationId xmlns:a16="http://schemas.microsoft.com/office/drawing/2014/main" id="{4C7EFA89-D5AA-46BC-809E-936B8FA92EB5}"/>
                </a:ext>
              </a:extLst>
            </p:cNvPr>
            <p:cNvSpPr/>
            <p:nvPr/>
          </p:nvSpPr>
          <p:spPr>
            <a:xfrm>
              <a:off x="4667850" y="1631675"/>
              <a:ext cx="183625" cy="183875"/>
            </a:xfrm>
            <a:custGeom>
              <a:avLst/>
              <a:gdLst/>
              <a:ahLst/>
              <a:cxnLst/>
              <a:rect l="l" t="t" r="r" b="b"/>
              <a:pathLst>
                <a:path w="7345" h="7355" extrusionOk="0">
                  <a:moveTo>
                    <a:pt x="3673" y="1"/>
                  </a:moveTo>
                  <a:lnTo>
                    <a:pt x="3491" y="11"/>
                  </a:lnTo>
                  <a:lnTo>
                    <a:pt x="3300" y="21"/>
                  </a:lnTo>
                  <a:lnTo>
                    <a:pt x="3119" y="51"/>
                  </a:lnTo>
                  <a:lnTo>
                    <a:pt x="2938" y="81"/>
                  </a:lnTo>
                  <a:lnTo>
                    <a:pt x="2757" y="121"/>
                  </a:lnTo>
                  <a:lnTo>
                    <a:pt x="2586" y="172"/>
                  </a:lnTo>
                  <a:lnTo>
                    <a:pt x="2415" y="222"/>
                  </a:lnTo>
                  <a:lnTo>
                    <a:pt x="2244" y="292"/>
                  </a:lnTo>
                  <a:lnTo>
                    <a:pt x="2083" y="363"/>
                  </a:lnTo>
                  <a:lnTo>
                    <a:pt x="1922" y="443"/>
                  </a:lnTo>
                  <a:lnTo>
                    <a:pt x="1771" y="534"/>
                  </a:lnTo>
                  <a:lnTo>
                    <a:pt x="1620" y="634"/>
                  </a:lnTo>
                  <a:lnTo>
                    <a:pt x="1469" y="735"/>
                  </a:lnTo>
                  <a:lnTo>
                    <a:pt x="1339" y="846"/>
                  </a:lnTo>
                  <a:lnTo>
                    <a:pt x="1198" y="956"/>
                  </a:lnTo>
                  <a:lnTo>
                    <a:pt x="1077" y="1077"/>
                  </a:lnTo>
                  <a:lnTo>
                    <a:pt x="956" y="1208"/>
                  </a:lnTo>
                  <a:lnTo>
                    <a:pt x="836" y="1338"/>
                  </a:lnTo>
                  <a:lnTo>
                    <a:pt x="725" y="1479"/>
                  </a:lnTo>
                  <a:lnTo>
                    <a:pt x="624" y="1620"/>
                  </a:lnTo>
                  <a:lnTo>
                    <a:pt x="524" y="1771"/>
                  </a:lnTo>
                  <a:lnTo>
                    <a:pt x="443" y="1922"/>
                  </a:lnTo>
                  <a:lnTo>
                    <a:pt x="363" y="2083"/>
                  </a:lnTo>
                  <a:lnTo>
                    <a:pt x="282" y="2244"/>
                  </a:lnTo>
                  <a:lnTo>
                    <a:pt x="222" y="2415"/>
                  </a:lnTo>
                  <a:lnTo>
                    <a:pt x="162" y="2586"/>
                  </a:lnTo>
                  <a:lnTo>
                    <a:pt x="111" y="2757"/>
                  </a:lnTo>
                  <a:lnTo>
                    <a:pt x="71" y="2938"/>
                  </a:lnTo>
                  <a:lnTo>
                    <a:pt x="41" y="3119"/>
                  </a:lnTo>
                  <a:lnTo>
                    <a:pt x="21" y="3300"/>
                  </a:lnTo>
                  <a:lnTo>
                    <a:pt x="1" y="3491"/>
                  </a:lnTo>
                  <a:lnTo>
                    <a:pt x="1" y="3682"/>
                  </a:lnTo>
                  <a:lnTo>
                    <a:pt x="1" y="3864"/>
                  </a:lnTo>
                  <a:lnTo>
                    <a:pt x="21" y="4055"/>
                  </a:lnTo>
                  <a:lnTo>
                    <a:pt x="41" y="4236"/>
                  </a:lnTo>
                  <a:lnTo>
                    <a:pt x="71" y="4417"/>
                  </a:lnTo>
                  <a:lnTo>
                    <a:pt x="111" y="4598"/>
                  </a:lnTo>
                  <a:lnTo>
                    <a:pt x="162" y="4769"/>
                  </a:lnTo>
                  <a:lnTo>
                    <a:pt x="222" y="4940"/>
                  </a:lnTo>
                  <a:lnTo>
                    <a:pt x="282" y="5111"/>
                  </a:lnTo>
                  <a:lnTo>
                    <a:pt x="363" y="5272"/>
                  </a:lnTo>
                  <a:lnTo>
                    <a:pt x="443" y="5433"/>
                  </a:lnTo>
                  <a:lnTo>
                    <a:pt x="524" y="5584"/>
                  </a:lnTo>
                  <a:lnTo>
                    <a:pt x="624" y="5735"/>
                  </a:lnTo>
                  <a:lnTo>
                    <a:pt x="725" y="5876"/>
                  </a:lnTo>
                  <a:lnTo>
                    <a:pt x="836" y="6016"/>
                  </a:lnTo>
                  <a:lnTo>
                    <a:pt x="956" y="6147"/>
                  </a:lnTo>
                  <a:lnTo>
                    <a:pt x="1077" y="6278"/>
                  </a:lnTo>
                  <a:lnTo>
                    <a:pt x="1198" y="6399"/>
                  </a:lnTo>
                  <a:lnTo>
                    <a:pt x="1339" y="6509"/>
                  </a:lnTo>
                  <a:lnTo>
                    <a:pt x="1469" y="6620"/>
                  </a:lnTo>
                  <a:lnTo>
                    <a:pt x="1620" y="6721"/>
                  </a:lnTo>
                  <a:lnTo>
                    <a:pt x="1771" y="6821"/>
                  </a:lnTo>
                  <a:lnTo>
                    <a:pt x="1922" y="6912"/>
                  </a:lnTo>
                  <a:lnTo>
                    <a:pt x="2083" y="6992"/>
                  </a:lnTo>
                  <a:lnTo>
                    <a:pt x="2244" y="7063"/>
                  </a:lnTo>
                  <a:lnTo>
                    <a:pt x="2415" y="7123"/>
                  </a:lnTo>
                  <a:lnTo>
                    <a:pt x="2586" y="7183"/>
                  </a:lnTo>
                  <a:lnTo>
                    <a:pt x="2757" y="7234"/>
                  </a:lnTo>
                  <a:lnTo>
                    <a:pt x="2938" y="7274"/>
                  </a:lnTo>
                  <a:lnTo>
                    <a:pt x="3119" y="7304"/>
                  </a:lnTo>
                  <a:lnTo>
                    <a:pt x="3300" y="7334"/>
                  </a:lnTo>
                  <a:lnTo>
                    <a:pt x="3491" y="7344"/>
                  </a:lnTo>
                  <a:lnTo>
                    <a:pt x="3673" y="7354"/>
                  </a:lnTo>
                  <a:lnTo>
                    <a:pt x="3864" y="7344"/>
                  </a:lnTo>
                  <a:lnTo>
                    <a:pt x="4055" y="7334"/>
                  </a:lnTo>
                  <a:lnTo>
                    <a:pt x="4236" y="7304"/>
                  </a:lnTo>
                  <a:lnTo>
                    <a:pt x="4417" y="7274"/>
                  </a:lnTo>
                  <a:lnTo>
                    <a:pt x="4588" y="7234"/>
                  </a:lnTo>
                  <a:lnTo>
                    <a:pt x="4769" y="7183"/>
                  </a:lnTo>
                  <a:lnTo>
                    <a:pt x="4930" y="7123"/>
                  </a:lnTo>
                  <a:lnTo>
                    <a:pt x="5101" y="7063"/>
                  </a:lnTo>
                  <a:lnTo>
                    <a:pt x="5262" y="6992"/>
                  </a:lnTo>
                  <a:lnTo>
                    <a:pt x="5423" y="6912"/>
                  </a:lnTo>
                  <a:lnTo>
                    <a:pt x="5574" y="6821"/>
                  </a:lnTo>
                  <a:lnTo>
                    <a:pt x="5725" y="6721"/>
                  </a:lnTo>
                  <a:lnTo>
                    <a:pt x="5866" y="6620"/>
                  </a:lnTo>
                  <a:lnTo>
                    <a:pt x="6006" y="6509"/>
                  </a:lnTo>
                  <a:lnTo>
                    <a:pt x="6137" y="6399"/>
                  </a:lnTo>
                  <a:lnTo>
                    <a:pt x="6268" y="6278"/>
                  </a:lnTo>
                  <a:lnTo>
                    <a:pt x="6389" y="6147"/>
                  </a:lnTo>
                  <a:lnTo>
                    <a:pt x="6499" y="6016"/>
                  </a:lnTo>
                  <a:lnTo>
                    <a:pt x="6610" y="5876"/>
                  </a:lnTo>
                  <a:lnTo>
                    <a:pt x="6711" y="5735"/>
                  </a:lnTo>
                  <a:lnTo>
                    <a:pt x="6811" y="5584"/>
                  </a:lnTo>
                  <a:lnTo>
                    <a:pt x="6902" y="5433"/>
                  </a:lnTo>
                  <a:lnTo>
                    <a:pt x="6982" y="5272"/>
                  </a:lnTo>
                  <a:lnTo>
                    <a:pt x="7053" y="5111"/>
                  </a:lnTo>
                  <a:lnTo>
                    <a:pt x="7123" y="4940"/>
                  </a:lnTo>
                  <a:lnTo>
                    <a:pt x="7173" y="4769"/>
                  </a:lnTo>
                  <a:lnTo>
                    <a:pt x="7224" y="4598"/>
                  </a:lnTo>
                  <a:lnTo>
                    <a:pt x="7264" y="4417"/>
                  </a:lnTo>
                  <a:lnTo>
                    <a:pt x="7304" y="4236"/>
                  </a:lnTo>
                  <a:lnTo>
                    <a:pt x="7324" y="4055"/>
                  </a:lnTo>
                  <a:lnTo>
                    <a:pt x="7334" y="3864"/>
                  </a:lnTo>
                  <a:lnTo>
                    <a:pt x="7344" y="3682"/>
                  </a:lnTo>
                  <a:lnTo>
                    <a:pt x="7334" y="3491"/>
                  </a:lnTo>
                  <a:lnTo>
                    <a:pt x="7324" y="3300"/>
                  </a:lnTo>
                  <a:lnTo>
                    <a:pt x="7304" y="3119"/>
                  </a:lnTo>
                  <a:lnTo>
                    <a:pt x="7264" y="2938"/>
                  </a:lnTo>
                  <a:lnTo>
                    <a:pt x="7224" y="2757"/>
                  </a:lnTo>
                  <a:lnTo>
                    <a:pt x="7173" y="2586"/>
                  </a:lnTo>
                  <a:lnTo>
                    <a:pt x="7123" y="2415"/>
                  </a:lnTo>
                  <a:lnTo>
                    <a:pt x="7053" y="2244"/>
                  </a:lnTo>
                  <a:lnTo>
                    <a:pt x="6982" y="2083"/>
                  </a:lnTo>
                  <a:lnTo>
                    <a:pt x="6902" y="1922"/>
                  </a:lnTo>
                  <a:lnTo>
                    <a:pt x="6811" y="1771"/>
                  </a:lnTo>
                  <a:lnTo>
                    <a:pt x="6711" y="1620"/>
                  </a:lnTo>
                  <a:lnTo>
                    <a:pt x="6610" y="1479"/>
                  </a:lnTo>
                  <a:lnTo>
                    <a:pt x="6499" y="1338"/>
                  </a:lnTo>
                  <a:lnTo>
                    <a:pt x="6389" y="1208"/>
                  </a:lnTo>
                  <a:lnTo>
                    <a:pt x="6268" y="1077"/>
                  </a:lnTo>
                  <a:lnTo>
                    <a:pt x="6137" y="956"/>
                  </a:lnTo>
                  <a:lnTo>
                    <a:pt x="6006" y="846"/>
                  </a:lnTo>
                  <a:lnTo>
                    <a:pt x="5866" y="735"/>
                  </a:lnTo>
                  <a:lnTo>
                    <a:pt x="5725" y="634"/>
                  </a:lnTo>
                  <a:lnTo>
                    <a:pt x="5574" y="534"/>
                  </a:lnTo>
                  <a:lnTo>
                    <a:pt x="5423" y="443"/>
                  </a:lnTo>
                  <a:lnTo>
                    <a:pt x="5262" y="363"/>
                  </a:lnTo>
                  <a:lnTo>
                    <a:pt x="5101" y="292"/>
                  </a:lnTo>
                  <a:lnTo>
                    <a:pt x="4930" y="222"/>
                  </a:lnTo>
                  <a:lnTo>
                    <a:pt x="4769" y="172"/>
                  </a:lnTo>
                  <a:lnTo>
                    <a:pt x="4588" y="121"/>
                  </a:lnTo>
                  <a:lnTo>
                    <a:pt x="4417" y="81"/>
                  </a:lnTo>
                  <a:lnTo>
                    <a:pt x="4236" y="51"/>
                  </a:lnTo>
                  <a:lnTo>
                    <a:pt x="4055" y="21"/>
                  </a:lnTo>
                  <a:lnTo>
                    <a:pt x="3864" y="11"/>
                  </a:lnTo>
                  <a:lnTo>
                    <a:pt x="3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098;p27">
              <a:extLst>
                <a:ext uri="{FF2B5EF4-FFF2-40B4-BE49-F238E27FC236}">
                  <a16:creationId xmlns:a16="http://schemas.microsoft.com/office/drawing/2014/main" id="{85EEEE5D-26D4-437D-943C-75B44C6D844B}"/>
                </a:ext>
              </a:extLst>
            </p:cNvPr>
            <p:cNvSpPr/>
            <p:nvPr/>
          </p:nvSpPr>
          <p:spPr>
            <a:xfrm>
              <a:off x="3880400" y="1277575"/>
              <a:ext cx="598100" cy="891825"/>
            </a:xfrm>
            <a:custGeom>
              <a:avLst/>
              <a:gdLst/>
              <a:ahLst/>
              <a:cxnLst/>
              <a:rect l="l" t="t" r="r" b="b"/>
              <a:pathLst>
                <a:path w="23924" h="35673" extrusionOk="0">
                  <a:moveTo>
                    <a:pt x="23923" y="0"/>
                  </a:moveTo>
                  <a:lnTo>
                    <a:pt x="23310" y="10"/>
                  </a:lnTo>
                  <a:lnTo>
                    <a:pt x="22696" y="30"/>
                  </a:lnTo>
                  <a:lnTo>
                    <a:pt x="22083" y="50"/>
                  </a:lnTo>
                  <a:lnTo>
                    <a:pt x="21479" y="91"/>
                  </a:lnTo>
                  <a:lnTo>
                    <a:pt x="20875" y="151"/>
                  </a:lnTo>
                  <a:lnTo>
                    <a:pt x="20282" y="211"/>
                  </a:lnTo>
                  <a:lnTo>
                    <a:pt x="19688" y="282"/>
                  </a:lnTo>
                  <a:lnTo>
                    <a:pt x="19105" y="362"/>
                  </a:lnTo>
                  <a:lnTo>
                    <a:pt x="18521" y="463"/>
                  </a:lnTo>
                  <a:lnTo>
                    <a:pt x="17948" y="563"/>
                  </a:lnTo>
                  <a:lnTo>
                    <a:pt x="17374" y="684"/>
                  </a:lnTo>
                  <a:lnTo>
                    <a:pt x="16811" y="805"/>
                  </a:lnTo>
                  <a:lnTo>
                    <a:pt x="16258" y="936"/>
                  </a:lnTo>
                  <a:lnTo>
                    <a:pt x="15704" y="1087"/>
                  </a:lnTo>
                  <a:lnTo>
                    <a:pt x="15151" y="1237"/>
                  </a:lnTo>
                  <a:lnTo>
                    <a:pt x="14618" y="1408"/>
                  </a:lnTo>
                  <a:lnTo>
                    <a:pt x="14085" y="1579"/>
                  </a:lnTo>
                  <a:lnTo>
                    <a:pt x="13552" y="1761"/>
                  </a:lnTo>
                  <a:lnTo>
                    <a:pt x="13039" y="1952"/>
                  </a:lnTo>
                  <a:lnTo>
                    <a:pt x="12526" y="2153"/>
                  </a:lnTo>
                  <a:lnTo>
                    <a:pt x="12012" y="2364"/>
                  </a:lnTo>
                  <a:lnTo>
                    <a:pt x="11520" y="2585"/>
                  </a:lnTo>
                  <a:lnTo>
                    <a:pt x="11027" y="2817"/>
                  </a:lnTo>
                  <a:lnTo>
                    <a:pt x="10554" y="3048"/>
                  </a:lnTo>
                  <a:lnTo>
                    <a:pt x="10081" y="3290"/>
                  </a:lnTo>
                  <a:lnTo>
                    <a:pt x="9608" y="3551"/>
                  </a:lnTo>
                  <a:lnTo>
                    <a:pt x="9155" y="3813"/>
                  </a:lnTo>
                  <a:lnTo>
                    <a:pt x="8703" y="4074"/>
                  </a:lnTo>
                  <a:lnTo>
                    <a:pt x="8270" y="4356"/>
                  </a:lnTo>
                  <a:lnTo>
                    <a:pt x="7838" y="4638"/>
                  </a:lnTo>
                  <a:lnTo>
                    <a:pt x="7415" y="4929"/>
                  </a:lnTo>
                  <a:lnTo>
                    <a:pt x="7013" y="5231"/>
                  </a:lnTo>
                  <a:lnTo>
                    <a:pt x="6610" y="5533"/>
                  </a:lnTo>
                  <a:lnTo>
                    <a:pt x="6218" y="5845"/>
                  </a:lnTo>
                  <a:lnTo>
                    <a:pt x="5836" y="6167"/>
                  </a:lnTo>
                  <a:lnTo>
                    <a:pt x="5463" y="6499"/>
                  </a:lnTo>
                  <a:lnTo>
                    <a:pt x="5101" y="6831"/>
                  </a:lnTo>
                  <a:lnTo>
                    <a:pt x="4749" y="7173"/>
                  </a:lnTo>
                  <a:lnTo>
                    <a:pt x="4417" y="7515"/>
                  </a:lnTo>
                  <a:lnTo>
                    <a:pt x="4085" y="7867"/>
                  </a:lnTo>
                  <a:lnTo>
                    <a:pt x="3773" y="8229"/>
                  </a:lnTo>
                  <a:lnTo>
                    <a:pt x="3461" y="8591"/>
                  </a:lnTo>
                  <a:lnTo>
                    <a:pt x="3170" y="8963"/>
                  </a:lnTo>
                  <a:lnTo>
                    <a:pt x="2888" y="9336"/>
                  </a:lnTo>
                  <a:lnTo>
                    <a:pt x="2616" y="9718"/>
                  </a:lnTo>
                  <a:lnTo>
                    <a:pt x="2355" y="10110"/>
                  </a:lnTo>
                  <a:lnTo>
                    <a:pt x="2113" y="10503"/>
                  </a:lnTo>
                  <a:lnTo>
                    <a:pt x="1882" y="10895"/>
                  </a:lnTo>
                  <a:lnTo>
                    <a:pt x="1661" y="11297"/>
                  </a:lnTo>
                  <a:lnTo>
                    <a:pt x="1449" y="11710"/>
                  </a:lnTo>
                  <a:lnTo>
                    <a:pt x="1258" y="12122"/>
                  </a:lnTo>
                  <a:lnTo>
                    <a:pt x="1077" y="12535"/>
                  </a:lnTo>
                  <a:lnTo>
                    <a:pt x="906" y="12957"/>
                  </a:lnTo>
                  <a:lnTo>
                    <a:pt x="755" y="13380"/>
                  </a:lnTo>
                  <a:lnTo>
                    <a:pt x="614" y="13812"/>
                  </a:lnTo>
                  <a:lnTo>
                    <a:pt x="484" y="14245"/>
                  </a:lnTo>
                  <a:lnTo>
                    <a:pt x="373" y="14688"/>
                  </a:lnTo>
                  <a:lnTo>
                    <a:pt x="272" y="15130"/>
                  </a:lnTo>
                  <a:lnTo>
                    <a:pt x="192" y="15573"/>
                  </a:lnTo>
                  <a:lnTo>
                    <a:pt x="122" y="16016"/>
                  </a:lnTo>
                  <a:lnTo>
                    <a:pt x="71" y="16468"/>
                  </a:lnTo>
                  <a:lnTo>
                    <a:pt x="31" y="16921"/>
                  </a:lnTo>
                  <a:lnTo>
                    <a:pt x="11" y="17384"/>
                  </a:lnTo>
                  <a:lnTo>
                    <a:pt x="1" y="17846"/>
                  </a:lnTo>
                  <a:lnTo>
                    <a:pt x="11" y="18299"/>
                  </a:lnTo>
                  <a:lnTo>
                    <a:pt x="31" y="18762"/>
                  </a:lnTo>
                  <a:lnTo>
                    <a:pt x="71" y="19215"/>
                  </a:lnTo>
                  <a:lnTo>
                    <a:pt x="122" y="19667"/>
                  </a:lnTo>
                  <a:lnTo>
                    <a:pt x="192" y="20110"/>
                  </a:lnTo>
                  <a:lnTo>
                    <a:pt x="272" y="20563"/>
                  </a:lnTo>
                  <a:lnTo>
                    <a:pt x="373" y="20995"/>
                  </a:lnTo>
                  <a:lnTo>
                    <a:pt x="484" y="21438"/>
                  </a:lnTo>
                  <a:lnTo>
                    <a:pt x="614" y="21870"/>
                  </a:lnTo>
                  <a:lnTo>
                    <a:pt x="755" y="22303"/>
                  </a:lnTo>
                  <a:lnTo>
                    <a:pt x="906" y="22726"/>
                  </a:lnTo>
                  <a:lnTo>
                    <a:pt x="1077" y="23148"/>
                  </a:lnTo>
                  <a:lnTo>
                    <a:pt x="1258" y="23561"/>
                  </a:lnTo>
                  <a:lnTo>
                    <a:pt x="1449" y="23973"/>
                  </a:lnTo>
                  <a:lnTo>
                    <a:pt x="1661" y="24385"/>
                  </a:lnTo>
                  <a:lnTo>
                    <a:pt x="1882" y="24788"/>
                  </a:lnTo>
                  <a:lnTo>
                    <a:pt x="2113" y="25180"/>
                  </a:lnTo>
                  <a:lnTo>
                    <a:pt x="2355" y="25573"/>
                  </a:lnTo>
                  <a:lnTo>
                    <a:pt x="2616" y="25965"/>
                  </a:lnTo>
                  <a:lnTo>
                    <a:pt x="2888" y="26337"/>
                  </a:lnTo>
                  <a:lnTo>
                    <a:pt x="3170" y="26719"/>
                  </a:lnTo>
                  <a:lnTo>
                    <a:pt x="3461" y="27092"/>
                  </a:lnTo>
                  <a:lnTo>
                    <a:pt x="3773" y="27454"/>
                  </a:lnTo>
                  <a:lnTo>
                    <a:pt x="4085" y="27816"/>
                  </a:lnTo>
                  <a:lnTo>
                    <a:pt x="4417" y="28168"/>
                  </a:lnTo>
                  <a:lnTo>
                    <a:pt x="4749" y="28510"/>
                  </a:lnTo>
                  <a:lnTo>
                    <a:pt x="5101" y="28852"/>
                  </a:lnTo>
                  <a:lnTo>
                    <a:pt x="5463" y="29184"/>
                  </a:lnTo>
                  <a:lnTo>
                    <a:pt x="5836" y="29516"/>
                  </a:lnTo>
                  <a:lnTo>
                    <a:pt x="6218" y="29828"/>
                  </a:lnTo>
                  <a:lnTo>
                    <a:pt x="6610" y="30150"/>
                  </a:lnTo>
                  <a:lnTo>
                    <a:pt x="7013" y="30452"/>
                  </a:lnTo>
                  <a:lnTo>
                    <a:pt x="7415" y="30753"/>
                  </a:lnTo>
                  <a:lnTo>
                    <a:pt x="7838" y="31045"/>
                  </a:lnTo>
                  <a:lnTo>
                    <a:pt x="8270" y="31327"/>
                  </a:lnTo>
                  <a:lnTo>
                    <a:pt x="8703" y="31599"/>
                  </a:lnTo>
                  <a:lnTo>
                    <a:pt x="9155" y="31870"/>
                  </a:lnTo>
                  <a:lnTo>
                    <a:pt x="9608" y="32132"/>
                  </a:lnTo>
                  <a:lnTo>
                    <a:pt x="10081" y="32383"/>
                  </a:lnTo>
                  <a:lnTo>
                    <a:pt x="10554" y="32625"/>
                  </a:lnTo>
                  <a:lnTo>
                    <a:pt x="11027" y="32866"/>
                  </a:lnTo>
                  <a:lnTo>
                    <a:pt x="11520" y="33097"/>
                  </a:lnTo>
                  <a:lnTo>
                    <a:pt x="12012" y="33309"/>
                  </a:lnTo>
                  <a:lnTo>
                    <a:pt x="12526" y="33520"/>
                  </a:lnTo>
                  <a:lnTo>
                    <a:pt x="13039" y="33721"/>
                  </a:lnTo>
                  <a:lnTo>
                    <a:pt x="13552" y="33912"/>
                  </a:lnTo>
                  <a:lnTo>
                    <a:pt x="14085" y="34103"/>
                  </a:lnTo>
                  <a:lnTo>
                    <a:pt x="14618" y="34274"/>
                  </a:lnTo>
                  <a:lnTo>
                    <a:pt x="15151" y="34435"/>
                  </a:lnTo>
                  <a:lnTo>
                    <a:pt x="15704" y="34596"/>
                  </a:lnTo>
                  <a:lnTo>
                    <a:pt x="16258" y="34737"/>
                  </a:lnTo>
                  <a:lnTo>
                    <a:pt x="16811" y="34878"/>
                  </a:lnTo>
                  <a:lnTo>
                    <a:pt x="17374" y="34999"/>
                  </a:lnTo>
                  <a:lnTo>
                    <a:pt x="17948" y="35109"/>
                  </a:lnTo>
                  <a:lnTo>
                    <a:pt x="18521" y="35220"/>
                  </a:lnTo>
                  <a:lnTo>
                    <a:pt x="19105" y="35311"/>
                  </a:lnTo>
                  <a:lnTo>
                    <a:pt x="19688" y="35401"/>
                  </a:lnTo>
                  <a:lnTo>
                    <a:pt x="20282" y="35472"/>
                  </a:lnTo>
                  <a:lnTo>
                    <a:pt x="20875" y="35532"/>
                  </a:lnTo>
                  <a:lnTo>
                    <a:pt x="21479" y="35582"/>
                  </a:lnTo>
                  <a:lnTo>
                    <a:pt x="22083" y="35623"/>
                  </a:lnTo>
                  <a:lnTo>
                    <a:pt x="22696" y="35653"/>
                  </a:lnTo>
                  <a:lnTo>
                    <a:pt x="23310" y="35673"/>
                  </a:lnTo>
                  <a:lnTo>
                    <a:pt x="23923" y="35673"/>
                  </a:lnTo>
                  <a:lnTo>
                    <a:pt x="239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099;p27">
              <a:extLst>
                <a:ext uri="{FF2B5EF4-FFF2-40B4-BE49-F238E27FC236}">
                  <a16:creationId xmlns:a16="http://schemas.microsoft.com/office/drawing/2014/main" id="{FD453F82-F06E-4BD3-9A0E-ED6B53F438FF}"/>
                </a:ext>
              </a:extLst>
            </p:cNvPr>
            <p:cNvSpPr/>
            <p:nvPr/>
          </p:nvSpPr>
          <p:spPr>
            <a:xfrm>
              <a:off x="4386675" y="1631675"/>
              <a:ext cx="183875" cy="183875"/>
            </a:xfrm>
            <a:custGeom>
              <a:avLst/>
              <a:gdLst/>
              <a:ahLst/>
              <a:cxnLst/>
              <a:rect l="l" t="t" r="r" b="b"/>
              <a:pathLst>
                <a:path w="7355" h="7355" extrusionOk="0">
                  <a:moveTo>
                    <a:pt x="3672" y="1"/>
                  </a:moveTo>
                  <a:lnTo>
                    <a:pt x="3491" y="11"/>
                  </a:lnTo>
                  <a:lnTo>
                    <a:pt x="3300" y="21"/>
                  </a:lnTo>
                  <a:lnTo>
                    <a:pt x="3119" y="51"/>
                  </a:lnTo>
                  <a:lnTo>
                    <a:pt x="2938" y="81"/>
                  </a:lnTo>
                  <a:lnTo>
                    <a:pt x="2757" y="121"/>
                  </a:lnTo>
                  <a:lnTo>
                    <a:pt x="2586" y="172"/>
                  </a:lnTo>
                  <a:lnTo>
                    <a:pt x="2415" y="222"/>
                  </a:lnTo>
                  <a:lnTo>
                    <a:pt x="2244" y="292"/>
                  </a:lnTo>
                  <a:lnTo>
                    <a:pt x="2083" y="363"/>
                  </a:lnTo>
                  <a:lnTo>
                    <a:pt x="1922" y="443"/>
                  </a:lnTo>
                  <a:lnTo>
                    <a:pt x="1771" y="534"/>
                  </a:lnTo>
                  <a:lnTo>
                    <a:pt x="1620" y="634"/>
                  </a:lnTo>
                  <a:lnTo>
                    <a:pt x="1479" y="735"/>
                  </a:lnTo>
                  <a:lnTo>
                    <a:pt x="1339" y="846"/>
                  </a:lnTo>
                  <a:lnTo>
                    <a:pt x="1208" y="956"/>
                  </a:lnTo>
                  <a:lnTo>
                    <a:pt x="1077" y="1077"/>
                  </a:lnTo>
                  <a:lnTo>
                    <a:pt x="956" y="1208"/>
                  </a:lnTo>
                  <a:lnTo>
                    <a:pt x="846" y="1338"/>
                  </a:lnTo>
                  <a:lnTo>
                    <a:pt x="735" y="1479"/>
                  </a:lnTo>
                  <a:lnTo>
                    <a:pt x="634" y="1620"/>
                  </a:lnTo>
                  <a:lnTo>
                    <a:pt x="534" y="1771"/>
                  </a:lnTo>
                  <a:lnTo>
                    <a:pt x="443" y="1922"/>
                  </a:lnTo>
                  <a:lnTo>
                    <a:pt x="363" y="2083"/>
                  </a:lnTo>
                  <a:lnTo>
                    <a:pt x="292" y="2244"/>
                  </a:lnTo>
                  <a:lnTo>
                    <a:pt x="222" y="2415"/>
                  </a:lnTo>
                  <a:lnTo>
                    <a:pt x="172" y="2586"/>
                  </a:lnTo>
                  <a:lnTo>
                    <a:pt x="121" y="2757"/>
                  </a:lnTo>
                  <a:lnTo>
                    <a:pt x="81" y="2938"/>
                  </a:lnTo>
                  <a:lnTo>
                    <a:pt x="51" y="3119"/>
                  </a:lnTo>
                  <a:lnTo>
                    <a:pt x="21" y="3300"/>
                  </a:lnTo>
                  <a:lnTo>
                    <a:pt x="11" y="3491"/>
                  </a:lnTo>
                  <a:lnTo>
                    <a:pt x="1" y="3682"/>
                  </a:lnTo>
                  <a:lnTo>
                    <a:pt x="11" y="3864"/>
                  </a:lnTo>
                  <a:lnTo>
                    <a:pt x="21" y="4055"/>
                  </a:lnTo>
                  <a:lnTo>
                    <a:pt x="51" y="4236"/>
                  </a:lnTo>
                  <a:lnTo>
                    <a:pt x="81" y="4417"/>
                  </a:lnTo>
                  <a:lnTo>
                    <a:pt x="121" y="4598"/>
                  </a:lnTo>
                  <a:lnTo>
                    <a:pt x="172" y="4769"/>
                  </a:lnTo>
                  <a:lnTo>
                    <a:pt x="222" y="4940"/>
                  </a:lnTo>
                  <a:lnTo>
                    <a:pt x="292" y="5111"/>
                  </a:lnTo>
                  <a:lnTo>
                    <a:pt x="363" y="5272"/>
                  </a:lnTo>
                  <a:lnTo>
                    <a:pt x="443" y="5433"/>
                  </a:lnTo>
                  <a:lnTo>
                    <a:pt x="534" y="5584"/>
                  </a:lnTo>
                  <a:lnTo>
                    <a:pt x="634" y="5735"/>
                  </a:lnTo>
                  <a:lnTo>
                    <a:pt x="735" y="5876"/>
                  </a:lnTo>
                  <a:lnTo>
                    <a:pt x="846" y="6016"/>
                  </a:lnTo>
                  <a:lnTo>
                    <a:pt x="956" y="6147"/>
                  </a:lnTo>
                  <a:lnTo>
                    <a:pt x="1077" y="6278"/>
                  </a:lnTo>
                  <a:lnTo>
                    <a:pt x="1208" y="6399"/>
                  </a:lnTo>
                  <a:lnTo>
                    <a:pt x="1339" y="6509"/>
                  </a:lnTo>
                  <a:lnTo>
                    <a:pt x="1479" y="6620"/>
                  </a:lnTo>
                  <a:lnTo>
                    <a:pt x="1620" y="6721"/>
                  </a:lnTo>
                  <a:lnTo>
                    <a:pt x="1771" y="6821"/>
                  </a:lnTo>
                  <a:lnTo>
                    <a:pt x="1922" y="6912"/>
                  </a:lnTo>
                  <a:lnTo>
                    <a:pt x="2083" y="6992"/>
                  </a:lnTo>
                  <a:lnTo>
                    <a:pt x="2244" y="7063"/>
                  </a:lnTo>
                  <a:lnTo>
                    <a:pt x="2415" y="7123"/>
                  </a:lnTo>
                  <a:lnTo>
                    <a:pt x="2586" y="7183"/>
                  </a:lnTo>
                  <a:lnTo>
                    <a:pt x="2757" y="7234"/>
                  </a:lnTo>
                  <a:lnTo>
                    <a:pt x="2938" y="7274"/>
                  </a:lnTo>
                  <a:lnTo>
                    <a:pt x="3119" y="7304"/>
                  </a:lnTo>
                  <a:lnTo>
                    <a:pt x="3300" y="7334"/>
                  </a:lnTo>
                  <a:lnTo>
                    <a:pt x="3491" y="7344"/>
                  </a:lnTo>
                  <a:lnTo>
                    <a:pt x="3672" y="7354"/>
                  </a:lnTo>
                  <a:lnTo>
                    <a:pt x="3864" y="7344"/>
                  </a:lnTo>
                  <a:lnTo>
                    <a:pt x="4055" y="7334"/>
                  </a:lnTo>
                  <a:lnTo>
                    <a:pt x="4236" y="7304"/>
                  </a:lnTo>
                  <a:lnTo>
                    <a:pt x="4417" y="7274"/>
                  </a:lnTo>
                  <a:lnTo>
                    <a:pt x="4598" y="7234"/>
                  </a:lnTo>
                  <a:lnTo>
                    <a:pt x="4769" y="7183"/>
                  </a:lnTo>
                  <a:lnTo>
                    <a:pt x="4940" y="7123"/>
                  </a:lnTo>
                  <a:lnTo>
                    <a:pt x="5111" y="7063"/>
                  </a:lnTo>
                  <a:lnTo>
                    <a:pt x="5272" y="6992"/>
                  </a:lnTo>
                  <a:lnTo>
                    <a:pt x="5423" y="6912"/>
                  </a:lnTo>
                  <a:lnTo>
                    <a:pt x="5584" y="6821"/>
                  </a:lnTo>
                  <a:lnTo>
                    <a:pt x="5735" y="6721"/>
                  </a:lnTo>
                  <a:lnTo>
                    <a:pt x="5876" y="6620"/>
                  </a:lnTo>
                  <a:lnTo>
                    <a:pt x="6016" y="6509"/>
                  </a:lnTo>
                  <a:lnTo>
                    <a:pt x="6147" y="6399"/>
                  </a:lnTo>
                  <a:lnTo>
                    <a:pt x="6278" y="6278"/>
                  </a:lnTo>
                  <a:lnTo>
                    <a:pt x="6399" y="6147"/>
                  </a:lnTo>
                  <a:lnTo>
                    <a:pt x="6509" y="6016"/>
                  </a:lnTo>
                  <a:lnTo>
                    <a:pt x="6620" y="5876"/>
                  </a:lnTo>
                  <a:lnTo>
                    <a:pt x="6721" y="5735"/>
                  </a:lnTo>
                  <a:lnTo>
                    <a:pt x="6821" y="5584"/>
                  </a:lnTo>
                  <a:lnTo>
                    <a:pt x="6902" y="5433"/>
                  </a:lnTo>
                  <a:lnTo>
                    <a:pt x="6992" y="5272"/>
                  </a:lnTo>
                  <a:lnTo>
                    <a:pt x="7063" y="5111"/>
                  </a:lnTo>
                  <a:lnTo>
                    <a:pt x="7123" y="4940"/>
                  </a:lnTo>
                  <a:lnTo>
                    <a:pt x="7183" y="4769"/>
                  </a:lnTo>
                  <a:lnTo>
                    <a:pt x="7234" y="4598"/>
                  </a:lnTo>
                  <a:lnTo>
                    <a:pt x="7274" y="4417"/>
                  </a:lnTo>
                  <a:lnTo>
                    <a:pt x="7304" y="4236"/>
                  </a:lnTo>
                  <a:lnTo>
                    <a:pt x="7334" y="4055"/>
                  </a:lnTo>
                  <a:lnTo>
                    <a:pt x="7344" y="3864"/>
                  </a:lnTo>
                  <a:lnTo>
                    <a:pt x="7354" y="3682"/>
                  </a:lnTo>
                  <a:lnTo>
                    <a:pt x="7344" y="3491"/>
                  </a:lnTo>
                  <a:lnTo>
                    <a:pt x="7334" y="3300"/>
                  </a:lnTo>
                  <a:lnTo>
                    <a:pt x="7304" y="3119"/>
                  </a:lnTo>
                  <a:lnTo>
                    <a:pt x="7274" y="2938"/>
                  </a:lnTo>
                  <a:lnTo>
                    <a:pt x="7234" y="2757"/>
                  </a:lnTo>
                  <a:lnTo>
                    <a:pt x="7183" y="2586"/>
                  </a:lnTo>
                  <a:lnTo>
                    <a:pt x="7123" y="2415"/>
                  </a:lnTo>
                  <a:lnTo>
                    <a:pt x="7063" y="2244"/>
                  </a:lnTo>
                  <a:lnTo>
                    <a:pt x="6992" y="2083"/>
                  </a:lnTo>
                  <a:lnTo>
                    <a:pt x="6902" y="1922"/>
                  </a:lnTo>
                  <a:lnTo>
                    <a:pt x="6821" y="1771"/>
                  </a:lnTo>
                  <a:lnTo>
                    <a:pt x="6721" y="1620"/>
                  </a:lnTo>
                  <a:lnTo>
                    <a:pt x="6620" y="1479"/>
                  </a:lnTo>
                  <a:lnTo>
                    <a:pt x="6509" y="1338"/>
                  </a:lnTo>
                  <a:lnTo>
                    <a:pt x="6399" y="1208"/>
                  </a:lnTo>
                  <a:lnTo>
                    <a:pt x="6278" y="1077"/>
                  </a:lnTo>
                  <a:lnTo>
                    <a:pt x="6147" y="956"/>
                  </a:lnTo>
                  <a:lnTo>
                    <a:pt x="6016" y="846"/>
                  </a:lnTo>
                  <a:lnTo>
                    <a:pt x="5876" y="735"/>
                  </a:lnTo>
                  <a:lnTo>
                    <a:pt x="5735" y="634"/>
                  </a:lnTo>
                  <a:lnTo>
                    <a:pt x="5584" y="534"/>
                  </a:lnTo>
                  <a:lnTo>
                    <a:pt x="5423" y="443"/>
                  </a:lnTo>
                  <a:lnTo>
                    <a:pt x="5272" y="363"/>
                  </a:lnTo>
                  <a:lnTo>
                    <a:pt x="5111" y="292"/>
                  </a:lnTo>
                  <a:lnTo>
                    <a:pt x="4940" y="222"/>
                  </a:lnTo>
                  <a:lnTo>
                    <a:pt x="4769" y="172"/>
                  </a:lnTo>
                  <a:lnTo>
                    <a:pt x="4598" y="121"/>
                  </a:lnTo>
                  <a:lnTo>
                    <a:pt x="4417" y="81"/>
                  </a:lnTo>
                  <a:lnTo>
                    <a:pt x="4236" y="51"/>
                  </a:lnTo>
                  <a:lnTo>
                    <a:pt x="4055" y="21"/>
                  </a:lnTo>
                  <a:lnTo>
                    <a:pt x="3864" y="11"/>
                  </a:lnTo>
                  <a:lnTo>
                    <a:pt x="36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100;p27">
              <a:extLst>
                <a:ext uri="{FF2B5EF4-FFF2-40B4-BE49-F238E27FC236}">
                  <a16:creationId xmlns:a16="http://schemas.microsoft.com/office/drawing/2014/main" id="{9AF10E0C-BB37-4332-9ADA-288A0B69F679}"/>
                </a:ext>
              </a:extLst>
            </p:cNvPr>
            <p:cNvSpPr/>
            <p:nvPr/>
          </p:nvSpPr>
          <p:spPr>
            <a:xfrm>
              <a:off x="4105750" y="1631675"/>
              <a:ext cx="183625" cy="183875"/>
            </a:xfrm>
            <a:custGeom>
              <a:avLst/>
              <a:gdLst/>
              <a:ahLst/>
              <a:cxnLst/>
              <a:rect l="l" t="t" r="r" b="b"/>
              <a:pathLst>
                <a:path w="7345" h="7355" extrusionOk="0">
                  <a:moveTo>
                    <a:pt x="3672" y="1"/>
                  </a:moveTo>
                  <a:lnTo>
                    <a:pt x="3491" y="11"/>
                  </a:lnTo>
                  <a:lnTo>
                    <a:pt x="3300" y="21"/>
                  </a:lnTo>
                  <a:lnTo>
                    <a:pt x="3119" y="51"/>
                  </a:lnTo>
                  <a:lnTo>
                    <a:pt x="2938" y="81"/>
                  </a:lnTo>
                  <a:lnTo>
                    <a:pt x="2757" y="121"/>
                  </a:lnTo>
                  <a:lnTo>
                    <a:pt x="2586" y="172"/>
                  </a:lnTo>
                  <a:lnTo>
                    <a:pt x="2415" y="222"/>
                  </a:lnTo>
                  <a:lnTo>
                    <a:pt x="2244" y="292"/>
                  </a:lnTo>
                  <a:lnTo>
                    <a:pt x="2083" y="363"/>
                  </a:lnTo>
                  <a:lnTo>
                    <a:pt x="1922" y="443"/>
                  </a:lnTo>
                  <a:lnTo>
                    <a:pt x="1771" y="534"/>
                  </a:lnTo>
                  <a:lnTo>
                    <a:pt x="1620" y="634"/>
                  </a:lnTo>
                  <a:lnTo>
                    <a:pt x="1479" y="735"/>
                  </a:lnTo>
                  <a:lnTo>
                    <a:pt x="1339" y="846"/>
                  </a:lnTo>
                  <a:lnTo>
                    <a:pt x="1208" y="956"/>
                  </a:lnTo>
                  <a:lnTo>
                    <a:pt x="1077" y="1077"/>
                  </a:lnTo>
                  <a:lnTo>
                    <a:pt x="956" y="1208"/>
                  </a:lnTo>
                  <a:lnTo>
                    <a:pt x="846" y="1338"/>
                  </a:lnTo>
                  <a:lnTo>
                    <a:pt x="735" y="1479"/>
                  </a:lnTo>
                  <a:lnTo>
                    <a:pt x="634" y="1620"/>
                  </a:lnTo>
                  <a:lnTo>
                    <a:pt x="534" y="1771"/>
                  </a:lnTo>
                  <a:lnTo>
                    <a:pt x="443" y="1922"/>
                  </a:lnTo>
                  <a:lnTo>
                    <a:pt x="363" y="2083"/>
                  </a:lnTo>
                  <a:lnTo>
                    <a:pt x="292" y="2244"/>
                  </a:lnTo>
                  <a:lnTo>
                    <a:pt x="222" y="2415"/>
                  </a:lnTo>
                  <a:lnTo>
                    <a:pt x="172" y="2586"/>
                  </a:lnTo>
                  <a:lnTo>
                    <a:pt x="121" y="2757"/>
                  </a:lnTo>
                  <a:lnTo>
                    <a:pt x="81" y="2938"/>
                  </a:lnTo>
                  <a:lnTo>
                    <a:pt x="41" y="3119"/>
                  </a:lnTo>
                  <a:lnTo>
                    <a:pt x="21" y="3300"/>
                  </a:lnTo>
                  <a:lnTo>
                    <a:pt x="11" y="3491"/>
                  </a:lnTo>
                  <a:lnTo>
                    <a:pt x="1" y="3682"/>
                  </a:lnTo>
                  <a:lnTo>
                    <a:pt x="11" y="3864"/>
                  </a:lnTo>
                  <a:lnTo>
                    <a:pt x="21" y="4055"/>
                  </a:lnTo>
                  <a:lnTo>
                    <a:pt x="41" y="4236"/>
                  </a:lnTo>
                  <a:lnTo>
                    <a:pt x="81" y="4417"/>
                  </a:lnTo>
                  <a:lnTo>
                    <a:pt x="121" y="4598"/>
                  </a:lnTo>
                  <a:lnTo>
                    <a:pt x="172" y="4769"/>
                  </a:lnTo>
                  <a:lnTo>
                    <a:pt x="222" y="4940"/>
                  </a:lnTo>
                  <a:lnTo>
                    <a:pt x="292" y="5111"/>
                  </a:lnTo>
                  <a:lnTo>
                    <a:pt x="363" y="5272"/>
                  </a:lnTo>
                  <a:lnTo>
                    <a:pt x="443" y="5433"/>
                  </a:lnTo>
                  <a:lnTo>
                    <a:pt x="534" y="5584"/>
                  </a:lnTo>
                  <a:lnTo>
                    <a:pt x="634" y="5735"/>
                  </a:lnTo>
                  <a:lnTo>
                    <a:pt x="735" y="5876"/>
                  </a:lnTo>
                  <a:lnTo>
                    <a:pt x="846" y="6016"/>
                  </a:lnTo>
                  <a:lnTo>
                    <a:pt x="956" y="6147"/>
                  </a:lnTo>
                  <a:lnTo>
                    <a:pt x="1077" y="6278"/>
                  </a:lnTo>
                  <a:lnTo>
                    <a:pt x="1208" y="6399"/>
                  </a:lnTo>
                  <a:lnTo>
                    <a:pt x="1339" y="6509"/>
                  </a:lnTo>
                  <a:lnTo>
                    <a:pt x="1479" y="6620"/>
                  </a:lnTo>
                  <a:lnTo>
                    <a:pt x="1620" y="6721"/>
                  </a:lnTo>
                  <a:lnTo>
                    <a:pt x="1771" y="6821"/>
                  </a:lnTo>
                  <a:lnTo>
                    <a:pt x="1922" y="6912"/>
                  </a:lnTo>
                  <a:lnTo>
                    <a:pt x="2083" y="6992"/>
                  </a:lnTo>
                  <a:lnTo>
                    <a:pt x="2244" y="7063"/>
                  </a:lnTo>
                  <a:lnTo>
                    <a:pt x="2415" y="7123"/>
                  </a:lnTo>
                  <a:lnTo>
                    <a:pt x="2586" y="7183"/>
                  </a:lnTo>
                  <a:lnTo>
                    <a:pt x="2757" y="7234"/>
                  </a:lnTo>
                  <a:lnTo>
                    <a:pt x="2938" y="7274"/>
                  </a:lnTo>
                  <a:lnTo>
                    <a:pt x="3119" y="7304"/>
                  </a:lnTo>
                  <a:lnTo>
                    <a:pt x="3300" y="7334"/>
                  </a:lnTo>
                  <a:lnTo>
                    <a:pt x="3491" y="7344"/>
                  </a:lnTo>
                  <a:lnTo>
                    <a:pt x="3672" y="7354"/>
                  </a:lnTo>
                  <a:lnTo>
                    <a:pt x="3864" y="7344"/>
                  </a:lnTo>
                  <a:lnTo>
                    <a:pt x="4055" y="7334"/>
                  </a:lnTo>
                  <a:lnTo>
                    <a:pt x="4236" y="7304"/>
                  </a:lnTo>
                  <a:lnTo>
                    <a:pt x="4417" y="7274"/>
                  </a:lnTo>
                  <a:lnTo>
                    <a:pt x="4588" y="7234"/>
                  </a:lnTo>
                  <a:lnTo>
                    <a:pt x="4769" y="7183"/>
                  </a:lnTo>
                  <a:lnTo>
                    <a:pt x="4940" y="7123"/>
                  </a:lnTo>
                  <a:lnTo>
                    <a:pt x="5101" y="7063"/>
                  </a:lnTo>
                  <a:lnTo>
                    <a:pt x="5262" y="6992"/>
                  </a:lnTo>
                  <a:lnTo>
                    <a:pt x="5423" y="6912"/>
                  </a:lnTo>
                  <a:lnTo>
                    <a:pt x="5574" y="6821"/>
                  </a:lnTo>
                  <a:lnTo>
                    <a:pt x="5725" y="6721"/>
                  </a:lnTo>
                  <a:lnTo>
                    <a:pt x="5876" y="6620"/>
                  </a:lnTo>
                  <a:lnTo>
                    <a:pt x="6006" y="6509"/>
                  </a:lnTo>
                  <a:lnTo>
                    <a:pt x="6147" y="6399"/>
                  </a:lnTo>
                  <a:lnTo>
                    <a:pt x="6268" y="6278"/>
                  </a:lnTo>
                  <a:lnTo>
                    <a:pt x="6389" y="6147"/>
                  </a:lnTo>
                  <a:lnTo>
                    <a:pt x="6509" y="6016"/>
                  </a:lnTo>
                  <a:lnTo>
                    <a:pt x="6620" y="5876"/>
                  </a:lnTo>
                  <a:lnTo>
                    <a:pt x="6721" y="5735"/>
                  </a:lnTo>
                  <a:lnTo>
                    <a:pt x="6811" y="5584"/>
                  </a:lnTo>
                  <a:lnTo>
                    <a:pt x="6902" y="5433"/>
                  </a:lnTo>
                  <a:lnTo>
                    <a:pt x="6982" y="5272"/>
                  </a:lnTo>
                  <a:lnTo>
                    <a:pt x="7053" y="5111"/>
                  </a:lnTo>
                  <a:lnTo>
                    <a:pt x="7123" y="4940"/>
                  </a:lnTo>
                  <a:lnTo>
                    <a:pt x="7183" y="4769"/>
                  </a:lnTo>
                  <a:lnTo>
                    <a:pt x="7234" y="4598"/>
                  </a:lnTo>
                  <a:lnTo>
                    <a:pt x="7274" y="4417"/>
                  </a:lnTo>
                  <a:lnTo>
                    <a:pt x="7304" y="4236"/>
                  </a:lnTo>
                  <a:lnTo>
                    <a:pt x="7324" y="4055"/>
                  </a:lnTo>
                  <a:lnTo>
                    <a:pt x="7344" y="3864"/>
                  </a:lnTo>
                  <a:lnTo>
                    <a:pt x="7344" y="3682"/>
                  </a:lnTo>
                  <a:lnTo>
                    <a:pt x="7344" y="3491"/>
                  </a:lnTo>
                  <a:lnTo>
                    <a:pt x="7324" y="3300"/>
                  </a:lnTo>
                  <a:lnTo>
                    <a:pt x="7304" y="3119"/>
                  </a:lnTo>
                  <a:lnTo>
                    <a:pt x="7274" y="2938"/>
                  </a:lnTo>
                  <a:lnTo>
                    <a:pt x="7234" y="2757"/>
                  </a:lnTo>
                  <a:lnTo>
                    <a:pt x="7183" y="2586"/>
                  </a:lnTo>
                  <a:lnTo>
                    <a:pt x="7123" y="2415"/>
                  </a:lnTo>
                  <a:lnTo>
                    <a:pt x="7053" y="2244"/>
                  </a:lnTo>
                  <a:lnTo>
                    <a:pt x="6982" y="2083"/>
                  </a:lnTo>
                  <a:lnTo>
                    <a:pt x="6902" y="1922"/>
                  </a:lnTo>
                  <a:lnTo>
                    <a:pt x="6811" y="1771"/>
                  </a:lnTo>
                  <a:lnTo>
                    <a:pt x="6721" y="1620"/>
                  </a:lnTo>
                  <a:lnTo>
                    <a:pt x="6620" y="1479"/>
                  </a:lnTo>
                  <a:lnTo>
                    <a:pt x="6509" y="1338"/>
                  </a:lnTo>
                  <a:lnTo>
                    <a:pt x="6389" y="1208"/>
                  </a:lnTo>
                  <a:lnTo>
                    <a:pt x="6268" y="1077"/>
                  </a:lnTo>
                  <a:lnTo>
                    <a:pt x="6147" y="956"/>
                  </a:lnTo>
                  <a:lnTo>
                    <a:pt x="6006" y="846"/>
                  </a:lnTo>
                  <a:lnTo>
                    <a:pt x="5876" y="735"/>
                  </a:lnTo>
                  <a:lnTo>
                    <a:pt x="5725" y="634"/>
                  </a:lnTo>
                  <a:lnTo>
                    <a:pt x="5574" y="534"/>
                  </a:lnTo>
                  <a:lnTo>
                    <a:pt x="5423" y="443"/>
                  </a:lnTo>
                  <a:lnTo>
                    <a:pt x="5262" y="363"/>
                  </a:lnTo>
                  <a:lnTo>
                    <a:pt x="5101" y="292"/>
                  </a:lnTo>
                  <a:lnTo>
                    <a:pt x="4940" y="222"/>
                  </a:lnTo>
                  <a:lnTo>
                    <a:pt x="4769" y="172"/>
                  </a:lnTo>
                  <a:lnTo>
                    <a:pt x="4588" y="121"/>
                  </a:lnTo>
                  <a:lnTo>
                    <a:pt x="4417" y="81"/>
                  </a:lnTo>
                  <a:lnTo>
                    <a:pt x="4236" y="51"/>
                  </a:lnTo>
                  <a:lnTo>
                    <a:pt x="4055" y="21"/>
                  </a:lnTo>
                  <a:lnTo>
                    <a:pt x="3864" y="11"/>
                  </a:lnTo>
                  <a:lnTo>
                    <a:pt x="36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101;p27">
              <a:extLst>
                <a:ext uri="{FF2B5EF4-FFF2-40B4-BE49-F238E27FC236}">
                  <a16:creationId xmlns:a16="http://schemas.microsoft.com/office/drawing/2014/main" id="{345B78C8-232B-457F-9355-0988355FEAE8}"/>
                </a:ext>
              </a:extLst>
            </p:cNvPr>
            <p:cNvSpPr/>
            <p:nvPr/>
          </p:nvSpPr>
          <p:spPr>
            <a:xfrm>
              <a:off x="4386675" y="1631675"/>
              <a:ext cx="91825" cy="183875"/>
            </a:xfrm>
            <a:custGeom>
              <a:avLst/>
              <a:gdLst/>
              <a:ahLst/>
              <a:cxnLst/>
              <a:rect l="l" t="t" r="r" b="b"/>
              <a:pathLst>
                <a:path w="3673" h="7355" extrusionOk="0">
                  <a:moveTo>
                    <a:pt x="3672" y="1"/>
                  </a:moveTo>
                  <a:lnTo>
                    <a:pt x="3491" y="11"/>
                  </a:lnTo>
                  <a:lnTo>
                    <a:pt x="3300" y="21"/>
                  </a:lnTo>
                  <a:lnTo>
                    <a:pt x="3119" y="51"/>
                  </a:lnTo>
                  <a:lnTo>
                    <a:pt x="2938" y="81"/>
                  </a:lnTo>
                  <a:lnTo>
                    <a:pt x="2757" y="121"/>
                  </a:lnTo>
                  <a:lnTo>
                    <a:pt x="2586" y="172"/>
                  </a:lnTo>
                  <a:lnTo>
                    <a:pt x="2415" y="222"/>
                  </a:lnTo>
                  <a:lnTo>
                    <a:pt x="2244" y="292"/>
                  </a:lnTo>
                  <a:lnTo>
                    <a:pt x="2083" y="363"/>
                  </a:lnTo>
                  <a:lnTo>
                    <a:pt x="1922" y="443"/>
                  </a:lnTo>
                  <a:lnTo>
                    <a:pt x="1771" y="534"/>
                  </a:lnTo>
                  <a:lnTo>
                    <a:pt x="1620" y="634"/>
                  </a:lnTo>
                  <a:lnTo>
                    <a:pt x="1479" y="735"/>
                  </a:lnTo>
                  <a:lnTo>
                    <a:pt x="1339" y="846"/>
                  </a:lnTo>
                  <a:lnTo>
                    <a:pt x="1208" y="956"/>
                  </a:lnTo>
                  <a:lnTo>
                    <a:pt x="1077" y="1077"/>
                  </a:lnTo>
                  <a:lnTo>
                    <a:pt x="956" y="1208"/>
                  </a:lnTo>
                  <a:lnTo>
                    <a:pt x="846" y="1338"/>
                  </a:lnTo>
                  <a:lnTo>
                    <a:pt x="735" y="1479"/>
                  </a:lnTo>
                  <a:lnTo>
                    <a:pt x="634" y="1620"/>
                  </a:lnTo>
                  <a:lnTo>
                    <a:pt x="534" y="1771"/>
                  </a:lnTo>
                  <a:lnTo>
                    <a:pt x="443" y="1922"/>
                  </a:lnTo>
                  <a:lnTo>
                    <a:pt x="363" y="2083"/>
                  </a:lnTo>
                  <a:lnTo>
                    <a:pt x="292" y="2244"/>
                  </a:lnTo>
                  <a:lnTo>
                    <a:pt x="222" y="2415"/>
                  </a:lnTo>
                  <a:lnTo>
                    <a:pt x="172" y="2586"/>
                  </a:lnTo>
                  <a:lnTo>
                    <a:pt x="121" y="2757"/>
                  </a:lnTo>
                  <a:lnTo>
                    <a:pt x="81" y="2938"/>
                  </a:lnTo>
                  <a:lnTo>
                    <a:pt x="51" y="3119"/>
                  </a:lnTo>
                  <a:lnTo>
                    <a:pt x="21" y="3300"/>
                  </a:lnTo>
                  <a:lnTo>
                    <a:pt x="11" y="3491"/>
                  </a:lnTo>
                  <a:lnTo>
                    <a:pt x="1" y="3682"/>
                  </a:lnTo>
                  <a:lnTo>
                    <a:pt x="11" y="3864"/>
                  </a:lnTo>
                  <a:lnTo>
                    <a:pt x="21" y="4055"/>
                  </a:lnTo>
                  <a:lnTo>
                    <a:pt x="51" y="4236"/>
                  </a:lnTo>
                  <a:lnTo>
                    <a:pt x="81" y="4417"/>
                  </a:lnTo>
                  <a:lnTo>
                    <a:pt x="121" y="4598"/>
                  </a:lnTo>
                  <a:lnTo>
                    <a:pt x="172" y="4769"/>
                  </a:lnTo>
                  <a:lnTo>
                    <a:pt x="222" y="4940"/>
                  </a:lnTo>
                  <a:lnTo>
                    <a:pt x="292" y="5111"/>
                  </a:lnTo>
                  <a:lnTo>
                    <a:pt x="363" y="5272"/>
                  </a:lnTo>
                  <a:lnTo>
                    <a:pt x="443" y="5433"/>
                  </a:lnTo>
                  <a:lnTo>
                    <a:pt x="534" y="5584"/>
                  </a:lnTo>
                  <a:lnTo>
                    <a:pt x="634" y="5735"/>
                  </a:lnTo>
                  <a:lnTo>
                    <a:pt x="735" y="5876"/>
                  </a:lnTo>
                  <a:lnTo>
                    <a:pt x="846" y="6016"/>
                  </a:lnTo>
                  <a:lnTo>
                    <a:pt x="956" y="6147"/>
                  </a:lnTo>
                  <a:lnTo>
                    <a:pt x="1077" y="6278"/>
                  </a:lnTo>
                  <a:lnTo>
                    <a:pt x="1208" y="6399"/>
                  </a:lnTo>
                  <a:lnTo>
                    <a:pt x="1339" y="6509"/>
                  </a:lnTo>
                  <a:lnTo>
                    <a:pt x="1479" y="6620"/>
                  </a:lnTo>
                  <a:lnTo>
                    <a:pt x="1620" y="6721"/>
                  </a:lnTo>
                  <a:lnTo>
                    <a:pt x="1771" y="6821"/>
                  </a:lnTo>
                  <a:lnTo>
                    <a:pt x="1922" y="6912"/>
                  </a:lnTo>
                  <a:lnTo>
                    <a:pt x="2083" y="6992"/>
                  </a:lnTo>
                  <a:lnTo>
                    <a:pt x="2244" y="7063"/>
                  </a:lnTo>
                  <a:lnTo>
                    <a:pt x="2415" y="7123"/>
                  </a:lnTo>
                  <a:lnTo>
                    <a:pt x="2586" y="7183"/>
                  </a:lnTo>
                  <a:lnTo>
                    <a:pt x="2757" y="7234"/>
                  </a:lnTo>
                  <a:lnTo>
                    <a:pt x="2938" y="7274"/>
                  </a:lnTo>
                  <a:lnTo>
                    <a:pt x="3119" y="7304"/>
                  </a:lnTo>
                  <a:lnTo>
                    <a:pt x="3300" y="7334"/>
                  </a:lnTo>
                  <a:lnTo>
                    <a:pt x="3491" y="7344"/>
                  </a:lnTo>
                  <a:lnTo>
                    <a:pt x="3672" y="7354"/>
                  </a:lnTo>
                  <a:lnTo>
                    <a:pt x="36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102;p27">
              <a:extLst>
                <a:ext uri="{FF2B5EF4-FFF2-40B4-BE49-F238E27FC236}">
                  <a16:creationId xmlns:a16="http://schemas.microsoft.com/office/drawing/2014/main" id="{564C2AA5-0366-4313-9F15-E4D85B61B963}"/>
                </a:ext>
              </a:extLst>
            </p:cNvPr>
            <p:cNvSpPr/>
            <p:nvPr/>
          </p:nvSpPr>
          <p:spPr>
            <a:xfrm>
              <a:off x="3169425" y="1978750"/>
              <a:ext cx="99350" cy="147400"/>
            </a:xfrm>
            <a:custGeom>
              <a:avLst/>
              <a:gdLst/>
              <a:ahLst/>
              <a:cxnLst/>
              <a:rect l="l" t="t" r="r" b="b"/>
              <a:pathLst>
                <a:path w="3974" h="5896" extrusionOk="0">
                  <a:moveTo>
                    <a:pt x="1348" y="0"/>
                  </a:moveTo>
                  <a:lnTo>
                    <a:pt x="0" y="5895"/>
                  </a:lnTo>
                  <a:lnTo>
                    <a:pt x="0" y="5895"/>
                  </a:lnTo>
                  <a:lnTo>
                    <a:pt x="161" y="5745"/>
                  </a:lnTo>
                  <a:lnTo>
                    <a:pt x="574" y="5362"/>
                  </a:lnTo>
                  <a:lnTo>
                    <a:pt x="1167" y="4779"/>
                  </a:lnTo>
                  <a:lnTo>
                    <a:pt x="1499" y="4437"/>
                  </a:lnTo>
                  <a:lnTo>
                    <a:pt x="1851" y="4075"/>
                  </a:lnTo>
                  <a:lnTo>
                    <a:pt x="2213" y="3682"/>
                  </a:lnTo>
                  <a:lnTo>
                    <a:pt x="2565" y="3290"/>
                  </a:lnTo>
                  <a:lnTo>
                    <a:pt x="2897" y="2888"/>
                  </a:lnTo>
                  <a:lnTo>
                    <a:pt x="3209" y="2485"/>
                  </a:lnTo>
                  <a:lnTo>
                    <a:pt x="3350" y="2294"/>
                  </a:lnTo>
                  <a:lnTo>
                    <a:pt x="3481" y="2103"/>
                  </a:lnTo>
                  <a:lnTo>
                    <a:pt x="3592" y="1912"/>
                  </a:lnTo>
                  <a:lnTo>
                    <a:pt x="3702" y="1731"/>
                  </a:lnTo>
                  <a:lnTo>
                    <a:pt x="3793" y="1560"/>
                  </a:lnTo>
                  <a:lnTo>
                    <a:pt x="3873" y="1389"/>
                  </a:lnTo>
                  <a:lnTo>
                    <a:pt x="3934" y="1228"/>
                  </a:lnTo>
                  <a:lnTo>
                    <a:pt x="3974" y="1077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4F2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103;p27">
              <a:extLst>
                <a:ext uri="{FF2B5EF4-FFF2-40B4-BE49-F238E27FC236}">
                  <a16:creationId xmlns:a16="http://schemas.microsoft.com/office/drawing/2014/main" id="{0012EED6-F61D-4B2B-B11A-5C40C6382C2B}"/>
                </a:ext>
              </a:extLst>
            </p:cNvPr>
            <p:cNvSpPr/>
            <p:nvPr/>
          </p:nvSpPr>
          <p:spPr>
            <a:xfrm>
              <a:off x="1864625" y="1978750"/>
              <a:ext cx="99625" cy="147400"/>
            </a:xfrm>
            <a:custGeom>
              <a:avLst/>
              <a:gdLst/>
              <a:ahLst/>
              <a:cxnLst/>
              <a:rect l="l" t="t" r="r" b="b"/>
              <a:pathLst>
                <a:path w="3985" h="5896" extrusionOk="0">
                  <a:moveTo>
                    <a:pt x="2637" y="0"/>
                  </a:moveTo>
                  <a:lnTo>
                    <a:pt x="1" y="1077"/>
                  </a:lnTo>
                  <a:lnTo>
                    <a:pt x="41" y="1228"/>
                  </a:lnTo>
                  <a:lnTo>
                    <a:pt x="112" y="1389"/>
                  </a:lnTo>
                  <a:lnTo>
                    <a:pt x="182" y="1560"/>
                  </a:lnTo>
                  <a:lnTo>
                    <a:pt x="283" y="1731"/>
                  </a:lnTo>
                  <a:lnTo>
                    <a:pt x="383" y="1912"/>
                  </a:lnTo>
                  <a:lnTo>
                    <a:pt x="504" y="2103"/>
                  </a:lnTo>
                  <a:lnTo>
                    <a:pt x="635" y="2294"/>
                  </a:lnTo>
                  <a:lnTo>
                    <a:pt x="776" y="2485"/>
                  </a:lnTo>
                  <a:lnTo>
                    <a:pt x="1087" y="2888"/>
                  </a:lnTo>
                  <a:lnTo>
                    <a:pt x="1419" y="3290"/>
                  </a:lnTo>
                  <a:lnTo>
                    <a:pt x="1771" y="3682"/>
                  </a:lnTo>
                  <a:lnTo>
                    <a:pt x="2134" y="4075"/>
                  </a:lnTo>
                  <a:lnTo>
                    <a:pt x="2486" y="4437"/>
                  </a:lnTo>
                  <a:lnTo>
                    <a:pt x="2818" y="4779"/>
                  </a:lnTo>
                  <a:lnTo>
                    <a:pt x="3411" y="5362"/>
                  </a:lnTo>
                  <a:lnTo>
                    <a:pt x="3824" y="5745"/>
                  </a:lnTo>
                  <a:lnTo>
                    <a:pt x="3985" y="5895"/>
                  </a:lnTo>
                  <a:lnTo>
                    <a:pt x="2637" y="0"/>
                  </a:lnTo>
                  <a:close/>
                </a:path>
              </a:pathLst>
            </a:custGeom>
            <a:solidFill>
              <a:srgbClr val="4F2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104;p27">
              <a:extLst>
                <a:ext uri="{FF2B5EF4-FFF2-40B4-BE49-F238E27FC236}">
                  <a16:creationId xmlns:a16="http://schemas.microsoft.com/office/drawing/2014/main" id="{A81ED56C-6EB6-453D-AC28-92571466E130}"/>
                </a:ext>
              </a:extLst>
            </p:cNvPr>
            <p:cNvSpPr/>
            <p:nvPr/>
          </p:nvSpPr>
          <p:spPr>
            <a:xfrm>
              <a:off x="1864625" y="1978750"/>
              <a:ext cx="99625" cy="147400"/>
            </a:xfrm>
            <a:custGeom>
              <a:avLst/>
              <a:gdLst/>
              <a:ahLst/>
              <a:cxnLst/>
              <a:rect l="l" t="t" r="r" b="b"/>
              <a:pathLst>
                <a:path w="3985" h="5896" fill="none" extrusionOk="0">
                  <a:moveTo>
                    <a:pt x="3985" y="5895"/>
                  </a:moveTo>
                  <a:lnTo>
                    <a:pt x="3985" y="5895"/>
                  </a:lnTo>
                  <a:lnTo>
                    <a:pt x="3824" y="5745"/>
                  </a:lnTo>
                  <a:lnTo>
                    <a:pt x="3411" y="5362"/>
                  </a:lnTo>
                  <a:lnTo>
                    <a:pt x="2818" y="4779"/>
                  </a:lnTo>
                  <a:lnTo>
                    <a:pt x="2486" y="4437"/>
                  </a:lnTo>
                  <a:lnTo>
                    <a:pt x="2134" y="4075"/>
                  </a:lnTo>
                  <a:lnTo>
                    <a:pt x="1771" y="3682"/>
                  </a:lnTo>
                  <a:lnTo>
                    <a:pt x="1419" y="3290"/>
                  </a:lnTo>
                  <a:lnTo>
                    <a:pt x="1087" y="2888"/>
                  </a:lnTo>
                  <a:lnTo>
                    <a:pt x="776" y="2485"/>
                  </a:lnTo>
                  <a:lnTo>
                    <a:pt x="635" y="2294"/>
                  </a:lnTo>
                  <a:lnTo>
                    <a:pt x="504" y="2103"/>
                  </a:lnTo>
                  <a:lnTo>
                    <a:pt x="383" y="1912"/>
                  </a:lnTo>
                  <a:lnTo>
                    <a:pt x="283" y="1731"/>
                  </a:lnTo>
                  <a:lnTo>
                    <a:pt x="182" y="1560"/>
                  </a:lnTo>
                  <a:lnTo>
                    <a:pt x="112" y="1389"/>
                  </a:lnTo>
                  <a:lnTo>
                    <a:pt x="41" y="1228"/>
                  </a:lnTo>
                  <a:lnTo>
                    <a:pt x="1" y="1077"/>
                  </a:lnTo>
                  <a:lnTo>
                    <a:pt x="2637" y="0"/>
                  </a:lnTo>
                  <a:lnTo>
                    <a:pt x="3985" y="58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105;p27">
              <a:extLst>
                <a:ext uri="{FF2B5EF4-FFF2-40B4-BE49-F238E27FC236}">
                  <a16:creationId xmlns:a16="http://schemas.microsoft.com/office/drawing/2014/main" id="{25A24437-6364-41A1-93B8-A9F29D7CC0D6}"/>
                </a:ext>
              </a:extLst>
            </p:cNvPr>
            <p:cNvSpPr/>
            <p:nvPr/>
          </p:nvSpPr>
          <p:spPr>
            <a:xfrm>
              <a:off x="1295250" y="2401025"/>
              <a:ext cx="2582675" cy="1462225"/>
            </a:xfrm>
            <a:custGeom>
              <a:avLst/>
              <a:gdLst/>
              <a:ahLst/>
              <a:cxnLst/>
              <a:rect l="l" t="t" r="r" b="b"/>
              <a:pathLst>
                <a:path w="103307" h="58489" extrusionOk="0">
                  <a:moveTo>
                    <a:pt x="40059" y="0"/>
                  </a:moveTo>
                  <a:lnTo>
                    <a:pt x="40079" y="674"/>
                  </a:lnTo>
                  <a:lnTo>
                    <a:pt x="40099" y="1449"/>
                  </a:lnTo>
                  <a:lnTo>
                    <a:pt x="40109" y="2465"/>
                  </a:lnTo>
                  <a:lnTo>
                    <a:pt x="40099" y="3048"/>
                  </a:lnTo>
                  <a:lnTo>
                    <a:pt x="40089" y="3682"/>
                  </a:lnTo>
                  <a:lnTo>
                    <a:pt x="40069" y="4356"/>
                  </a:lnTo>
                  <a:lnTo>
                    <a:pt x="40039" y="5060"/>
                  </a:lnTo>
                  <a:lnTo>
                    <a:pt x="40009" y="5795"/>
                  </a:lnTo>
                  <a:lnTo>
                    <a:pt x="39958" y="6549"/>
                  </a:lnTo>
                  <a:lnTo>
                    <a:pt x="39888" y="7334"/>
                  </a:lnTo>
                  <a:lnTo>
                    <a:pt x="39807" y="8119"/>
                  </a:lnTo>
                  <a:lnTo>
                    <a:pt x="39717" y="8923"/>
                  </a:lnTo>
                  <a:lnTo>
                    <a:pt x="39606" y="9728"/>
                  </a:lnTo>
                  <a:lnTo>
                    <a:pt x="39476" y="10533"/>
                  </a:lnTo>
                  <a:lnTo>
                    <a:pt x="39325" y="11328"/>
                  </a:lnTo>
                  <a:lnTo>
                    <a:pt x="39244" y="11720"/>
                  </a:lnTo>
                  <a:lnTo>
                    <a:pt x="39154" y="12112"/>
                  </a:lnTo>
                  <a:lnTo>
                    <a:pt x="39063" y="12505"/>
                  </a:lnTo>
                  <a:lnTo>
                    <a:pt x="38962" y="12887"/>
                  </a:lnTo>
                  <a:lnTo>
                    <a:pt x="38862" y="13259"/>
                  </a:lnTo>
                  <a:lnTo>
                    <a:pt x="38751" y="13631"/>
                  </a:lnTo>
                  <a:lnTo>
                    <a:pt x="38630" y="13994"/>
                  </a:lnTo>
                  <a:lnTo>
                    <a:pt x="38510" y="14356"/>
                  </a:lnTo>
                  <a:lnTo>
                    <a:pt x="38379" y="14708"/>
                  </a:lnTo>
                  <a:lnTo>
                    <a:pt x="38248" y="15040"/>
                  </a:lnTo>
                  <a:lnTo>
                    <a:pt x="38097" y="15372"/>
                  </a:lnTo>
                  <a:lnTo>
                    <a:pt x="37946" y="15694"/>
                  </a:lnTo>
                  <a:lnTo>
                    <a:pt x="37795" y="16006"/>
                  </a:lnTo>
                  <a:lnTo>
                    <a:pt x="37624" y="16307"/>
                  </a:lnTo>
                  <a:lnTo>
                    <a:pt x="37453" y="16599"/>
                  </a:lnTo>
                  <a:lnTo>
                    <a:pt x="37272" y="16871"/>
                  </a:lnTo>
                  <a:lnTo>
                    <a:pt x="37091" y="17132"/>
                  </a:lnTo>
                  <a:lnTo>
                    <a:pt x="36890" y="17384"/>
                  </a:lnTo>
                  <a:lnTo>
                    <a:pt x="36689" y="17615"/>
                  </a:lnTo>
                  <a:lnTo>
                    <a:pt x="36478" y="17836"/>
                  </a:lnTo>
                  <a:lnTo>
                    <a:pt x="36256" y="18048"/>
                  </a:lnTo>
                  <a:lnTo>
                    <a:pt x="36025" y="18229"/>
                  </a:lnTo>
                  <a:lnTo>
                    <a:pt x="35783" y="18400"/>
                  </a:lnTo>
                  <a:lnTo>
                    <a:pt x="35542" y="18561"/>
                  </a:lnTo>
                  <a:lnTo>
                    <a:pt x="35029" y="18842"/>
                  </a:lnTo>
                  <a:lnTo>
                    <a:pt x="34496" y="19104"/>
                  </a:lnTo>
                  <a:lnTo>
                    <a:pt x="33953" y="19366"/>
                  </a:lnTo>
                  <a:lnTo>
                    <a:pt x="33389" y="19607"/>
                  </a:lnTo>
                  <a:lnTo>
                    <a:pt x="32816" y="19838"/>
                  </a:lnTo>
                  <a:lnTo>
                    <a:pt x="32232" y="20050"/>
                  </a:lnTo>
                  <a:lnTo>
                    <a:pt x="31639" y="20261"/>
                  </a:lnTo>
                  <a:lnTo>
                    <a:pt x="31035" y="20452"/>
                  </a:lnTo>
                  <a:lnTo>
                    <a:pt x="30411" y="20643"/>
                  </a:lnTo>
                  <a:lnTo>
                    <a:pt x="29798" y="20824"/>
                  </a:lnTo>
                  <a:lnTo>
                    <a:pt x="29164" y="20995"/>
                  </a:lnTo>
                  <a:lnTo>
                    <a:pt x="28530" y="21156"/>
                  </a:lnTo>
                  <a:lnTo>
                    <a:pt x="27886" y="21307"/>
                  </a:lnTo>
                  <a:lnTo>
                    <a:pt x="27253" y="21458"/>
                  </a:lnTo>
                  <a:lnTo>
                    <a:pt x="25965" y="21740"/>
                  </a:lnTo>
                  <a:lnTo>
                    <a:pt x="24677" y="22001"/>
                  </a:lnTo>
                  <a:lnTo>
                    <a:pt x="23410" y="22253"/>
                  </a:lnTo>
                  <a:lnTo>
                    <a:pt x="20935" y="22736"/>
                  </a:lnTo>
                  <a:lnTo>
                    <a:pt x="19758" y="22977"/>
                  </a:lnTo>
                  <a:lnTo>
                    <a:pt x="18631" y="23219"/>
                  </a:lnTo>
                  <a:lnTo>
                    <a:pt x="18088" y="23349"/>
                  </a:lnTo>
                  <a:lnTo>
                    <a:pt x="17565" y="23480"/>
                  </a:lnTo>
                  <a:lnTo>
                    <a:pt x="17062" y="23621"/>
                  </a:lnTo>
                  <a:lnTo>
                    <a:pt x="16569" y="23762"/>
                  </a:lnTo>
                  <a:lnTo>
                    <a:pt x="16076" y="23913"/>
                  </a:lnTo>
                  <a:lnTo>
                    <a:pt x="15573" y="24084"/>
                  </a:lnTo>
                  <a:lnTo>
                    <a:pt x="15050" y="24265"/>
                  </a:lnTo>
                  <a:lnTo>
                    <a:pt x="14507" y="24466"/>
                  </a:lnTo>
                  <a:lnTo>
                    <a:pt x="13953" y="24677"/>
                  </a:lnTo>
                  <a:lnTo>
                    <a:pt x="13390" y="24909"/>
                  </a:lnTo>
                  <a:lnTo>
                    <a:pt x="12817" y="25160"/>
                  </a:lnTo>
                  <a:lnTo>
                    <a:pt x="12243" y="25432"/>
                  </a:lnTo>
                  <a:lnTo>
                    <a:pt x="11650" y="25724"/>
                  </a:lnTo>
                  <a:lnTo>
                    <a:pt x="11066" y="26035"/>
                  </a:lnTo>
                  <a:lnTo>
                    <a:pt x="10473" y="26357"/>
                  </a:lnTo>
                  <a:lnTo>
                    <a:pt x="9889" y="26709"/>
                  </a:lnTo>
                  <a:lnTo>
                    <a:pt x="9306" y="27092"/>
                  </a:lnTo>
                  <a:lnTo>
                    <a:pt x="8722" y="27484"/>
                  </a:lnTo>
                  <a:lnTo>
                    <a:pt x="8430" y="27695"/>
                  </a:lnTo>
                  <a:lnTo>
                    <a:pt x="8149" y="27907"/>
                  </a:lnTo>
                  <a:lnTo>
                    <a:pt x="7867" y="28128"/>
                  </a:lnTo>
                  <a:lnTo>
                    <a:pt x="7585" y="28359"/>
                  </a:lnTo>
                  <a:lnTo>
                    <a:pt x="7304" y="28591"/>
                  </a:lnTo>
                  <a:lnTo>
                    <a:pt x="7022" y="28832"/>
                  </a:lnTo>
                  <a:lnTo>
                    <a:pt x="6750" y="29074"/>
                  </a:lnTo>
                  <a:lnTo>
                    <a:pt x="6479" y="29325"/>
                  </a:lnTo>
                  <a:lnTo>
                    <a:pt x="6217" y="29587"/>
                  </a:lnTo>
                  <a:lnTo>
                    <a:pt x="5956" y="29848"/>
                  </a:lnTo>
                  <a:lnTo>
                    <a:pt x="5694" y="30120"/>
                  </a:lnTo>
                  <a:lnTo>
                    <a:pt x="5443" y="30401"/>
                  </a:lnTo>
                  <a:lnTo>
                    <a:pt x="5191" y="30693"/>
                  </a:lnTo>
                  <a:lnTo>
                    <a:pt x="4950" y="30985"/>
                  </a:lnTo>
                  <a:lnTo>
                    <a:pt x="4708" y="31287"/>
                  </a:lnTo>
                  <a:lnTo>
                    <a:pt x="4477" y="31599"/>
                  </a:lnTo>
                  <a:lnTo>
                    <a:pt x="4245" y="31910"/>
                  </a:lnTo>
                  <a:lnTo>
                    <a:pt x="4024" y="32232"/>
                  </a:lnTo>
                  <a:lnTo>
                    <a:pt x="3803" y="32564"/>
                  </a:lnTo>
                  <a:lnTo>
                    <a:pt x="3591" y="32906"/>
                  </a:lnTo>
                  <a:lnTo>
                    <a:pt x="3390" y="33248"/>
                  </a:lnTo>
                  <a:lnTo>
                    <a:pt x="3199" y="33601"/>
                  </a:lnTo>
                  <a:lnTo>
                    <a:pt x="3008" y="33963"/>
                  </a:lnTo>
                  <a:lnTo>
                    <a:pt x="2817" y="34335"/>
                  </a:lnTo>
                  <a:lnTo>
                    <a:pt x="2646" y="34707"/>
                  </a:lnTo>
                  <a:lnTo>
                    <a:pt x="2475" y="35099"/>
                  </a:lnTo>
                  <a:lnTo>
                    <a:pt x="2314" y="35492"/>
                  </a:lnTo>
                  <a:lnTo>
                    <a:pt x="2163" y="35894"/>
                  </a:lnTo>
                  <a:lnTo>
                    <a:pt x="2022" y="36307"/>
                  </a:lnTo>
                  <a:lnTo>
                    <a:pt x="1891" y="36729"/>
                  </a:lnTo>
                  <a:lnTo>
                    <a:pt x="1761" y="37152"/>
                  </a:lnTo>
                  <a:lnTo>
                    <a:pt x="1650" y="37594"/>
                  </a:lnTo>
                  <a:lnTo>
                    <a:pt x="1539" y="38037"/>
                  </a:lnTo>
                  <a:lnTo>
                    <a:pt x="1439" y="38490"/>
                  </a:lnTo>
                  <a:lnTo>
                    <a:pt x="1358" y="38952"/>
                  </a:lnTo>
                  <a:lnTo>
                    <a:pt x="1278" y="39425"/>
                  </a:lnTo>
                  <a:lnTo>
                    <a:pt x="1167" y="40200"/>
                  </a:lnTo>
                  <a:lnTo>
                    <a:pt x="1056" y="40985"/>
                  </a:lnTo>
                  <a:lnTo>
                    <a:pt x="956" y="41779"/>
                  </a:lnTo>
                  <a:lnTo>
                    <a:pt x="865" y="42584"/>
                  </a:lnTo>
                  <a:lnTo>
                    <a:pt x="785" y="43399"/>
                  </a:lnTo>
                  <a:lnTo>
                    <a:pt x="704" y="44214"/>
                  </a:lnTo>
                  <a:lnTo>
                    <a:pt x="553" y="45844"/>
                  </a:lnTo>
                  <a:lnTo>
                    <a:pt x="433" y="47463"/>
                  </a:lnTo>
                  <a:lnTo>
                    <a:pt x="332" y="49043"/>
                  </a:lnTo>
                  <a:lnTo>
                    <a:pt x="242" y="50572"/>
                  </a:lnTo>
                  <a:lnTo>
                    <a:pt x="171" y="52020"/>
                  </a:lnTo>
                  <a:lnTo>
                    <a:pt x="121" y="53368"/>
                  </a:lnTo>
                  <a:lnTo>
                    <a:pt x="81" y="54606"/>
                  </a:lnTo>
                  <a:lnTo>
                    <a:pt x="50" y="55712"/>
                  </a:lnTo>
                  <a:lnTo>
                    <a:pt x="20" y="56658"/>
                  </a:lnTo>
                  <a:lnTo>
                    <a:pt x="0" y="58006"/>
                  </a:lnTo>
                  <a:lnTo>
                    <a:pt x="0" y="58489"/>
                  </a:lnTo>
                  <a:lnTo>
                    <a:pt x="103306" y="58489"/>
                  </a:lnTo>
                  <a:lnTo>
                    <a:pt x="103296" y="58006"/>
                  </a:lnTo>
                  <a:lnTo>
                    <a:pt x="103276" y="56658"/>
                  </a:lnTo>
                  <a:lnTo>
                    <a:pt x="103256" y="55712"/>
                  </a:lnTo>
                  <a:lnTo>
                    <a:pt x="103226" y="54606"/>
                  </a:lnTo>
                  <a:lnTo>
                    <a:pt x="103175" y="53368"/>
                  </a:lnTo>
                  <a:lnTo>
                    <a:pt x="103125" y="52020"/>
                  </a:lnTo>
                  <a:lnTo>
                    <a:pt x="103055" y="50572"/>
                  </a:lnTo>
                  <a:lnTo>
                    <a:pt x="102964" y="49043"/>
                  </a:lnTo>
                  <a:lnTo>
                    <a:pt x="102864" y="47463"/>
                  </a:lnTo>
                  <a:lnTo>
                    <a:pt x="102743" y="45844"/>
                  </a:lnTo>
                  <a:lnTo>
                    <a:pt x="102592" y="44214"/>
                  </a:lnTo>
                  <a:lnTo>
                    <a:pt x="102522" y="43399"/>
                  </a:lnTo>
                  <a:lnTo>
                    <a:pt x="102431" y="42584"/>
                  </a:lnTo>
                  <a:lnTo>
                    <a:pt x="102340" y="41779"/>
                  </a:lnTo>
                  <a:lnTo>
                    <a:pt x="102240" y="40985"/>
                  </a:lnTo>
                  <a:lnTo>
                    <a:pt x="102139" y="40200"/>
                  </a:lnTo>
                  <a:lnTo>
                    <a:pt x="102019" y="39425"/>
                  </a:lnTo>
                  <a:lnTo>
                    <a:pt x="101948" y="38952"/>
                  </a:lnTo>
                  <a:lnTo>
                    <a:pt x="101858" y="38490"/>
                  </a:lnTo>
                  <a:lnTo>
                    <a:pt x="101757" y="38037"/>
                  </a:lnTo>
                  <a:lnTo>
                    <a:pt x="101656" y="37594"/>
                  </a:lnTo>
                  <a:lnTo>
                    <a:pt x="101536" y="37152"/>
                  </a:lnTo>
                  <a:lnTo>
                    <a:pt x="101415" y="36729"/>
                  </a:lnTo>
                  <a:lnTo>
                    <a:pt x="101274" y="36307"/>
                  </a:lnTo>
                  <a:lnTo>
                    <a:pt x="101133" y="35894"/>
                  </a:lnTo>
                  <a:lnTo>
                    <a:pt x="100982" y="35492"/>
                  </a:lnTo>
                  <a:lnTo>
                    <a:pt x="100821" y="35099"/>
                  </a:lnTo>
                  <a:lnTo>
                    <a:pt x="100660" y="34707"/>
                  </a:lnTo>
                  <a:lnTo>
                    <a:pt x="100479" y="34335"/>
                  </a:lnTo>
                  <a:lnTo>
                    <a:pt x="100298" y="33963"/>
                  </a:lnTo>
                  <a:lnTo>
                    <a:pt x="100107" y="33601"/>
                  </a:lnTo>
                  <a:lnTo>
                    <a:pt x="99906" y="33248"/>
                  </a:lnTo>
                  <a:lnTo>
                    <a:pt x="99705" y="32906"/>
                  </a:lnTo>
                  <a:lnTo>
                    <a:pt x="99493" y="32564"/>
                  </a:lnTo>
                  <a:lnTo>
                    <a:pt x="99282" y="32232"/>
                  </a:lnTo>
                  <a:lnTo>
                    <a:pt x="99061" y="31910"/>
                  </a:lnTo>
                  <a:lnTo>
                    <a:pt x="98830" y="31599"/>
                  </a:lnTo>
                  <a:lnTo>
                    <a:pt x="98598" y="31287"/>
                  </a:lnTo>
                  <a:lnTo>
                    <a:pt x="98357" y="30985"/>
                  </a:lnTo>
                  <a:lnTo>
                    <a:pt x="98105" y="30693"/>
                  </a:lnTo>
                  <a:lnTo>
                    <a:pt x="97864" y="30401"/>
                  </a:lnTo>
                  <a:lnTo>
                    <a:pt x="97602" y="30120"/>
                  </a:lnTo>
                  <a:lnTo>
                    <a:pt x="97351" y="29848"/>
                  </a:lnTo>
                  <a:lnTo>
                    <a:pt x="97089" y="29587"/>
                  </a:lnTo>
                  <a:lnTo>
                    <a:pt x="96818" y="29325"/>
                  </a:lnTo>
                  <a:lnTo>
                    <a:pt x="96546" y="29074"/>
                  </a:lnTo>
                  <a:lnTo>
                    <a:pt x="96274" y="28832"/>
                  </a:lnTo>
                  <a:lnTo>
                    <a:pt x="96003" y="28591"/>
                  </a:lnTo>
                  <a:lnTo>
                    <a:pt x="95721" y="28359"/>
                  </a:lnTo>
                  <a:lnTo>
                    <a:pt x="95439" y="28128"/>
                  </a:lnTo>
                  <a:lnTo>
                    <a:pt x="95158" y="27907"/>
                  </a:lnTo>
                  <a:lnTo>
                    <a:pt x="94866" y="27695"/>
                  </a:lnTo>
                  <a:lnTo>
                    <a:pt x="94584" y="27484"/>
                  </a:lnTo>
                  <a:lnTo>
                    <a:pt x="94001" y="27092"/>
                  </a:lnTo>
                  <a:lnTo>
                    <a:pt x="93417" y="26709"/>
                  </a:lnTo>
                  <a:lnTo>
                    <a:pt x="92824" y="26357"/>
                  </a:lnTo>
                  <a:lnTo>
                    <a:pt x="92240" y="26035"/>
                  </a:lnTo>
                  <a:lnTo>
                    <a:pt x="91647" y="25724"/>
                  </a:lnTo>
                  <a:lnTo>
                    <a:pt x="91063" y="25432"/>
                  </a:lnTo>
                  <a:lnTo>
                    <a:pt x="90480" y="25160"/>
                  </a:lnTo>
                  <a:lnTo>
                    <a:pt x="89906" y="24909"/>
                  </a:lnTo>
                  <a:lnTo>
                    <a:pt x="89343" y="24677"/>
                  </a:lnTo>
                  <a:lnTo>
                    <a:pt x="88790" y="24466"/>
                  </a:lnTo>
                  <a:lnTo>
                    <a:pt x="88256" y="24265"/>
                  </a:lnTo>
                  <a:lnTo>
                    <a:pt x="87723" y="24084"/>
                  </a:lnTo>
                  <a:lnTo>
                    <a:pt x="87220" y="23913"/>
                  </a:lnTo>
                  <a:lnTo>
                    <a:pt x="86727" y="23762"/>
                  </a:lnTo>
                  <a:lnTo>
                    <a:pt x="86244" y="23621"/>
                  </a:lnTo>
                  <a:lnTo>
                    <a:pt x="85731" y="23480"/>
                  </a:lnTo>
                  <a:lnTo>
                    <a:pt x="85208" y="23349"/>
                  </a:lnTo>
                  <a:lnTo>
                    <a:pt x="84665" y="23219"/>
                  </a:lnTo>
                  <a:lnTo>
                    <a:pt x="83538" y="22977"/>
                  </a:lnTo>
                  <a:lnTo>
                    <a:pt x="82361" y="22736"/>
                  </a:lnTo>
                  <a:lnTo>
                    <a:pt x="79897" y="22253"/>
                  </a:lnTo>
                  <a:lnTo>
                    <a:pt x="78619" y="22001"/>
                  </a:lnTo>
                  <a:lnTo>
                    <a:pt x="77341" y="21740"/>
                  </a:lnTo>
                  <a:lnTo>
                    <a:pt x="76054" y="21458"/>
                  </a:lnTo>
                  <a:lnTo>
                    <a:pt x="75410" y="21307"/>
                  </a:lnTo>
                  <a:lnTo>
                    <a:pt x="74776" y="21156"/>
                  </a:lnTo>
                  <a:lnTo>
                    <a:pt x="74132" y="20995"/>
                  </a:lnTo>
                  <a:lnTo>
                    <a:pt x="73508" y="20824"/>
                  </a:lnTo>
                  <a:lnTo>
                    <a:pt x="72885" y="20643"/>
                  </a:lnTo>
                  <a:lnTo>
                    <a:pt x="72271" y="20452"/>
                  </a:lnTo>
                  <a:lnTo>
                    <a:pt x="71657" y="20261"/>
                  </a:lnTo>
                  <a:lnTo>
                    <a:pt x="71064" y="20050"/>
                  </a:lnTo>
                  <a:lnTo>
                    <a:pt x="70480" y="19838"/>
                  </a:lnTo>
                  <a:lnTo>
                    <a:pt x="69907" y="19607"/>
                  </a:lnTo>
                  <a:lnTo>
                    <a:pt x="69344" y="19366"/>
                  </a:lnTo>
                  <a:lnTo>
                    <a:pt x="68800" y="19104"/>
                  </a:lnTo>
                  <a:lnTo>
                    <a:pt x="68277" y="18842"/>
                  </a:lnTo>
                  <a:lnTo>
                    <a:pt x="67764" y="18561"/>
                  </a:lnTo>
                  <a:lnTo>
                    <a:pt x="67513" y="18400"/>
                  </a:lnTo>
                  <a:lnTo>
                    <a:pt x="67271" y="18229"/>
                  </a:lnTo>
                  <a:lnTo>
                    <a:pt x="67050" y="18048"/>
                  </a:lnTo>
                  <a:lnTo>
                    <a:pt x="66829" y="17836"/>
                  </a:lnTo>
                  <a:lnTo>
                    <a:pt x="66617" y="17615"/>
                  </a:lnTo>
                  <a:lnTo>
                    <a:pt x="66406" y="17384"/>
                  </a:lnTo>
                  <a:lnTo>
                    <a:pt x="66215" y="17132"/>
                  </a:lnTo>
                  <a:lnTo>
                    <a:pt x="66024" y="16871"/>
                  </a:lnTo>
                  <a:lnTo>
                    <a:pt x="65843" y="16599"/>
                  </a:lnTo>
                  <a:lnTo>
                    <a:pt x="65672" y="16307"/>
                  </a:lnTo>
                  <a:lnTo>
                    <a:pt x="65511" y="16006"/>
                  </a:lnTo>
                  <a:lnTo>
                    <a:pt x="65350" y="15694"/>
                  </a:lnTo>
                  <a:lnTo>
                    <a:pt x="65199" y="15372"/>
                  </a:lnTo>
                  <a:lnTo>
                    <a:pt x="65058" y="15040"/>
                  </a:lnTo>
                  <a:lnTo>
                    <a:pt x="64917" y="14708"/>
                  </a:lnTo>
                  <a:lnTo>
                    <a:pt x="64786" y="14356"/>
                  </a:lnTo>
                  <a:lnTo>
                    <a:pt x="64666" y="13994"/>
                  </a:lnTo>
                  <a:lnTo>
                    <a:pt x="64545" y="13631"/>
                  </a:lnTo>
                  <a:lnTo>
                    <a:pt x="64434" y="13259"/>
                  </a:lnTo>
                  <a:lnTo>
                    <a:pt x="64334" y="12887"/>
                  </a:lnTo>
                  <a:lnTo>
                    <a:pt x="64233" y="12505"/>
                  </a:lnTo>
                  <a:lnTo>
                    <a:pt x="64143" y="12112"/>
                  </a:lnTo>
                  <a:lnTo>
                    <a:pt x="64052" y="11720"/>
                  </a:lnTo>
                  <a:lnTo>
                    <a:pt x="63972" y="11328"/>
                  </a:lnTo>
                  <a:lnTo>
                    <a:pt x="63821" y="10533"/>
                  </a:lnTo>
                  <a:lnTo>
                    <a:pt x="63690" y="9728"/>
                  </a:lnTo>
                  <a:lnTo>
                    <a:pt x="63579" y="8923"/>
                  </a:lnTo>
                  <a:lnTo>
                    <a:pt x="63489" y="8119"/>
                  </a:lnTo>
                  <a:lnTo>
                    <a:pt x="63408" y="7334"/>
                  </a:lnTo>
                  <a:lnTo>
                    <a:pt x="63348" y="6549"/>
                  </a:lnTo>
                  <a:lnTo>
                    <a:pt x="63298" y="5795"/>
                  </a:lnTo>
                  <a:lnTo>
                    <a:pt x="63257" y="5060"/>
                  </a:lnTo>
                  <a:lnTo>
                    <a:pt x="63227" y="4356"/>
                  </a:lnTo>
                  <a:lnTo>
                    <a:pt x="63207" y="3682"/>
                  </a:lnTo>
                  <a:lnTo>
                    <a:pt x="63197" y="3048"/>
                  </a:lnTo>
                  <a:lnTo>
                    <a:pt x="63197" y="2465"/>
                  </a:lnTo>
                  <a:lnTo>
                    <a:pt x="63197" y="1449"/>
                  </a:lnTo>
                  <a:lnTo>
                    <a:pt x="63217" y="674"/>
                  </a:lnTo>
                  <a:lnTo>
                    <a:pt x="63247" y="0"/>
                  </a:lnTo>
                  <a:close/>
                </a:path>
              </a:pathLst>
            </a:custGeom>
            <a:solidFill>
              <a:srgbClr val="F4C2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106;p27">
              <a:extLst>
                <a:ext uri="{FF2B5EF4-FFF2-40B4-BE49-F238E27FC236}">
                  <a16:creationId xmlns:a16="http://schemas.microsoft.com/office/drawing/2014/main" id="{BEDD8F96-5BC5-4E4B-B757-A9AEE29C61C3}"/>
                </a:ext>
              </a:extLst>
            </p:cNvPr>
            <p:cNvSpPr/>
            <p:nvPr/>
          </p:nvSpPr>
          <p:spPr>
            <a:xfrm>
              <a:off x="1295250" y="2401025"/>
              <a:ext cx="2582675" cy="1462225"/>
            </a:xfrm>
            <a:custGeom>
              <a:avLst/>
              <a:gdLst/>
              <a:ahLst/>
              <a:cxnLst/>
              <a:rect l="l" t="t" r="r" b="b"/>
              <a:pathLst>
                <a:path w="103307" h="58489" fill="none" extrusionOk="0">
                  <a:moveTo>
                    <a:pt x="102019" y="39425"/>
                  </a:moveTo>
                  <a:lnTo>
                    <a:pt x="102019" y="39425"/>
                  </a:lnTo>
                  <a:lnTo>
                    <a:pt x="101948" y="38952"/>
                  </a:lnTo>
                  <a:lnTo>
                    <a:pt x="101858" y="38490"/>
                  </a:lnTo>
                  <a:lnTo>
                    <a:pt x="101757" y="38037"/>
                  </a:lnTo>
                  <a:lnTo>
                    <a:pt x="101656" y="37594"/>
                  </a:lnTo>
                  <a:lnTo>
                    <a:pt x="101536" y="37152"/>
                  </a:lnTo>
                  <a:lnTo>
                    <a:pt x="101415" y="36729"/>
                  </a:lnTo>
                  <a:lnTo>
                    <a:pt x="101274" y="36307"/>
                  </a:lnTo>
                  <a:lnTo>
                    <a:pt x="101133" y="35894"/>
                  </a:lnTo>
                  <a:lnTo>
                    <a:pt x="100982" y="35492"/>
                  </a:lnTo>
                  <a:lnTo>
                    <a:pt x="100821" y="35099"/>
                  </a:lnTo>
                  <a:lnTo>
                    <a:pt x="100660" y="34707"/>
                  </a:lnTo>
                  <a:lnTo>
                    <a:pt x="100479" y="34335"/>
                  </a:lnTo>
                  <a:lnTo>
                    <a:pt x="100298" y="33963"/>
                  </a:lnTo>
                  <a:lnTo>
                    <a:pt x="100107" y="33601"/>
                  </a:lnTo>
                  <a:lnTo>
                    <a:pt x="99906" y="33248"/>
                  </a:lnTo>
                  <a:lnTo>
                    <a:pt x="99705" y="32906"/>
                  </a:lnTo>
                  <a:lnTo>
                    <a:pt x="99493" y="32564"/>
                  </a:lnTo>
                  <a:lnTo>
                    <a:pt x="99282" y="32232"/>
                  </a:lnTo>
                  <a:lnTo>
                    <a:pt x="99061" y="31910"/>
                  </a:lnTo>
                  <a:lnTo>
                    <a:pt x="98830" y="31599"/>
                  </a:lnTo>
                  <a:lnTo>
                    <a:pt x="98598" y="31287"/>
                  </a:lnTo>
                  <a:lnTo>
                    <a:pt x="98357" y="30985"/>
                  </a:lnTo>
                  <a:lnTo>
                    <a:pt x="98105" y="30693"/>
                  </a:lnTo>
                  <a:lnTo>
                    <a:pt x="97864" y="30401"/>
                  </a:lnTo>
                  <a:lnTo>
                    <a:pt x="97602" y="30120"/>
                  </a:lnTo>
                  <a:lnTo>
                    <a:pt x="97351" y="29848"/>
                  </a:lnTo>
                  <a:lnTo>
                    <a:pt x="97089" y="29587"/>
                  </a:lnTo>
                  <a:lnTo>
                    <a:pt x="96818" y="29325"/>
                  </a:lnTo>
                  <a:lnTo>
                    <a:pt x="96546" y="29074"/>
                  </a:lnTo>
                  <a:lnTo>
                    <a:pt x="96274" y="28832"/>
                  </a:lnTo>
                  <a:lnTo>
                    <a:pt x="96003" y="28591"/>
                  </a:lnTo>
                  <a:lnTo>
                    <a:pt x="95721" y="28359"/>
                  </a:lnTo>
                  <a:lnTo>
                    <a:pt x="95439" y="28128"/>
                  </a:lnTo>
                  <a:lnTo>
                    <a:pt x="95158" y="27907"/>
                  </a:lnTo>
                  <a:lnTo>
                    <a:pt x="94866" y="27695"/>
                  </a:lnTo>
                  <a:lnTo>
                    <a:pt x="94584" y="27484"/>
                  </a:lnTo>
                  <a:lnTo>
                    <a:pt x="94001" y="27092"/>
                  </a:lnTo>
                  <a:lnTo>
                    <a:pt x="93417" y="26709"/>
                  </a:lnTo>
                  <a:lnTo>
                    <a:pt x="92824" y="26357"/>
                  </a:lnTo>
                  <a:lnTo>
                    <a:pt x="92240" y="26035"/>
                  </a:lnTo>
                  <a:lnTo>
                    <a:pt x="91647" y="25724"/>
                  </a:lnTo>
                  <a:lnTo>
                    <a:pt x="91063" y="25432"/>
                  </a:lnTo>
                  <a:lnTo>
                    <a:pt x="90480" y="25160"/>
                  </a:lnTo>
                  <a:lnTo>
                    <a:pt x="89906" y="24909"/>
                  </a:lnTo>
                  <a:lnTo>
                    <a:pt x="89343" y="24677"/>
                  </a:lnTo>
                  <a:lnTo>
                    <a:pt x="88790" y="24466"/>
                  </a:lnTo>
                  <a:lnTo>
                    <a:pt x="88256" y="24265"/>
                  </a:lnTo>
                  <a:lnTo>
                    <a:pt x="87723" y="24084"/>
                  </a:lnTo>
                  <a:lnTo>
                    <a:pt x="87220" y="23913"/>
                  </a:lnTo>
                  <a:lnTo>
                    <a:pt x="86727" y="23762"/>
                  </a:lnTo>
                  <a:lnTo>
                    <a:pt x="86727" y="23762"/>
                  </a:lnTo>
                  <a:lnTo>
                    <a:pt x="86244" y="23621"/>
                  </a:lnTo>
                  <a:lnTo>
                    <a:pt x="85731" y="23480"/>
                  </a:lnTo>
                  <a:lnTo>
                    <a:pt x="85208" y="23349"/>
                  </a:lnTo>
                  <a:lnTo>
                    <a:pt x="84665" y="23219"/>
                  </a:lnTo>
                  <a:lnTo>
                    <a:pt x="83538" y="22977"/>
                  </a:lnTo>
                  <a:lnTo>
                    <a:pt x="82361" y="22736"/>
                  </a:lnTo>
                  <a:lnTo>
                    <a:pt x="79897" y="22253"/>
                  </a:lnTo>
                  <a:lnTo>
                    <a:pt x="78619" y="22001"/>
                  </a:lnTo>
                  <a:lnTo>
                    <a:pt x="77341" y="21740"/>
                  </a:lnTo>
                  <a:lnTo>
                    <a:pt x="76054" y="21458"/>
                  </a:lnTo>
                  <a:lnTo>
                    <a:pt x="75410" y="21307"/>
                  </a:lnTo>
                  <a:lnTo>
                    <a:pt x="74776" y="21156"/>
                  </a:lnTo>
                  <a:lnTo>
                    <a:pt x="74132" y="20995"/>
                  </a:lnTo>
                  <a:lnTo>
                    <a:pt x="73508" y="20824"/>
                  </a:lnTo>
                  <a:lnTo>
                    <a:pt x="72885" y="20643"/>
                  </a:lnTo>
                  <a:lnTo>
                    <a:pt x="72271" y="20452"/>
                  </a:lnTo>
                  <a:lnTo>
                    <a:pt x="71657" y="20261"/>
                  </a:lnTo>
                  <a:lnTo>
                    <a:pt x="71064" y="20050"/>
                  </a:lnTo>
                  <a:lnTo>
                    <a:pt x="70480" y="19838"/>
                  </a:lnTo>
                  <a:lnTo>
                    <a:pt x="69907" y="19607"/>
                  </a:lnTo>
                  <a:lnTo>
                    <a:pt x="69344" y="19366"/>
                  </a:lnTo>
                  <a:lnTo>
                    <a:pt x="68800" y="19104"/>
                  </a:lnTo>
                  <a:lnTo>
                    <a:pt x="68277" y="18842"/>
                  </a:lnTo>
                  <a:lnTo>
                    <a:pt x="67764" y="18561"/>
                  </a:lnTo>
                  <a:lnTo>
                    <a:pt x="67764" y="18561"/>
                  </a:lnTo>
                  <a:lnTo>
                    <a:pt x="67513" y="18400"/>
                  </a:lnTo>
                  <a:lnTo>
                    <a:pt x="67271" y="18229"/>
                  </a:lnTo>
                  <a:lnTo>
                    <a:pt x="67050" y="18048"/>
                  </a:lnTo>
                  <a:lnTo>
                    <a:pt x="66829" y="17836"/>
                  </a:lnTo>
                  <a:lnTo>
                    <a:pt x="66617" y="17615"/>
                  </a:lnTo>
                  <a:lnTo>
                    <a:pt x="66406" y="17384"/>
                  </a:lnTo>
                  <a:lnTo>
                    <a:pt x="66215" y="17132"/>
                  </a:lnTo>
                  <a:lnTo>
                    <a:pt x="66024" y="16871"/>
                  </a:lnTo>
                  <a:lnTo>
                    <a:pt x="65843" y="16599"/>
                  </a:lnTo>
                  <a:lnTo>
                    <a:pt x="65672" y="16307"/>
                  </a:lnTo>
                  <a:lnTo>
                    <a:pt x="65511" y="16006"/>
                  </a:lnTo>
                  <a:lnTo>
                    <a:pt x="65350" y="15694"/>
                  </a:lnTo>
                  <a:lnTo>
                    <a:pt x="65199" y="15372"/>
                  </a:lnTo>
                  <a:lnTo>
                    <a:pt x="65058" y="15040"/>
                  </a:lnTo>
                  <a:lnTo>
                    <a:pt x="64917" y="14708"/>
                  </a:lnTo>
                  <a:lnTo>
                    <a:pt x="64786" y="14356"/>
                  </a:lnTo>
                  <a:lnTo>
                    <a:pt x="64666" y="13994"/>
                  </a:lnTo>
                  <a:lnTo>
                    <a:pt x="64545" y="13631"/>
                  </a:lnTo>
                  <a:lnTo>
                    <a:pt x="64434" y="13259"/>
                  </a:lnTo>
                  <a:lnTo>
                    <a:pt x="64334" y="12887"/>
                  </a:lnTo>
                  <a:lnTo>
                    <a:pt x="64233" y="12505"/>
                  </a:lnTo>
                  <a:lnTo>
                    <a:pt x="64143" y="12112"/>
                  </a:lnTo>
                  <a:lnTo>
                    <a:pt x="64052" y="11720"/>
                  </a:lnTo>
                  <a:lnTo>
                    <a:pt x="63972" y="11328"/>
                  </a:lnTo>
                  <a:lnTo>
                    <a:pt x="63821" y="10533"/>
                  </a:lnTo>
                  <a:lnTo>
                    <a:pt x="63690" y="9728"/>
                  </a:lnTo>
                  <a:lnTo>
                    <a:pt x="63579" y="8923"/>
                  </a:lnTo>
                  <a:lnTo>
                    <a:pt x="63489" y="8119"/>
                  </a:lnTo>
                  <a:lnTo>
                    <a:pt x="63408" y="7334"/>
                  </a:lnTo>
                  <a:lnTo>
                    <a:pt x="63348" y="6549"/>
                  </a:lnTo>
                  <a:lnTo>
                    <a:pt x="63298" y="5795"/>
                  </a:lnTo>
                  <a:lnTo>
                    <a:pt x="63257" y="5060"/>
                  </a:lnTo>
                  <a:lnTo>
                    <a:pt x="63227" y="4356"/>
                  </a:lnTo>
                  <a:lnTo>
                    <a:pt x="63207" y="3682"/>
                  </a:lnTo>
                  <a:lnTo>
                    <a:pt x="63197" y="3048"/>
                  </a:lnTo>
                  <a:lnTo>
                    <a:pt x="63197" y="2465"/>
                  </a:lnTo>
                  <a:lnTo>
                    <a:pt x="63197" y="1449"/>
                  </a:lnTo>
                  <a:lnTo>
                    <a:pt x="63217" y="674"/>
                  </a:lnTo>
                  <a:lnTo>
                    <a:pt x="63247" y="0"/>
                  </a:lnTo>
                  <a:lnTo>
                    <a:pt x="51648" y="0"/>
                  </a:lnTo>
                  <a:lnTo>
                    <a:pt x="40059" y="0"/>
                  </a:lnTo>
                  <a:lnTo>
                    <a:pt x="40059" y="0"/>
                  </a:lnTo>
                  <a:lnTo>
                    <a:pt x="40079" y="674"/>
                  </a:lnTo>
                  <a:lnTo>
                    <a:pt x="40099" y="1449"/>
                  </a:lnTo>
                  <a:lnTo>
                    <a:pt x="40109" y="2465"/>
                  </a:lnTo>
                  <a:lnTo>
                    <a:pt x="40099" y="3048"/>
                  </a:lnTo>
                  <a:lnTo>
                    <a:pt x="40089" y="3682"/>
                  </a:lnTo>
                  <a:lnTo>
                    <a:pt x="40069" y="4356"/>
                  </a:lnTo>
                  <a:lnTo>
                    <a:pt x="40039" y="5060"/>
                  </a:lnTo>
                  <a:lnTo>
                    <a:pt x="40009" y="5795"/>
                  </a:lnTo>
                  <a:lnTo>
                    <a:pt x="39958" y="6549"/>
                  </a:lnTo>
                  <a:lnTo>
                    <a:pt x="39888" y="7334"/>
                  </a:lnTo>
                  <a:lnTo>
                    <a:pt x="39807" y="8119"/>
                  </a:lnTo>
                  <a:lnTo>
                    <a:pt x="39717" y="8923"/>
                  </a:lnTo>
                  <a:lnTo>
                    <a:pt x="39606" y="9728"/>
                  </a:lnTo>
                  <a:lnTo>
                    <a:pt x="39476" y="10533"/>
                  </a:lnTo>
                  <a:lnTo>
                    <a:pt x="39325" y="11328"/>
                  </a:lnTo>
                  <a:lnTo>
                    <a:pt x="39244" y="11720"/>
                  </a:lnTo>
                  <a:lnTo>
                    <a:pt x="39154" y="12112"/>
                  </a:lnTo>
                  <a:lnTo>
                    <a:pt x="39063" y="12505"/>
                  </a:lnTo>
                  <a:lnTo>
                    <a:pt x="38962" y="12887"/>
                  </a:lnTo>
                  <a:lnTo>
                    <a:pt x="38862" y="13259"/>
                  </a:lnTo>
                  <a:lnTo>
                    <a:pt x="38751" y="13631"/>
                  </a:lnTo>
                  <a:lnTo>
                    <a:pt x="38630" y="13994"/>
                  </a:lnTo>
                  <a:lnTo>
                    <a:pt x="38510" y="14356"/>
                  </a:lnTo>
                  <a:lnTo>
                    <a:pt x="38379" y="14708"/>
                  </a:lnTo>
                  <a:lnTo>
                    <a:pt x="38248" y="15040"/>
                  </a:lnTo>
                  <a:lnTo>
                    <a:pt x="38097" y="15372"/>
                  </a:lnTo>
                  <a:lnTo>
                    <a:pt x="37946" y="15694"/>
                  </a:lnTo>
                  <a:lnTo>
                    <a:pt x="37795" y="16006"/>
                  </a:lnTo>
                  <a:lnTo>
                    <a:pt x="37624" y="16307"/>
                  </a:lnTo>
                  <a:lnTo>
                    <a:pt x="37453" y="16599"/>
                  </a:lnTo>
                  <a:lnTo>
                    <a:pt x="37272" y="16871"/>
                  </a:lnTo>
                  <a:lnTo>
                    <a:pt x="37091" y="17132"/>
                  </a:lnTo>
                  <a:lnTo>
                    <a:pt x="36890" y="17384"/>
                  </a:lnTo>
                  <a:lnTo>
                    <a:pt x="36689" y="17615"/>
                  </a:lnTo>
                  <a:lnTo>
                    <a:pt x="36478" y="17836"/>
                  </a:lnTo>
                  <a:lnTo>
                    <a:pt x="36256" y="18048"/>
                  </a:lnTo>
                  <a:lnTo>
                    <a:pt x="36025" y="18229"/>
                  </a:lnTo>
                  <a:lnTo>
                    <a:pt x="35783" y="18400"/>
                  </a:lnTo>
                  <a:lnTo>
                    <a:pt x="35542" y="18561"/>
                  </a:lnTo>
                  <a:lnTo>
                    <a:pt x="35542" y="18561"/>
                  </a:lnTo>
                  <a:lnTo>
                    <a:pt x="35029" y="18842"/>
                  </a:lnTo>
                  <a:lnTo>
                    <a:pt x="34496" y="19104"/>
                  </a:lnTo>
                  <a:lnTo>
                    <a:pt x="33953" y="19366"/>
                  </a:lnTo>
                  <a:lnTo>
                    <a:pt x="33389" y="19607"/>
                  </a:lnTo>
                  <a:lnTo>
                    <a:pt x="32816" y="19838"/>
                  </a:lnTo>
                  <a:lnTo>
                    <a:pt x="32232" y="20050"/>
                  </a:lnTo>
                  <a:lnTo>
                    <a:pt x="31639" y="20261"/>
                  </a:lnTo>
                  <a:lnTo>
                    <a:pt x="31035" y="20452"/>
                  </a:lnTo>
                  <a:lnTo>
                    <a:pt x="30411" y="20643"/>
                  </a:lnTo>
                  <a:lnTo>
                    <a:pt x="29798" y="20824"/>
                  </a:lnTo>
                  <a:lnTo>
                    <a:pt x="29164" y="20995"/>
                  </a:lnTo>
                  <a:lnTo>
                    <a:pt x="28530" y="21156"/>
                  </a:lnTo>
                  <a:lnTo>
                    <a:pt x="27886" y="21307"/>
                  </a:lnTo>
                  <a:lnTo>
                    <a:pt x="27253" y="21458"/>
                  </a:lnTo>
                  <a:lnTo>
                    <a:pt x="25965" y="21740"/>
                  </a:lnTo>
                  <a:lnTo>
                    <a:pt x="24677" y="22001"/>
                  </a:lnTo>
                  <a:lnTo>
                    <a:pt x="23410" y="22253"/>
                  </a:lnTo>
                  <a:lnTo>
                    <a:pt x="20935" y="22736"/>
                  </a:lnTo>
                  <a:lnTo>
                    <a:pt x="19758" y="22977"/>
                  </a:lnTo>
                  <a:lnTo>
                    <a:pt x="18631" y="23219"/>
                  </a:lnTo>
                  <a:lnTo>
                    <a:pt x="18088" y="23349"/>
                  </a:lnTo>
                  <a:lnTo>
                    <a:pt x="17565" y="23480"/>
                  </a:lnTo>
                  <a:lnTo>
                    <a:pt x="17062" y="23621"/>
                  </a:lnTo>
                  <a:lnTo>
                    <a:pt x="16569" y="23762"/>
                  </a:lnTo>
                  <a:lnTo>
                    <a:pt x="16569" y="23762"/>
                  </a:lnTo>
                  <a:lnTo>
                    <a:pt x="16076" y="23913"/>
                  </a:lnTo>
                  <a:lnTo>
                    <a:pt x="15573" y="24084"/>
                  </a:lnTo>
                  <a:lnTo>
                    <a:pt x="15050" y="24265"/>
                  </a:lnTo>
                  <a:lnTo>
                    <a:pt x="14507" y="24466"/>
                  </a:lnTo>
                  <a:lnTo>
                    <a:pt x="13953" y="24677"/>
                  </a:lnTo>
                  <a:lnTo>
                    <a:pt x="13390" y="24909"/>
                  </a:lnTo>
                  <a:lnTo>
                    <a:pt x="12817" y="25160"/>
                  </a:lnTo>
                  <a:lnTo>
                    <a:pt x="12243" y="25432"/>
                  </a:lnTo>
                  <a:lnTo>
                    <a:pt x="11650" y="25724"/>
                  </a:lnTo>
                  <a:lnTo>
                    <a:pt x="11066" y="26035"/>
                  </a:lnTo>
                  <a:lnTo>
                    <a:pt x="10473" y="26357"/>
                  </a:lnTo>
                  <a:lnTo>
                    <a:pt x="9889" y="26709"/>
                  </a:lnTo>
                  <a:lnTo>
                    <a:pt x="9306" y="27092"/>
                  </a:lnTo>
                  <a:lnTo>
                    <a:pt x="8722" y="27484"/>
                  </a:lnTo>
                  <a:lnTo>
                    <a:pt x="8430" y="27695"/>
                  </a:lnTo>
                  <a:lnTo>
                    <a:pt x="8149" y="27907"/>
                  </a:lnTo>
                  <a:lnTo>
                    <a:pt x="7867" y="28128"/>
                  </a:lnTo>
                  <a:lnTo>
                    <a:pt x="7585" y="28359"/>
                  </a:lnTo>
                  <a:lnTo>
                    <a:pt x="7304" y="28591"/>
                  </a:lnTo>
                  <a:lnTo>
                    <a:pt x="7022" y="28832"/>
                  </a:lnTo>
                  <a:lnTo>
                    <a:pt x="6750" y="29074"/>
                  </a:lnTo>
                  <a:lnTo>
                    <a:pt x="6479" y="29325"/>
                  </a:lnTo>
                  <a:lnTo>
                    <a:pt x="6217" y="29587"/>
                  </a:lnTo>
                  <a:lnTo>
                    <a:pt x="5956" y="29848"/>
                  </a:lnTo>
                  <a:lnTo>
                    <a:pt x="5694" y="30120"/>
                  </a:lnTo>
                  <a:lnTo>
                    <a:pt x="5443" y="30401"/>
                  </a:lnTo>
                  <a:lnTo>
                    <a:pt x="5191" y="30693"/>
                  </a:lnTo>
                  <a:lnTo>
                    <a:pt x="4950" y="30985"/>
                  </a:lnTo>
                  <a:lnTo>
                    <a:pt x="4708" y="31287"/>
                  </a:lnTo>
                  <a:lnTo>
                    <a:pt x="4477" y="31599"/>
                  </a:lnTo>
                  <a:lnTo>
                    <a:pt x="4245" y="31910"/>
                  </a:lnTo>
                  <a:lnTo>
                    <a:pt x="4024" y="32232"/>
                  </a:lnTo>
                  <a:lnTo>
                    <a:pt x="3803" y="32564"/>
                  </a:lnTo>
                  <a:lnTo>
                    <a:pt x="3591" y="32906"/>
                  </a:lnTo>
                  <a:lnTo>
                    <a:pt x="3390" y="33248"/>
                  </a:lnTo>
                  <a:lnTo>
                    <a:pt x="3199" y="33601"/>
                  </a:lnTo>
                  <a:lnTo>
                    <a:pt x="3008" y="33963"/>
                  </a:lnTo>
                  <a:lnTo>
                    <a:pt x="2817" y="34335"/>
                  </a:lnTo>
                  <a:lnTo>
                    <a:pt x="2646" y="34707"/>
                  </a:lnTo>
                  <a:lnTo>
                    <a:pt x="2475" y="35099"/>
                  </a:lnTo>
                  <a:lnTo>
                    <a:pt x="2314" y="35492"/>
                  </a:lnTo>
                  <a:lnTo>
                    <a:pt x="2163" y="35894"/>
                  </a:lnTo>
                  <a:lnTo>
                    <a:pt x="2022" y="36307"/>
                  </a:lnTo>
                  <a:lnTo>
                    <a:pt x="1891" y="36729"/>
                  </a:lnTo>
                  <a:lnTo>
                    <a:pt x="1761" y="37152"/>
                  </a:lnTo>
                  <a:lnTo>
                    <a:pt x="1650" y="37594"/>
                  </a:lnTo>
                  <a:lnTo>
                    <a:pt x="1539" y="38037"/>
                  </a:lnTo>
                  <a:lnTo>
                    <a:pt x="1439" y="38490"/>
                  </a:lnTo>
                  <a:lnTo>
                    <a:pt x="1358" y="38952"/>
                  </a:lnTo>
                  <a:lnTo>
                    <a:pt x="1278" y="39425"/>
                  </a:lnTo>
                  <a:lnTo>
                    <a:pt x="1278" y="39425"/>
                  </a:lnTo>
                  <a:lnTo>
                    <a:pt x="1167" y="40200"/>
                  </a:lnTo>
                  <a:lnTo>
                    <a:pt x="1056" y="40985"/>
                  </a:lnTo>
                  <a:lnTo>
                    <a:pt x="956" y="41779"/>
                  </a:lnTo>
                  <a:lnTo>
                    <a:pt x="865" y="42584"/>
                  </a:lnTo>
                  <a:lnTo>
                    <a:pt x="785" y="43399"/>
                  </a:lnTo>
                  <a:lnTo>
                    <a:pt x="704" y="44214"/>
                  </a:lnTo>
                  <a:lnTo>
                    <a:pt x="553" y="45844"/>
                  </a:lnTo>
                  <a:lnTo>
                    <a:pt x="433" y="47463"/>
                  </a:lnTo>
                  <a:lnTo>
                    <a:pt x="332" y="49043"/>
                  </a:lnTo>
                  <a:lnTo>
                    <a:pt x="242" y="50572"/>
                  </a:lnTo>
                  <a:lnTo>
                    <a:pt x="171" y="52020"/>
                  </a:lnTo>
                  <a:lnTo>
                    <a:pt x="121" y="53368"/>
                  </a:lnTo>
                  <a:lnTo>
                    <a:pt x="81" y="54606"/>
                  </a:lnTo>
                  <a:lnTo>
                    <a:pt x="50" y="55712"/>
                  </a:lnTo>
                  <a:lnTo>
                    <a:pt x="20" y="56658"/>
                  </a:lnTo>
                  <a:lnTo>
                    <a:pt x="0" y="58006"/>
                  </a:lnTo>
                  <a:lnTo>
                    <a:pt x="0" y="58489"/>
                  </a:lnTo>
                  <a:lnTo>
                    <a:pt x="51648" y="58489"/>
                  </a:lnTo>
                  <a:lnTo>
                    <a:pt x="103306" y="58489"/>
                  </a:lnTo>
                  <a:lnTo>
                    <a:pt x="103306" y="58489"/>
                  </a:lnTo>
                  <a:lnTo>
                    <a:pt x="103296" y="58006"/>
                  </a:lnTo>
                  <a:lnTo>
                    <a:pt x="103276" y="56658"/>
                  </a:lnTo>
                  <a:lnTo>
                    <a:pt x="103256" y="55712"/>
                  </a:lnTo>
                  <a:lnTo>
                    <a:pt x="103226" y="54606"/>
                  </a:lnTo>
                  <a:lnTo>
                    <a:pt x="103175" y="53368"/>
                  </a:lnTo>
                  <a:lnTo>
                    <a:pt x="103125" y="52020"/>
                  </a:lnTo>
                  <a:lnTo>
                    <a:pt x="103055" y="50572"/>
                  </a:lnTo>
                  <a:lnTo>
                    <a:pt x="102964" y="49043"/>
                  </a:lnTo>
                  <a:lnTo>
                    <a:pt x="102864" y="47463"/>
                  </a:lnTo>
                  <a:lnTo>
                    <a:pt x="102743" y="45844"/>
                  </a:lnTo>
                  <a:lnTo>
                    <a:pt x="102592" y="44214"/>
                  </a:lnTo>
                  <a:lnTo>
                    <a:pt x="102522" y="43399"/>
                  </a:lnTo>
                  <a:lnTo>
                    <a:pt x="102431" y="42584"/>
                  </a:lnTo>
                  <a:lnTo>
                    <a:pt x="102340" y="41779"/>
                  </a:lnTo>
                  <a:lnTo>
                    <a:pt x="102240" y="40985"/>
                  </a:lnTo>
                  <a:lnTo>
                    <a:pt x="102139" y="40200"/>
                  </a:lnTo>
                  <a:lnTo>
                    <a:pt x="102019" y="394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107;p27">
              <a:extLst>
                <a:ext uri="{FF2B5EF4-FFF2-40B4-BE49-F238E27FC236}">
                  <a16:creationId xmlns:a16="http://schemas.microsoft.com/office/drawing/2014/main" id="{44A128D9-938D-4491-8148-07BB4117E33F}"/>
                </a:ext>
              </a:extLst>
            </p:cNvPr>
            <p:cNvSpPr/>
            <p:nvPr/>
          </p:nvSpPr>
          <p:spPr>
            <a:xfrm>
              <a:off x="2272325" y="2401025"/>
              <a:ext cx="605125" cy="315150"/>
            </a:xfrm>
            <a:custGeom>
              <a:avLst/>
              <a:gdLst/>
              <a:ahLst/>
              <a:cxnLst/>
              <a:rect l="l" t="t" r="r" b="b"/>
              <a:pathLst>
                <a:path w="24205" h="12606" extrusionOk="0">
                  <a:moveTo>
                    <a:pt x="1016" y="0"/>
                  </a:moveTo>
                  <a:lnTo>
                    <a:pt x="1036" y="312"/>
                  </a:lnTo>
                  <a:lnTo>
                    <a:pt x="1056" y="1187"/>
                  </a:lnTo>
                  <a:lnTo>
                    <a:pt x="1067" y="1811"/>
                  </a:lnTo>
                  <a:lnTo>
                    <a:pt x="1067" y="2525"/>
                  </a:lnTo>
                  <a:lnTo>
                    <a:pt x="1056" y="3330"/>
                  </a:lnTo>
                  <a:lnTo>
                    <a:pt x="1036" y="4215"/>
                  </a:lnTo>
                  <a:lnTo>
                    <a:pt x="996" y="5171"/>
                  </a:lnTo>
                  <a:lnTo>
                    <a:pt x="936" y="6177"/>
                  </a:lnTo>
                  <a:lnTo>
                    <a:pt x="855" y="7213"/>
                  </a:lnTo>
                  <a:lnTo>
                    <a:pt x="805" y="7746"/>
                  </a:lnTo>
                  <a:lnTo>
                    <a:pt x="755" y="8290"/>
                  </a:lnTo>
                  <a:lnTo>
                    <a:pt x="684" y="8823"/>
                  </a:lnTo>
                  <a:lnTo>
                    <a:pt x="614" y="9366"/>
                  </a:lnTo>
                  <a:lnTo>
                    <a:pt x="533" y="9909"/>
                  </a:lnTo>
                  <a:lnTo>
                    <a:pt x="453" y="10452"/>
                  </a:lnTo>
                  <a:lnTo>
                    <a:pt x="352" y="10996"/>
                  </a:lnTo>
                  <a:lnTo>
                    <a:pt x="242" y="11529"/>
                  </a:lnTo>
                  <a:lnTo>
                    <a:pt x="131" y="12062"/>
                  </a:lnTo>
                  <a:lnTo>
                    <a:pt x="0" y="12585"/>
                  </a:lnTo>
                  <a:lnTo>
                    <a:pt x="0" y="12605"/>
                  </a:lnTo>
                  <a:lnTo>
                    <a:pt x="604" y="12485"/>
                  </a:lnTo>
                  <a:lnTo>
                    <a:pt x="1238" y="12354"/>
                  </a:lnTo>
                  <a:lnTo>
                    <a:pt x="1902" y="12203"/>
                  </a:lnTo>
                  <a:lnTo>
                    <a:pt x="2586" y="12032"/>
                  </a:lnTo>
                  <a:lnTo>
                    <a:pt x="3310" y="11861"/>
                  </a:lnTo>
                  <a:lnTo>
                    <a:pt x="4044" y="11670"/>
                  </a:lnTo>
                  <a:lnTo>
                    <a:pt x="4809" y="11458"/>
                  </a:lnTo>
                  <a:lnTo>
                    <a:pt x="5583" y="11237"/>
                  </a:lnTo>
                  <a:lnTo>
                    <a:pt x="6378" y="11006"/>
                  </a:lnTo>
                  <a:lnTo>
                    <a:pt x="7183" y="10764"/>
                  </a:lnTo>
                  <a:lnTo>
                    <a:pt x="8008" y="10513"/>
                  </a:lnTo>
                  <a:lnTo>
                    <a:pt x="8843" y="10241"/>
                  </a:lnTo>
                  <a:lnTo>
                    <a:pt x="9678" y="9970"/>
                  </a:lnTo>
                  <a:lnTo>
                    <a:pt x="10523" y="9678"/>
                  </a:lnTo>
                  <a:lnTo>
                    <a:pt x="11378" y="9376"/>
                  </a:lnTo>
                  <a:lnTo>
                    <a:pt x="12223" y="9074"/>
                  </a:lnTo>
                  <a:lnTo>
                    <a:pt x="13068" y="8752"/>
                  </a:lnTo>
                  <a:lnTo>
                    <a:pt x="13913" y="8420"/>
                  </a:lnTo>
                  <a:lnTo>
                    <a:pt x="14758" y="8088"/>
                  </a:lnTo>
                  <a:lnTo>
                    <a:pt x="15583" y="7746"/>
                  </a:lnTo>
                  <a:lnTo>
                    <a:pt x="16408" y="7394"/>
                  </a:lnTo>
                  <a:lnTo>
                    <a:pt x="17223" y="7032"/>
                  </a:lnTo>
                  <a:lnTo>
                    <a:pt x="18018" y="6670"/>
                  </a:lnTo>
                  <a:lnTo>
                    <a:pt x="18792" y="6288"/>
                  </a:lnTo>
                  <a:lnTo>
                    <a:pt x="19557" y="5915"/>
                  </a:lnTo>
                  <a:lnTo>
                    <a:pt x="20291" y="5523"/>
                  </a:lnTo>
                  <a:lnTo>
                    <a:pt x="21005" y="5131"/>
                  </a:lnTo>
                  <a:lnTo>
                    <a:pt x="21700" y="4738"/>
                  </a:lnTo>
                  <a:lnTo>
                    <a:pt x="22364" y="4336"/>
                  </a:lnTo>
                  <a:lnTo>
                    <a:pt x="22997" y="3934"/>
                  </a:lnTo>
                  <a:lnTo>
                    <a:pt x="23601" y="3521"/>
                  </a:lnTo>
                  <a:lnTo>
                    <a:pt x="24164" y="3109"/>
                  </a:lnTo>
                  <a:lnTo>
                    <a:pt x="24154" y="2445"/>
                  </a:lnTo>
                  <a:lnTo>
                    <a:pt x="24164" y="1851"/>
                  </a:lnTo>
                  <a:lnTo>
                    <a:pt x="24164" y="1811"/>
                  </a:lnTo>
                  <a:lnTo>
                    <a:pt x="24174" y="1338"/>
                  </a:lnTo>
                  <a:lnTo>
                    <a:pt x="24174" y="1248"/>
                  </a:lnTo>
                  <a:lnTo>
                    <a:pt x="24174" y="895"/>
                  </a:lnTo>
                  <a:lnTo>
                    <a:pt x="24174" y="815"/>
                  </a:lnTo>
                  <a:lnTo>
                    <a:pt x="24184" y="664"/>
                  </a:lnTo>
                  <a:lnTo>
                    <a:pt x="24184" y="533"/>
                  </a:lnTo>
                  <a:lnTo>
                    <a:pt x="24184" y="463"/>
                  </a:lnTo>
                  <a:lnTo>
                    <a:pt x="24194" y="252"/>
                  </a:lnTo>
                  <a:lnTo>
                    <a:pt x="24194" y="211"/>
                  </a:lnTo>
                  <a:lnTo>
                    <a:pt x="24205" y="91"/>
                  </a:lnTo>
                  <a:lnTo>
                    <a:pt x="24205" y="0"/>
                  </a:lnTo>
                  <a:close/>
                </a:path>
              </a:pathLst>
            </a:custGeom>
            <a:solidFill>
              <a:srgbClr val="EDB3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108;p27">
              <a:extLst>
                <a:ext uri="{FF2B5EF4-FFF2-40B4-BE49-F238E27FC236}">
                  <a16:creationId xmlns:a16="http://schemas.microsoft.com/office/drawing/2014/main" id="{3DAAB11E-2E97-4BAF-8AC5-F8E575C5D622}"/>
                </a:ext>
              </a:extLst>
            </p:cNvPr>
            <p:cNvSpPr/>
            <p:nvPr/>
          </p:nvSpPr>
          <p:spPr>
            <a:xfrm>
              <a:off x="2272325" y="2401025"/>
              <a:ext cx="605125" cy="315150"/>
            </a:xfrm>
            <a:custGeom>
              <a:avLst/>
              <a:gdLst/>
              <a:ahLst/>
              <a:cxnLst/>
              <a:rect l="l" t="t" r="r" b="b"/>
              <a:pathLst>
                <a:path w="24205" h="12606" fill="none" extrusionOk="0">
                  <a:moveTo>
                    <a:pt x="0" y="12585"/>
                  </a:moveTo>
                  <a:lnTo>
                    <a:pt x="0" y="12585"/>
                  </a:lnTo>
                  <a:lnTo>
                    <a:pt x="0" y="12605"/>
                  </a:lnTo>
                  <a:lnTo>
                    <a:pt x="0" y="12605"/>
                  </a:lnTo>
                  <a:lnTo>
                    <a:pt x="604" y="12485"/>
                  </a:lnTo>
                  <a:lnTo>
                    <a:pt x="1238" y="12354"/>
                  </a:lnTo>
                  <a:lnTo>
                    <a:pt x="1902" y="12203"/>
                  </a:lnTo>
                  <a:lnTo>
                    <a:pt x="2586" y="12032"/>
                  </a:lnTo>
                  <a:lnTo>
                    <a:pt x="3310" y="11861"/>
                  </a:lnTo>
                  <a:lnTo>
                    <a:pt x="4044" y="11670"/>
                  </a:lnTo>
                  <a:lnTo>
                    <a:pt x="4809" y="11458"/>
                  </a:lnTo>
                  <a:lnTo>
                    <a:pt x="5583" y="11237"/>
                  </a:lnTo>
                  <a:lnTo>
                    <a:pt x="6378" y="11006"/>
                  </a:lnTo>
                  <a:lnTo>
                    <a:pt x="7183" y="10764"/>
                  </a:lnTo>
                  <a:lnTo>
                    <a:pt x="8008" y="10513"/>
                  </a:lnTo>
                  <a:lnTo>
                    <a:pt x="8843" y="10241"/>
                  </a:lnTo>
                  <a:lnTo>
                    <a:pt x="9678" y="9970"/>
                  </a:lnTo>
                  <a:lnTo>
                    <a:pt x="10523" y="9678"/>
                  </a:lnTo>
                  <a:lnTo>
                    <a:pt x="11378" y="9376"/>
                  </a:lnTo>
                  <a:lnTo>
                    <a:pt x="12223" y="9074"/>
                  </a:lnTo>
                  <a:lnTo>
                    <a:pt x="13068" y="8752"/>
                  </a:lnTo>
                  <a:lnTo>
                    <a:pt x="13913" y="8420"/>
                  </a:lnTo>
                  <a:lnTo>
                    <a:pt x="14758" y="8088"/>
                  </a:lnTo>
                  <a:lnTo>
                    <a:pt x="15583" y="7746"/>
                  </a:lnTo>
                  <a:lnTo>
                    <a:pt x="16408" y="7394"/>
                  </a:lnTo>
                  <a:lnTo>
                    <a:pt x="17223" y="7032"/>
                  </a:lnTo>
                  <a:lnTo>
                    <a:pt x="18018" y="6670"/>
                  </a:lnTo>
                  <a:lnTo>
                    <a:pt x="18792" y="6288"/>
                  </a:lnTo>
                  <a:lnTo>
                    <a:pt x="19557" y="5915"/>
                  </a:lnTo>
                  <a:lnTo>
                    <a:pt x="20291" y="5523"/>
                  </a:lnTo>
                  <a:lnTo>
                    <a:pt x="21005" y="5131"/>
                  </a:lnTo>
                  <a:lnTo>
                    <a:pt x="21700" y="4738"/>
                  </a:lnTo>
                  <a:lnTo>
                    <a:pt x="22364" y="4336"/>
                  </a:lnTo>
                  <a:lnTo>
                    <a:pt x="22997" y="3934"/>
                  </a:lnTo>
                  <a:lnTo>
                    <a:pt x="23601" y="3521"/>
                  </a:lnTo>
                  <a:lnTo>
                    <a:pt x="24164" y="3109"/>
                  </a:lnTo>
                  <a:lnTo>
                    <a:pt x="24164" y="3109"/>
                  </a:lnTo>
                  <a:lnTo>
                    <a:pt x="24154" y="2445"/>
                  </a:lnTo>
                  <a:lnTo>
                    <a:pt x="24164" y="1851"/>
                  </a:lnTo>
                  <a:lnTo>
                    <a:pt x="24164" y="1851"/>
                  </a:lnTo>
                  <a:lnTo>
                    <a:pt x="24164" y="1811"/>
                  </a:lnTo>
                  <a:lnTo>
                    <a:pt x="24164" y="1811"/>
                  </a:lnTo>
                  <a:lnTo>
                    <a:pt x="24174" y="1338"/>
                  </a:lnTo>
                  <a:lnTo>
                    <a:pt x="24174" y="1338"/>
                  </a:lnTo>
                  <a:lnTo>
                    <a:pt x="24174" y="1248"/>
                  </a:lnTo>
                  <a:lnTo>
                    <a:pt x="24174" y="1248"/>
                  </a:lnTo>
                  <a:lnTo>
                    <a:pt x="24174" y="895"/>
                  </a:lnTo>
                  <a:lnTo>
                    <a:pt x="24174" y="895"/>
                  </a:lnTo>
                  <a:lnTo>
                    <a:pt x="24174" y="815"/>
                  </a:lnTo>
                  <a:lnTo>
                    <a:pt x="24174" y="815"/>
                  </a:lnTo>
                  <a:lnTo>
                    <a:pt x="24184" y="664"/>
                  </a:lnTo>
                  <a:lnTo>
                    <a:pt x="24184" y="533"/>
                  </a:lnTo>
                  <a:lnTo>
                    <a:pt x="24184" y="533"/>
                  </a:lnTo>
                  <a:lnTo>
                    <a:pt x="24184" y="463"/>
                  </a:lnTo>
                  <a:lnTo>
                    <a:pt x="24184" y="463"/>
                  </a:lnTo>
                  <a:lnTo>
                    <a:pt x="24194" y="252"/>
                  </a:lnTo>
                  <a:lnTo>
                    <a:pt x="24194" y="252"/>
                  </a:lnTo>
                  <a:lnTo>
                    <a:pt x="24194" y="211"/>
                  </a:lnTo>
                  <a:lnTo>
                    <a:pt x="24194" y="211"/>
                  </a:lnTo>
                  <a:lnTo>
                    <a:pt x="24205" y="91"/>
                  </a:lnTo>
                  <a:lnTo>
                    <a:pt x="24205" y="91"/>
                  </a:lnTo>
                  <a:lnTo>
                    <a:pt x="24205" y="0"/>
                  </a:lnTo>
                  <a:lnTo>
                    <a:pt x="12615" y="0"/>
                  </a:lnTo>
                  <a:lnTo>
                    <a:pt x="1016" y="0"/>
                  </a:lnTo>
                  <a:lnTo>
                    <a:pt x="1016" y="0"/>
                  </a:lnTo>
                  <a:lnTo>
                    <a:pt x="1036" y="312"/>
                  </a:lnTo>
                  <a:lnTo>
                    <a:pt x="1056" y="1187"/>
                  </a:lnTo>
                  <a:lnTo>
                    <a:pt x="1067" y="1811"/>
                  </a:lnTo>
                  <a:lnTo>
                    <a:pt x="1067" y="2525"/>
                  </a:lnTo>
                  <a:lnTo>
                    <a:pt x="1056" y="3330"/>
                  </a:lnTo>
                  <a:lnTo>
                    <a:pt x="1036" y="4215"/>
                  </a:lnTo>
                  <a:lnTo>
                    <a:pt x="996" y="5171"/>
                  </a:lnTo>
                  <a:lnTo>
                    <a:pt x="936" y="6177"/>
                  </a:lnTo>
                  <a:lnTo>
                    <a:pt x="855" y="7213"/>
                  </a:lnTo>
                  <a:lnTo>
                    <a:pt x="805" y="7746"/>
                  </a:lnTo>
                  <a:lnTo>
                    <a:pt x="755" y="8290"/>
                  </a:lnTo>
                  <a:lnTo>
                    <a:pt x="684" y="8823"/>
                  </a:lnTo>
                  <a:lnTo>
                    <a:pt x="614" y="9366"/>
                  </a:lnTo>
                  <a:lnTo>
                    <a:pt x="533" y="9909"/>
                  </a:lnTo>
                  <a:lnTo>
                    <a:pt x="453" y="10452"/>
                  </a:lnTo>
                  <a:lnTo>
                    <a:pt x="352" y="10996"/>
                  </a:lnTo>
                  <a:lnTo>
                    <a:pt x="242" y="11529"/>
                  </a:lnTo>
                  <a:lnTo>
                    <a:pt x="131" y="12062"/>
                  </a:lnTo>
                  <a:lnTo>
                    <a:pt x="0" y="125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109;p27">
              <a:extLst>
                <a:ext uri="{FF2B5EF4-FFF2-40B4-BE49-F238E27FC236}">
                  <a16:creationId xmlns:a16="http://schemas.microsoft.com/office/drawing/2014/main" id="{4D5A4760-592F-4696-A85F-7ACCEDB4170A}"/>
                </a:ext>
              </a:extLst>
            </p:cNvPr>
            <p:cNvSpPr/>
            <p:nvPr/>
          </p:nvSpPr>
          <p:spPr>
            <a:xfrm>
              <a:off x="1659150" y="340225"/>
              <a:ext cx="1815625" cy="2224300"/>
            </a:xfrm>
            <a:custGeom>
              <a:avLst/>
              <a:gdLst/>
              <a:ahLst/>
              <a:cxnLst/>
              <a:rect l="l" t="t" r="r" b="b"/>
              <a:pathLst>
                <a:path w="72625" h="88972" extrusionOk="0">
                  <a:moveTo>
                    <a:pt x="35573" y="0"/>
                  </a:moveTo>
                  <a:lnTo>
                    <a:pt x="34849" y="20"/>
                  </a:lnTo>
                  <a:lnTo>
                    <a:pt x="34134" y="41"/>
                  </a:lnTo>
                  <a:lnTo>
                    <a:pt x="33420" y="81"/>
                  </a:lnTo>
                  <a:lnTo>
                    <a:pt x="32726" y="121"/>
                  </a:lnTo>
                  <a:lnTo>
                    <a:pt x="32042" y="171"/>
                  </a:lnTo>
                  <a:lnTo>
                    <a:pt x="31368" y="242"/>
                  </a:lnTo>
                  <a:lnTo>
                    <a:pt x="30704" y="312"/>
                  </a:lnTo>
                  <a:lnTo>
                    <a:pt x="30050" y="393"/>
                  </a:lnTo>
                  <a:lnTo>
                    <a:pt x="29406" y="483"/>
                  </a:lnTo>
                  <a:lnTo>
                    <a:pt x="28772" y="584"/>
                  </a:lnTo>
                  <a:lnTo>
                    <a:pt x="28149" y="695"/>
                  </a:lnTo>
                  <a:lnTo>
                    <a:pt x="27525" y="815"/>
                  </a:lnTo>
                  <a:lnTo>
                    <a:pt x="26921" y="946"/>
                  </a:lnTo>
                  <a:lnTo>
                    <a:pt x="26318" y="1087"/>
                  </a:lnTo>
                  <a:lnTo>
                    <a:pt x="25734" y="1228"/>
                  </a:lnTo>
                  <a:lnTo>
                    <a:pt x="25151" y="1389"/>
                  </a:lnTo>
                  <a:lnTo>
                    <a:pt x="24577" y="1550"/>
                  </a:lnTo>
                  <a:lnTo>
                    <a:pt x="24014" y="1731"/>
                  </a:lnTo>
                  <a:lnTo>
                    <a:pt x="23461" y="1912"/>
                  </a:lnTo>
                  <a:lnTo>
                    <a:pt x="22918" y="2103"/>
                  </a:lnTo>
                  <a:lnTo>
                    <a:pt x="22374" y="2304"/>
                  </a:lnTo>
                  <a:lnTo>
                    <a:pt x="21851" y="2515"/>
                  </a:lnTo>
                  <a:lnTo>
                    <a:pt x="21328" y="2737"/>
                  </a:lnTo>
                  <a:lnTo>
                    <a:pt x="20815" y="2968"/>
                  </a:lnTo>
                  <a:lnTo>
                    <a:pt x="20312" y="3210"/>
                  </a:lnTo>
                  <a:lnTo>
                    <a:pt x="19809" y="3451"/>
                  </a:lnTo>
                  <a:lnTo>
                    <a:pt x="19326" y="3713"/>
                  </a:lnTo>
                  <a:lnTo>
                    <a:pt x="18843" y="3974"/>
                  </a:lnTo>
                  <a:lnTo>
                    <a:pt x="18370" y="4246"/>
                  </a:lnTo>
                  <a:lnTo>
                    <a:pt x="17908" y="4527"/>
                  </a:lnTo>
                  <a:lnTo>
                    <a:pt x="17445" y="4819"/>
                  </a:lnTo>
                  <a:lnTo>
                    <a:pt x="16992" y="5121"/>
                  </a:lnTo>
                  <a:lnTo>
                    <a:pt x="16550" y="5423"/>
                  </a:lnTo>
                  <a:lnTo>
                    <a:pt x="16117" y="5745"/>
                  </a:lnTo>
                  <a:lnTo>
                    <a:pt x="15684" y="6067"/>
                  </a:lnTo>
                  <a:lnTo>
                    <a:pt x="15262" y="6399"/>
                  </a:lnTo>
                  <a:lnTo>
                    <a:pt x="14849" y="6741"/>
                  </a:lnTo>
                  <a:lnTo>
                    <a:pt x="14437" y="7093"/>
                  </a:lnTo>
                  <a:lnTo>
                    <a:pt x="14035" y="7445"/>
                  </a:lnTo>
                  <a:lnTo>
                    <a:pt x="13642" y="7817"/>
                  </a:lnTo>
                  <a:lnTo>
                    <a:pt x="13250" y="8189"/>
                  </a:lnTo>
                  <a:lnTo>
                    <a:pt x="12868" y="8571"/>
                  </a:lnTo>
                  <a:lnTo>
                    <a:pt x="12485" y="8964"/>
                  </a:lnTo>
                  <a:lnTo>
                    <a:pt x="12123" y="9366"/>
                  </a:lnTo>
                  <a:lnTo>
                    <a:pt x="11751" y="9769"/>
                  </a:lnTo>
                  <a:lnTo>
                    <a:pt x="11399" y="10181"/>
                  </a:lnTo>
                  <a:lnTo>
                    <a:pt x="11047" y="10604"/>
                  </a:lnTo>
                  <a:lnTo>
                    <a:pt x="10695" y="11036"/>
                  </a:lnTo>
                  <a:lnTo>
                    <a:pt x="10353" y="11479"/>
                  </a:lnTo>
                  <a:lnTo>
                    <a:pt x="10021" y="11921"/>
                  </a:lnTo>
                  <a:lnTo>
                    <a:pt x="9689" y="12384"/>
                  </a:lnTo>
                  <a:lnTo>
                    <a:pt x="9367" y="12847"/>
                  </a:lnTo>
                  <a:lnTo>
                    <a:pt x="9045" y="13310"/>
                  </a:lnTo>
                  <a:lnTo>
                    <a:pt x="8733" y="13793"/>
                  </a:lnTo>
                  <a:lnTo>
                    <a:pt x="8421" y="14276"/>
                  </a:lnTo>
                  <a:lnTo>
                    <a:pt x="8119" y="14768"/>
                  </a:lnTo>
                  <a:lnTo>
                    <a:pt x="7828" y="15271"/>
                  </a:lnTo>
                  <a:lnTo>
                    <a:pt x="7526" y="15785"/>
                  </a:lnTo>
                  <a:lnTo>
                    <a:pt x="7244" y="16298"/>
                  </a:lnTo>
                  <a:lnTo>
                    <a:pt x="6952" y="16821"/>
                  </a:lnTo>
                  <a:lnTo>
                    <a:pt x="6671" y="17354"/>
                  </a:lnTo>
                  <a:lnTo>
                    <a:pt x="6399" y="17897"/>
                  </a:lnTo>
                  <a:lnTo>
                    <a:pt x="6127" y="18440"/>
                  </a:lnTo>
                  <a:lnTo>
                    <a:pt x="5886" y="18963"/>
                  </a:lnTo>
                  <a:lnTo>
                    <a:pt x="5655" y="19487"/>
                  </a:lnTo>
                  <a:lnTo>
                    <a:pt x="5443" y="20030"/>
                  </a:lnTo>
                  <a:lnTo>
                    <a:pt x="5242" y="20573"/>
                  </a:lnTo>
                  <a:lnTo>
                    <a:pt x="5051" y="21136"/>
                  </a:lnTo>
                  <a:lnTo>
                    <a:pt x="4880" y="21710"/>
                  </a:lnTo>
                  <a:lnTo>
                    <a:pt x="4709" y="22293"/>
                  </a:lnTo>
                  <a:lnTo>
                    <a:pt x="4568" y="22877"/>
                  </a:lnTo>
                  <a:lnTo>
                    <a:pt x="4427" y="23470"/>
                  </a:lnTo>
                  <a:lnTo>
                    <a:pt x="4297" y="24074"/>
                  </a:lnTo>
                  <a:lnTo>
                    <a:pt x="4186" y="24678"/>
                  </a:lnTo>
                  <a:lnTo>
                    <a:pt x="4075" y="25291"/>
                  </a:lnTo>
                  <a:lnTo>
                    <a:pt x="3985" y="25915"/>
                  </a:lnTo>
                  <a:lnTo>
                    <a:pt x="3894" y="26539"/>
                  </a:lnTo>
                  <a:lnTo>
                    <a:pt x="3824" y="27162"/>
                  </a:lnTo>
                  <a:lnTo>
                    <a:pt x="3763" y="27796"/>
                  </a:lnTo>
                  <a:lnTo>
                    <a:pt x="3703" y="28430"/>
                  </a:lnTo>
                  <a:lnTo>
                    <a:pt x="3663" y="29064"/>
                  </a:lnTo>
                  <a:lnTo>
                    <a:pt x="3622" y="29698"/>
                  </a:lnTo>
                  <a:lnTo>
                    <a:pt x="3592" y="30331"/>
                  </a:lnTo>
                  <a:lnTo>
                    <a:pt x="3572" y="30965"/>
                  </a:lnTo>
                  <a:lnTo>
                    <a:pt x="3552" y="31599"/>
                  </a:lnTo>
                  <a:lnTo>
                    <a:pt x="3542" y="32233"/>
                  </a:lnTo>
                  <a:lnTo>
                    <a:pt x="3542" y="32866"/>
                  </a:lnTo>
                  <a:lnTo>
                    <a:pt x="3552" y="33490"/>
                  </a:lnTo>
                  <a:lnTo>
                    <a:pt x="3562" y="34114"/>
                  </a:lnTo>
                  <a:lnTo>
                    <a:pt x="3612" y="35351"/>
                  </a:lnTo>
                  <a:lnTo>
                    <a:pt x="3673" y="36569"/>
                  </a:lnTo>
                  <a:lnTo>
                    <a:pt x="3753" y="37756"/>
                  </a:lnTo>
                  <a:lnTo>
                    <a:pt x="3854" y="38912"/>
                  </a:lnTo>
                  <a:lnTo>
                    <a:pt x="3965" y="40029"/>
                  </a:lnTo>
                  <a:lnTo>
                    <a:pt x="4085" y="41106"/>
                  </a:lnTo>
                  <a:lnTo>
                    <a:pt x="4206" y="42132"/>
                  </a:lnTo>
                  <a:lnTo>
                    <a:pt x="4347" y="43108"/>
                  </a:lnTo>
                  <a:lnTo>
                    <a:pt x="4478" y="44033"/>
                  </a:lnTo>
                  <a:lnTo>
                    <a:pt x="4618" y="44888"/>
                  </a:lnTo>
                  <a:lnTo>
                    <a:pt x="4749" y="45673"/>
                  </a:lnTo>
                  <a:lnTo>
                    <a:pt x="4870" y="46387"/>
                  </a:lnTo>
                  <a:lnTo>
                    <a:pt x="4991" y="47021"/>
                  </a:lnTo>
                  <a:lnTo>
                    <a:pt x="5192" y="48037"/>
                  </a:lnTo>
                  <a:lnTo>
                    <a:pt x="5333" y="48681"/>
                  </a:lnTo>
                  <a:lnTo>
                    <a:pt x="5383" y="48902"/>
                  </a:lnTo>
                  <a:lnTo>
                    <a:pt x="5383" y="48902"/>
                  </a:lnTo>
                  <a:lnTo>
                    <a:pt x="5051" y="48842"/>
                  </a:lnTo>
                  <a:lnTo>
                    <a:pt x="4729" y="48791"/>
                  </a:lnTo>
                  <a:lnTo>
                    <a:pt x="4427" y="48761"/>
                  </a:lnTo>
                  <a:lnTo>
                    <a:pt x="4125" y="48741"/>
                  </a:lnTo>
                  <a:lnTo>
                    <a:pt x="3844" y="48731"/>
                  </a:lnTo>
                  <a:lnTo>
                    <a:pt x="3572" y="48731"/>
                  </a:lnTo>
                  <a:lnTo>
                    <a:pt x="3321" y="48741"/>
                  </a:lnTo>
                  <a:lnTo>
                    <a:pt x="3069" y="48771"/>
                  </a:lnTo>
                  <a:lnTo>
                    <a:pt x="2838" y="48812"/>
                  </a:lnTo>
                  <a:lnTo>
                    <a:pt x="2606" y="48862"/>
                  </a:lnTo>
                  <a:lnTo>
                    <a:pt x="2395" y="48912"/>
                  </a:lnTo>
                  <a:lnTo>
                    <a:pt x="2184" y="48983"/>
                  </a:lnTo>
                  <a:lnTo>
                    <a:pt x="1993" y="49063"/>
                  </a:lnTo>
                  <a:lnTo>
                    <a:pt x="1812" y="49154"/>
                  </a:lnTo>
                  <a:lnTo>
                    <a:pt x="1631" y="49244"/>
                  </a:lnTo>
                  <a:lnTo>
                    <a:pt x="1470" y="49355"/>
                  </a:lnTo>
                  <a:lnTo>
                    <a:pt x="1319" y="49465"/>
                  </a:lnTo>
                  <a:lnTo>
                    <a:pt x="1168" y="49596"/>
                  </a:lnTo>
                  <a:lnTo>
                    <a:pt x="1037" y="49727"/>
                  </a:lnTo>
                  <a:lnTo>
                    <a:pt x="906" y="49868"/>
                  </a:lnTo>
                  <a:lnTo>
                    <a:pt x="796" y="50009"/>
                  </a:lnTo>
                  <a:lnTo>
                    <a:pt x="685" y="50160"/>
                  </a:lnTo>
                  <a:lnTo>
                    <a:pt x="584" y="50321"/>
                  </a:lnTo>
                  <a:lnTo>
                    <a:pt x="494" y="50492"/>
                  </a:lnTo>
                  <a:lnTo>
                    <a:pt x="413" y="50663"/>
                  </a:lnTo>
                  <a:lnTo>
                    <a:pt x="333" y="50844"/>
                  </a:lnTo>
                  <a:lnTo>
                    <a:pt x="273" y="51025"/>
                  </a:lnTo>
                  <a:lnTo>
                    <a:pt x="212" y="51216"/>
                  </a:lnTo>
                  <a:lnTo>
                    <a:pt x="162" y="51407"/>
                  </a:lnTo>
                  <a:lnTo>
                    <a:pt x="112" y="51608"/>
                  </a:lnTo>
                  <a:lnTo>
                    <a:pt x="81" y="51809"/>
                  </a:lnTo>
                  <a:lnTo>
                    <a:pt x="51" y="52021"/>
                  </a:lnTo>
                  <a:lnTo>
                    <a:pt x="21" y="52232"/>
                  </a:lnTo>
                  <a:lnTo>
                    <a:pt x="11" y="52443"/>
                  </a:lnTo>
                  <a:lnTo>
                    <a:pt x="1" y="52665"/>
                  </a:lnTo>
                  <a:lnTo>
                    <a:pt x="1" y="52886"/>
                  </a:lnTo>
                  <a:lnTo>
                    <a:pt x="11" y="53328"/>
                  </a:lnTo>
                  <a:lnTo>
                    <a:pt x="41" y="53781"/>
                  </a:lnTo>
                  <a:lnTo>
                    <a:pt x="101" y="54244"/>
                  </a:lnTo>
                  <a:lnTo>
                    <a:pt x="182" y="54707"/>
                  </a:lnTo>
                  <a:lnTo>
                    <a:pt x="283" y="55159"/>
                  </a:lnTo>
                  <a:lnTo>
                    <a:pt x="393" y="55622"/>
                  </a:lnTo>
                  <a:lnTo>
                    <a:pt x="524" y="56075"/>
                  </a:lnTo>
                  <a:lnTo>
                    <a:pt x="675" y="56518"/>
                  </a:lnTo>
                  <a:lnTo>
                    <a:pt x="836" y="56950"/>
                  </a:lnTo>
                  <a:lnTo>
                    <a:pt x="1007" y="57373"/>
                  </a:lnTo>
                  <a:lnTo>
                    <a:pt x="1188" y="57785"/>
                  </a:lnTo>
                  <a:lnTo>
                    <a:pt x="1379" y="58167"/>
                  </a:lnTo>
                  <a:lnTo>
                    <a:pt x="1580" y="58540"/>
                  </a:lnTo>
                  <a:lnTo>
                    <a:pt x="1792" y="58882"/>
                  </a:lnTo>
                  <a:lnTo>
                    <a:pt x="2405" y="59878"/>
                  </a:lnTo>
                  <a:lnTo>
                    <a:pt x="2667" y="60300"/>
                  </a:lnTo>
                  <a:lnTo>
                    <a:pt x="2888" y="60682"/>
                  </a:lnTo>
                  <a:lnTo>
                    <a:pt x="3089" y="61045"/>
                  </a:lnTo>
                  <a:lnTo>
                    <a:pt x="3270" y="61376"/>
                  </a:lnTo>
                  <a:lnTo>
                    <a:pt x="3431" y="61698"/>
                  </a:lnTo>
                  <a:lnTo>
                    <a:pt x="3582" y="62020"/>
                  </a:lnTo>
                  <a:lnTo>
                    <a:pt x="3713" y="62342"/>
                  </a:lnTo>
                  <a:lnTo>
                    <a:pt x="3854" y="62674"/>
                  </a:lnTo>
                  <a:lnTo>
                    <a:pt x="3985" y="63036"/>
                  </a:lnTo>
                  <a:lnTo>
                    <a:pt x="4125" y="63419"/>
                  </a:lnTo>
                  <a:lnTo>
                    <a:pt x="4437" y="64294"/>
                  </a:lnTo>
                  <a:lnTo>
                    <a:pt x="4810" y="65390"/>
                  </a:lnTo>
                  <a:lnTo>
                    <a:pt x="4890" y="65602"/>
                  </a:lnTo>
                  <a:lnTo>
                    <a:pt x="4971" y="65803"/>
                  </a:lnTo>
                  <a:lnTo>
                    <a:pt x="5051" y="65994"/>
                  </a:lnTo>
                  <a:lnTo>
                    <a:pt x="5142" y="66175"/>
                  </a:lnTo>
                  <a:lnTo>
                    <a:pt x="5232" y="66346"/>
                  </a:lnTo>
                  <a:lnTo>
                    <a:pt x="5323" y="66497"/>
                  </a:lnTo>
                  <a:lnTo>
                    <a:pt x="5413" y="66648"/>
                  </a:lnTo>
                  <a:lnTo>
                    <a:pt x="5504" y="66789"/>
                  </a:lnTo>
                  <a:lnTo>
                    <a:pt x="5604" y="66920"/>
                  </a:lnTo>
                  <a:lnTo>
                    <a:pt x="5705" y="67040"/>
                  </a:lnTo>
                  <a:lnTo>
                    <a:pt x="5806" y="67151"/>
                  </a:lnTo>
                  <a:lnTo>
                    <a:pt x="5906" y="67252"/>
                  </a:lnTo>
                  <a:lnTo>
                    <a:pt x="6007" y="67352"/>
                  </a:lnTo>
                  <a:lnTo>
                    <a:pt x="6117" y="67433"/>
                  </a:lnTo>
                  <a:lnTo>
                    <a:pt x="6218" y="67513"/>
                  </a:lnTo>
                  <a:lnTo>
                    <a:pt x="6329" y="67584"/>
                  </a:lnTo>
                  <a:lnTo>
                    <a:pt x="6439" y="67644"/>
                  </a:lnTo>
                  <a:lnTo>
                    <a:pt x="6550" y="67704"/>
                  </a:lnTo>
                  <a:lnTo>
                    <a:pt x="6661" y="67744"/>
                  </a:lnTo>
                  <a:lnTo>
                    <a:pt x="6771" y="67795"/>
                  </a:lnTo>
                  <a:lnTo>
                    <a:pt x="6882" y="67825"/>
                  </a:lnTo>
                  <a:lnTo>
                    <a:pt x="6993" y="67855"/>
                  </a:lnTo>
                  <a:lnTo>
                    <a:pt x="7214" y="67895"/>
                  </a:lnTo>
                  <a:lnTo>
                    <a:pt x="7435" y="67915"/>
                  </a:lnTo>
                  <a:lnTo>
                    <a:pt x="7657" y="67915"/>
                  </a:lnTo>
                  <a:lnTo>
                    <a:pt x="7868" y="67895"/>
                  </a:lnTo>
                  <a:lnTo>
                    <a:pt x="8089" y="67855"/>
                  </a:lnTo>
                  <a:lnTo>
                    <a:pt x="8290" y="67805"/>
                  </a:lnTo>
                  <a:lnTo>
                    <a:pt x="8502" y="67744"/>
                  </a:lnTo>
                  <a:lnTo>
                    <a:pt x="8693" y="67684"/>
                  </a:lnTo>
                  <a:lnTo>
                    <a:pt x="8884" y="67604"/>
                  </a:lnTo>
                  <a:lnTo>
                    <a:pt x="9065" y="67523"/>
                  </a:lnTo>
                  <a:lnTo>
                    <a:pt x="9236" y="67433"/>
                  </a:lnTo>
                  <a:lnTo>
                    <a:pt x="9538" y="67262"/>
                  </a:lnTo>
                  <a:lnTo>
                    <a:pt x="9789" y="67091"/>
                  </a:lnTo>
                  <a:lnTo>
                    <a:pt x="9980" y="66960"/>
                  </a:lnTo>
                  <a:lnTo>
                    <a:pt x="10141" y="66829"/>
                  </a:lnTo>
                  <a:lnTo>
                    <a:pt x="10343" y="67372"/>
                  </a:lnTo>
                  <a:lnTo>
                    <a:pt x="10544" y="67895"/>
                  </a:lnTo>
                  <a:lnTo>
                    <a:pt x="10735" y="68398"/>
                  </a:lnTo>
                  <a:lnTo>
                    <a:pt x="10936" y="68881"/>
                  </a:lnTo>
                  <a:lnTo>
                    <a:pt x="11137" y="69334"/>
                  </a:lnTo>
                  <a:lnTo>
                    <a:pt x="11339" y="69787"/>
                  </a:lnTo>
                  <a:lnTo>
                    <a:pt x="11550" y="70209"/>
                  </a:lnTo>
                  <a:lnTo>
                    <a:pt x="11761" y="70632"/>
                  </a:lnTo>
                  <a:lnTo>
                    <a:pt x="11982" y="71034"/>
                  </a:lnTo>
                  <a:lnTo>
                    <a:pt x="12214" y="71436"/>
                  </a:lnTo>
                  <a:lnTo>
                    <a:pt x="12455" y="71829"/>
                  </a:lnTo>
                  <a:lnTo>
                    <a:pt x="12707" y="72211"/>
                  </a:lnTo>
                  <a:lnTo>
                    <a:pt x="12978" y="72603"/>
                  </a:lnTo>
                  <a:lnTo>
                    <a:pt x="13250" y="72986"/>
                  </a:lnTo>
                  <a:lnTo>
                    <a:pt x="13552" y="73368"/>
                  </a:lnTo>
                  <a:lnTo>
                    <a:pt x="13864" y="73760"/>
                  </a:lnTo>
                  <a:lnTo>
                    <a:pt x="14196" y="74153"/>
                  </a:lnTo>
                  <a:lnTo>
                    <a:pt x="14548" y="74555"/>
                  </a:lnTo>
                  <a:lnTo>
                    <a:pt x="14930" y="74978"/>
                  </a:lnTo>
                  <a:lnTo>
                    <a:pt x="15322" y="75400"/>
                  </a:lnTo>
                  <a:lnTo>
                    <a:pt x="15745" y="75833"/>
                  </a:lnTo>
                  <a:lnTo>
                    <a:pt x="16197" y="76295"/>
                  </a:lnTo>
                  <a:lnTo>
                    <a:pt x="16670" y="76768"/>
                  </a:lnTo>
                  <a:lnTo>
                    <a:pt x="17173" y="77251"/>
                  </a:lnTo>
                  <a:lnTo>
                    <a:pt x="18280" y="78307"/>
                  </a:lnTo>
                  <a:lnTo>
                    <a:pt x="19507" y="79464"/>
                  </a:lnTo>
                  <a:lnTo>
                    <a:pt x="20885" y="80742"/>
                  </a:lnTo>
                  <a:lnTo>
                    <a:pt x="22415" y="82150"/>
                  </a:lnTo>
                  <a:lnTo>
                    <a:pt x="23109" y="82784"/>
                  </a:lnTo>
                  <a:lnTo>
                    <a:pt x="23763" y="83368"/>
                  </a:lnTo>
                  <a:lnTo>
                    <a:pt x="24396" y="83921"/>
                  </a:lnTo>
                  <a:lnTo>
                    <a:pt x="25010" y="84424"/>
                  </a:lnTo>
                  <a:lnTo>
                    <a:pt x="25594" y="84907"/>
                  </a:lnTo>
                  <a:lnTo>
                    <a:pt x="26157" y="85349"/>
                  </a:lnTo>
                  <a:lnTo>
                    <a:pt x="26690" y="85752"/>
                  </a:lnTo>
                  <a:lnTo>
                    <a:pt x="27213" y="86134"/>
                  </a:lnTo>
                  <a:lnTo>
                    <a:pt x="27716" y="86476"/>
                  </a:lnTo>
                  <a:lnTo>
                    <a:pt x="28189" y="86798"/>
                  </a:lnTo>
                  <a:lnTo>
                    <a:pt x="28662" y="87080"/>
                  </a:lnTo>
                  <a:lnTo>
                    <a:pt x="29104" y="87341"/>
                  </a:lnTo>
                  <a:lnTo>
                    <a:pt x="29537" y="87583"/>
                  </a:lnTo>
                  <a:lnTo>
                    <a:pt x="29950" y="87794"/>
                  </a:lnTo>
                  <a:lnTo>
                    <a:pt x="30362" y="87985"/>
                  </a:lnTo>
                  <a:lnTo>
                    <a:pt x="30754" y="88156"/>
                  </a:lnTo>
                  <a:lnTo>
                    <a:pt x="31137" y="88297"/>
                  </a:lnTo>
                  <a:lnTo>
                    <a:pt x="31509" y="88428"/>
                  </a:lnTo>
                  <a:lnTo>
                    <a:pt x="31871" y="88539"/>
                  </a:lnTo>
                  <a:lnTo>
                    <a:pt x="32223" y="88639"/>
                  </a:lnTo>
                  <a:lnTo>
                    <a:pt x="32575" y="88720"/>
                  </a:lnTo>
                  <a:lnTo>
                    <a:pt x="32917" y="88780"/>
                  </a:lnTo>
                  <a:lnTo>
                    <a:pt x="33259" y="88840"/>
                  </a:lnTo>
                  <a:lnTo>
                    <a:pt x="33591" y="88881"/>
                  </a:lnTo>
                  <a:lnTo>
                    <a:pt x="33933" y="88911"/>
                  </a:lnTo>
                  <a:lnTo>
                    <a:pt x="34265" y="88931"/>
                  </a:lnTo>
                  <a:lnTo>
                    <a:pt x="34597" y="88951"/>
                  </a:lnTo>
                  <a:lnTo>
                    <a:pt x="34929" y="88961"/>
                  </a:lnTo>
                  <a:lnTo>
                    <a:pt x="35613" y="88971"/>
                  </a:lnTo>
                  <a:lnTo>
                    <a:pt x="37002" y="88971"/>
                  </a:lnTo>
                  <a:lnTo>
                    <a:pt x="37676" y="88961"/>
                  </a:lnTo>
                  <a:lnTo>
                    <a:pt x="38018" y="88951"/>
                  </a:lnTo>
                  <a:lnTo>
                    <a:pt x="38350" y="88931"/>
                  </a:lnTo>
                  <a:lnTo>
                    <a:pt x="38682" y="88911"/>
                  </a:lnTo>
                  <a:lnTo>
                    <a:pt x="39014" y="88881"/>
                  </a:lnTo>
                  <a:lnTo>
                    <a:pt x="39346" y="88840"/>
                  </a:lnTo>
                  <a:lnTo>
                    <a:pt x="39688" y="88780"/>
                  </a:lnTo>
                  <a:lnTo>
                    <a:pt x="40030" y="88720"/>
                  </a:lnTo>
                  <a:lnTo>
                    <a:pt x="40372" y="88639"/>
                  </a:lnTo>
                  <a:lnTo>
                    <a:pt x="40734" y="88539"/>
                  </a:lnTo>
                  <a:lnTo>
                    <a:pt x="41096" y="88428"/>
                  </a:lnTo>
                  <a:lnTo>
                    <a:pt x="41458" y="88297"/>
                  </a:lnTo>
                  <a:lnTo>
                    <a:pt x="41840" y="88156"/>
                  </a:lnTo>
                  <a:lnTo>
                    <a:pt x="42233" y="87985"/>
                  </a:lnTo>
                  <a:lnTo>
                    <a:pt x="42635" y="87794"/>
                  </a:lnTo>
                  <a:lnTo>
                    <a:pt x="43058" y="87583"/>
                  </a:lnTo>
                  <a:lnTo>
                    <a:pt x="43490" y="87341"/>
                  </a:lnTo>
                  <a:lnTo>
                    <a:pt x="43933" y="87080"/>
                  </a:lnTo>
                  <a:lnTo>
                    <a:pt x="44396" y="86798"/>
                  </a:lnTo>
                  <a:lnTo>
                    <a:pt x="44879" y="86476"/>
                  </a:lnTo>
                  <a:lnTo>
                    <a:pt x="45382" y="86134"/>
                  </a:lnTo>
                  <a:lnTo>
                    <a:pt x="45895" y="85752"/>
                  </a:lnTo>
                  <a:lnTo>
                    <a:pt x="46438" y="85349"/>
                  </a:lnTo>
                  <a:lnTo>
                    <a:pt x="47001" y="84907"/>
                  </a:lnTo>
                  <a:lnTo>
                    <a:pt x="47595" y="84424"/>
                  </a:lnTo>
                  <a:lnTo>
                    <a:pt x="48208" y="83921"/>
                  </a:lnTo>
                  <a:lnTo>
                    <a:pt x="48842" y="83368"/>
                  </a:lnTo>
                  <a:lnTo>
                    <a:pt x="49506" y="82784"/>
                  </a:lnTo>
                  <a:lnTo>
                    <a:pt x="50200" y="82150"/>
                  </a:lnTo>
                  <a:lnTo>
                    <a:pt x="51729" y="80742"/>
                  </a:lnTo>
                  <a:lnTo>
                    <a:pt x="53118" y="79474"/>
                  </a:lnTo>
                  <a:lnTo>
                    <a:pt x="54345" y="78318"/>
                  </a:lnTo>
                  <a:lnTo>
                    <a:pt x="55452" y="77271"/>
                  </a:lnTo>
                  <a:lnTo>
                    <a:pt x="55955" y="76778"/>
                  </a:lnTo>
                  <a:lnTo>
                    <a:pt x="56437" y="76306"/>
                  </a:lnTo>
                  <a:lnTo>
                    <a:pt x="56880" y="75853"/>
                  </a:lnTo>
                  <a:lnTo>
                    <a:pt x="57303" y="75410"/>
                  </a:lnTo>
                  <a:lnTo>
                    <a:pt x="57705" y="74988"/>
                  </a:lnTo>
                  <a:lnTo>
                    <a:pt x="58077" y="74575"/>
                  </a:lnTo>
                  <a:lnTo>
                    <a:pt x="58429" y="74173"/>
                  </a:lnTo>
                  <a:lnTo>
                    <a:pt x="58761" y="73770"/>
                  </a:lnTo>
                  <a:lnTo>
                    <a:pt x="59073" y="73378"/>
                  </a:lnTo>
                  <a:lnTo>
                    <a:pt x="59375" y="72996"/>
                  </a:lnTo>
                  <a:lnTo>
                    <a:pt x="59647" y="72614"/>
                  </a:lnTo>
                  <a:lnTo>
                    <a:pt x="59918" y="72221"/>
                  </a:lnTo>
                  <a:lnTo>
                    <a:pt x="60170" y="71839"/>
                  </a:lnTo>
                  <a:lnTo>
                    <a:pt x="60411" y="71447"/>
                  </a:lnTo>
                  <a:lnTo>
                    <a:pt x="60643" y="71044"/>
                  </a:lnTo>
                  <a:lnTo>
                    <a:pt x="60864" y="70632"/>
                  </a:lnTo>
                  <a:lnTo>
                    <a:pt x="61075" y="70219"/>
                  </a:lnTo>
                  <a:lnTo>
                    <a:pt x="61276" y="69787"/>
                  </a:lnTo>
                  <a:lnTo>
                    <a:pt x="61488" y="69344"/>
                  </a:lnTo>
                  <a:lnTo>
                    <a:pt x="61679" y="68881"/>
                  </a:lnTo>
                  <a:lnTo>
                    <a:pt x="61880" y="68398"/>
                  </a:lnTo>
                  <a:lnTo>
                    <a:pt x="62081" y="67895"/>
                  </a:lnTo>
                  <a:lnTo>
                    <a:pt x="62272" y="67372"/>
                  </a:lnTo>
                  <a:lnTo>
                    <a:pt x="62473" y="66829"/>
                  </a:lnTo>
                  <a:lnTo>
                    <a:pt x="62634" y="66960"/>
                  </a:lnTo>
                  <a:lnTo>
                    <a:pt x="62826" y="67091"/>
                  </a:lnTo>
                  <a:lnTo>
                    <a:pt x="63077" y="67262"/>
                  </a:lnTo>
                  <a:lnTo>
                    <a:pt x="63389" y="67433"/>
                  </a:lnTo>
                  <a:lnTo>
                    <a:pt x="63560" y="67523"/>
                  </a:lnTo>
                  <a:lnTo>
                    <a:pt x="63731" y="67604"/>
                  </a:lnTo>
                  <a:lnTo>
                    <a:pt x="63922" y="67684"/>
                  </a:lnTo>
                  <a:lnTo>
                    <a:pt x="64123" y="67744"/>
                  </a:lnTo>
                  <a:lnTo>
                    <a:pt x="64325" y="67805"/>
                  </a:lnTo>
                  <a:lnTo>
                    <a:pt x="64536" y="67855"/>
                  </a:lnTo>
                  <a:lnTo>
                    <a:pt x="64747" y="67895"/>
                  </a:lnTo>
                  <a:lnTo>
                    <a:pt x="64968" y="67915"/>
                  </a:lnTo>
                  <a:lnTo>
                    <a:pt x="65180" y="67915"/>
                  </a:lnTo>
                  <a:lnTo>
                    <a:pt x="65401" y="67895"/>
                  </a:lnTo>
                  <a:lnTo>
                    <a:pt x="65632" y="67855"/>
                  </a:lnTo>
                  <a:lnTo>
                    <a:pt x="65743" y="67825"/>
                  </a:lnTo>
                  <a:lnTo>
                    <a:pt x="65854" y="67795"/>
                  </a:lnTo>
                  <a:lnTo>
                    <a:pt x="65964" y="67744"/>
                  </a:lnTo>
                  <a:lnTo>
                    <a:pt x="66065" y="67704"/>
                  </a:lnTo>
                  <a:lnTo>
                    <a:pt x="66176" y="67644"/>
                  </a:lnTo>
                  <a:lnTo>
                    <a:pt x="66286" y="67584"/>
                  </a:lnTo>
                  <a:lnTo>
                    <a:pt x="66397" y="67513"/>
                  </a:lnTo>
                  <a:lnTo>
                    <a:pt x="66497" y="67433"/>
                  </a:lnTo>
                  <a:lnTo>
                    <a:pt x="66608" y="67352"/>
                  </a:lnTo>
                  <a:lnTo>
                    <a:pt x="66709" y="67252"/>
                  </a:lnTo>
                  <a:lnTo>
                    <a:pt x="66809" y="67151"/>
                  </a:lnTo>
                  <a:lnTo>
                    <a:pt x="66910" y="67040"/>
                  </a:lnTo>
                  <a:lnTo>
                    <a:pt x="67011" y="66920"/>
                  </a:lnTo>
                  <a:lnTo>
                    <a:pt x="67111" y="66789"/>
                  </a:lnTo>
                  <a:lnTo>
                    <a:pt x="67202" y="66648"/>
                  </a:lnTo>
                  <a:lnTo>
                    <a:pt x="67292" y="66497"/>
                  </a:lnTo>
                  <a:lnTo>
                    <a:pt x="67383" y="66346"/>
                  </a:lnTo>
                  <a:lnTo>
                    <a:pt x="67473" y="66175"/>
                  </a:lnTo>
                  <a:lnTo>
                    <a:pt x="67564" y="65994"/>
                  </a:lnTo>
                  <a:lnTo>
                    <a:pt x="67644" y="65803"/>
                  </a:lnTo>
                  <a:lnTo>
                    <a:pt x="67725" y="65602"/>
                  </a:lnTo>
                  <a:lnTo>
                    <a:pt x="67805" y="65390"/>
                  </a:lnTo>
                  <a:lnTo>
                    <a:pt x="68178" y="64294"/>
                  </a:lnTo>
                  <a:lnTo>
                    <a:pt x="68489" y="63419"/>
                  </a:lnTo>
                  <a:lnTo>
                    <a:pt x="68630" y="63036"/>
                  </a:lnTo>
                  <a:lnTo>
                    <a:pt x="68761" y="62674"/>
                  </a:lnTo>
                  <a:lnTo>
                    <a:pt x="68902" y="62342"/>
                  </a:lnTo>
                  <a:lnTo>
                    <a:pt x="69043" y="62020"/>
                  </a:lnTo>
                  <a:lnTo>
                    <a:pt x="69184" y="61698"/>
                  </a:lnTo>
                  <a:lnTo>
                    <a:pt x="69344" y="61376"/>
                  </a:lnTo>
                  <a:lnTo>
                    <a:pt x="69526" y="61045"/>
                  </a:lnTo>
                  <a:lnTo>
                    <a:pt x="69727" y="60682"/>
                  </a:lnTo>
                  <a:lnTo>
                    <a:pt x="69958" y="60300"/>
                  </a:lnTo>
                  <a:lnTo>
                    <a:pt x="70210" y="59878"/>
                  </a:lnTo>
                  <a:lnTo>
                    <a:pt x="70823" y="58882"/>
                  </a:lnTo>
                  <a:lnTo>
                    <a:pt x="71035" y="58540"/>
                  </a:lnTo>
                  <a:lnTo>
                    <a:pt x="71236" y="58167"/>
                  </a:lnTo>
                  <a:lnTo>
                    <a:pt x="71427" y="57785"/>
                  </a:lnTo>
                  <a:lnTo>
                    <a:pt x="71608" y="57373"/>
                  </a:lnTo>
                  <a:lnTo>
                    <a:pt x="71789" y="56950"/>
                  </a:lnTo>
                  <a:lnTo>
                    <a:pt x="71950" y="56518"/>
                  </a:lnTo>
                  <a:lnTo>
                    <a:pt x="72091" y="56075"/>
                  </a:lnTo>
                  <a:lnTo>
                    <a:pt x="72222" y="55622"/>
                  </a:lnTo>
                  <a:lnTo>
                    <a:pt x="72342" y="55159"/>
                  </a:lnTo>
                  <a:lnTo>
                    <a:pt x="72433" y="54707"/>
                  </a:lnTo>
                  <a:lnTo>
                    <a:pt x="72513" y="54244"/>
                  </a:lnTo>
                  <a:lnTo>
                    <a:pt x="72574" y="53781"/>
                  </a:lnTo>
                  <a:lnTo>
                    <a:pt x="72604" y="53328"/>
                  </a:lnTo>
                  <a:lnTo>
                    <a:pt x="72624" y="52886"/>
                  </a:lnTo>
                  <a:lnTo>
                    <a:pt x="72614" y="52665"/>
                  </a:lnTo>
                  <a:lnTo>
                    <a:pt x="72604" y="52443"/>
                  </a:lnTo>
                  <a:lnTo>
                    <a:pt x="72594" y="52232"/>
                  </a:lnTo>
                  <a:lnTo>
                    <a:pt x="72564" y="52021"/>
                  </a:lnTo>
                  <a:lnTo>
                    <a:pt x="72533" y="51809"/>
                  </a:lnTo>
                  <a:lnTo>
                    <a:pt x="72503" y="51608"/>
                  </a:lnTo>
                  <a:lnTo>
                    <a:pt x="72453" y="51407"/>
                  </a:lnTo>
                  <a:lnTo>
                    <a:pt x="72403" y="51216"/>
                  </a:lnTo>
                  <a:lnTo>
                    <a:pt x="72342" y="51025"/>
                  </a:lnTo>
                  <a:lnTo>
                    <a:pt x="72282" y="50844"/>
                  </a:lnTo>
                  <a:lnTo>
                    <a:pt x="72202" y="50663"/>
                  </a:lnTo>
                  <a:lnTo>
                    <a:pt x="72121" y="50492"/>
                  </a:lnTo>
                  <a:lnTo>
                    <a:pt x="72030" y="50321"/>
                  </a:lnTo>
                  <a:lnTo>
                    <a:pt x="71930" y="50160"/>
                  </a:lnTo>
                  <a:lnTo>
                    <a:pt x="71819" y="50009"/>
                  </a:lnTo>
                  <a:lnTo>
                    <a:pt x="71709" y="49868"/>
                  </a:lnTo>
                  <a:lnTo>
                    <a:pt x="71578" y="49727"/>
                  </a:lnTo>
                  <a:lnTo>
                    <a:pt x="71437" y="49596"/>
                  </a:lnTo>
                  <a:lnTo>
                    <a:pt x="71296" y="49465"/>
                  </a:lnTo>
                  <a:lnTo>
                    <a:pt x="71145" y="49355"/>
                  </a:lnTo>
                  <a:lnTo>
                    <a:pt x="70974" y="49244"/>
                  </a:lnTo>
                  <a:lnTo>
                    <a:pt x="70803" y="49154"/>
                  </a:lnTo>
                  <a:lnTo>
                    <a:pt x="70622" y="49063"/>
                  </a:lnTo>
                  <a:lnTo>
                    <a:pt x="70431" y="48983"/>
                  </a:lnTo>
                  <a:lnTo>
                    <a:pt x="70220" y="48912"/>
                  </a:lnTo>
                  <a:lnTo>
                    <a:pt x="70008" y="48862"/>
                  </a:lnTo>
                  <a:lnTo>
                    <a:pt x="69777" y="48812"/>
                  </a:lnTo>
                  <a:lnTo>
                    <a:pt x="69546" y="48771"/>
                  </a:lnTo>
                  <a:lnTo>
                    <a:pt x="69294" y="48741"/>
                  </a:lnTo>
                  <a:lnTo>
                    <a:pt x="69033" y="48731"/>
                  </a:lnTo>
                  <a:lnTo>
                    <a:pt x="68761" y="48731"/>
                  </a:lnTo>
                  <a:lnTo>
                    <a:pt x="68479" y="48741"/>
                  </a:lnTo>
                  <a:lnTo>
                    <a:pt x="68188" y="48761"/>
                  </a:lnTo>
                  <a:lnTo>
                    <a:pt x="67886" y="48791"/>
                  </a:lnTo>
                  <a:lnTo>
                    <a:pt x="67564" y="48842"/>
                  </a:lnTo>
                  <a:lnTo>
                    <a:pt x="67232" y="48902"/>
                  </a:lnTo>
                  <a:lnTo>
                    <a:pt x="67282" y="48681"/>
                  </a:lnTo>
                  <a:lnTo>
                    <a:pt x="67423" y="48037"/>
                  </a:lnTo>
                  <a:lnTo>
                    <a:pt x="67624" y="47021"/>
                  </a:lnTo>
                  <a:lnTo>
                    <a:pt x="67745" y="46387"/>
                  </a:lnTo>
                  <a:lnTo>
                    <a:pt x="67866" y="45673"/>
                  </a:lnTo>
                  <a:lnTo>
                    <a:pt x="67996" y="44888"/>
                  </a:lnTo>
                  <a:lnTo>
                    <a:pt x="68137" y="44033"/>
                  </a:lnTo>
                  <a:lnTo>
                    <a:pt x="68268" y="43108"/>
                  </a:lnTo>
                  <a:lnTo>
                    <a:pt x="68399" y="42132"/>
                  </a:lnTo>
                  <a:lnTo>
                    <a:pt x="68530" y="41106"/>
                  </a:lnTo>
                  <a:lnTo>
                    <a:pt x="68650" y="40029"/>
                  </a:lnTo>
                  <a:lnTo>
                    <a:pt x="68761" y="38912"/>
                  </a:lnTo>
                  <a:lnTo>
                    <a:pt x="68862" y="37756"/>
                  </a:lnTo>
                  <a:lnTo>
                    <a:pt x="68942" y="36569"/>
                  </a:lnTo>
                  <a:lnTo>
                    <a:pt x="69002" y="35351"/>
                  </a:lnTo>
                  <a:lnTo>
                    <a:pt x="69053" y="34114"/>
                  </a:lnTo>
                  <a:lnTo>
                    <a:pt x="69063" y="33490"/>
                  </a:lnTo>
                  <a:lnTo>
                    <a:pt x="69063" y="32866"/>
                  </a:lnTo>
                  <a:lnTo>
                    <a:pt x="69063" y="32233"/>
                  </a:lnTo>
                  <a:lnTo>
                    <a:pt x="69063" y="31599"/>
                  </a:lnTo>
                  <a:lnTo>
                    <a:pt x="69043" y="30965"/>
                  </a:lnTo>
                  <a:lnTo>
                    <a:pt x="69023" y="30331"/>
                  </a:lnTo>
                  <a:lnTo>
                    <a:pt x="68992" y="29698"/>
                  </a:lnTo>
                  <a:lnTo>
                    <a:pt x="68952" y="29064"/>
                  </a:lnTo>
                  <a:lnTo>
                    <a:pt x="68912" y="28430"/>
                  </a:lnTo>
                  <a:lnTo>
                    <a:pt x="68852" y="27796"/>
                  </a:lnTo>
                  <a:lnTo>
                    <a:pt x="68791" y="27162"/>
                  </a:lnTo>
                  <a:lnTo>
                    <a:pt x="68721" y="26539"/>
                  </a:lnTo>
                  <a:lnTo>
                    <a:pt x="68630" y="25915"/>
                  </a:lnTo>
                  <a:lnTo>
                    <a:pt x="68540" y="25291"/>
                  </a:lnTo>
                  <a:lnTo>
                    <a:pt x="68429" y="24678"/>
                  </a:lnTo>
                  <a:lnTo>
                    <a:pt x="68318" y="24074"/>
                  </a:lnTo>
                  <a:lnTo>
                    <a:pt x="68188" y="23470"/>
                  </a:lnTo>
                  <a:lnTo>
                    <a:pt x="68057" y="22877"/>
                  </a:lnTo>
                  <a:lnTo>
                    <a:pt x="67906" y="22293"/>
                  </a:lnTo>
                  <a:lnTo>
                    <a:pt x="67735" y="21710"/>
                  </a:lnTo>
                  <a:lnTo>
                    <a:pt x="67564" y="21136"/>
                  </a:lnTo>
                  <a:lnTo>
                    <a:pt x="67373" y="20573"/>
                  </a:lnTo>
                  <a:lnTo>
                    <a:pt x="67172" y="20030"/>
                  </a:lnTo>
                  <a:lnTo>
                    <a:pt x="66960" y="19487"/>
                  </a:lnTo>
                  <a:lnTo>
                    <a:pt x="66729" y="18963"/>
                  </a:lnTo>
                  <a:lnTo>
                    <a:pt x="66487" y="18440"/>
                  </a:lnTo>
                  <a:lnTo>
                    <a:pt x="66216" y="17897"/>
                  </a:lnTo>
                  <a:lnTo>
                    <a:pt x="65944" y="17354"/>
                  </a:lnTo>
                  <a:lnTo>
                    <a:pt x="65663" y="16821"/>
                  </a:lnTo>
                  <a:lnTo>
                    <a:pt x="65381" y="16298"/>
                  </a:lnTo>
                  <a:lnTo>
                    <a:pt x="65089" y="15785"/>
                  </a:lnTo>
                  <a:lnTo>
                    <a:pt x="64797" y="15271"/>
                  </a:lnTo>
                  <a:lnTo>
                    <a:pt x="64496" y="14768"/>
                  </a:lnTo>
                  <a:lnTo>
                    <a:pt x="64194" y="14276"/>
                  </a:lnTo>
                  <a:lnTo>
                    <a:pt x="63882" y="13793"/>
                  </a:lnTo>
                  <a:lnTo>
                    <a:pt x="63570" y="13310"/>
                  </a:lnTo>
                  <a:lnTo>
                    <a:pt x="63248" y="12847"/>
                  </a:lnTo>
                  <a:lnTo>
                    <a:pt x="62926" y="12384"/>
                  </a:lnTo>
                  <a:lnTo>
                    <a:pt x="62594" y="11921"/>
                  </a:lnTo>
                  <a:lnTo>
                    <a:pt x="62262" y="11479"/>
                  </a:lnTo>
                  <a:lnTo>
                    <a:pt x="61920" y="11036"/>
                  </a:lnTo>
                  <a:lnTo>
                    <a:pt x="61568" y="10604"/>
                  </a:lnTo>
                  <a:lnTo>
                    <a:pt x="61216" y="10181"/>
                  </a:lnTo>
                  <a:lnTo>
                    <a:pt x="60864" y="9769"/>
                  </a:lnTo>
                  <a:lnTo>
                    <a:pt x="60492" y="9366"/>
                  </a:lnTo>
                  <a:lnTo>
                    <a:pt x="60130" y="8964"/>
                  </a:lnTo>
                  <a:lnTo>
                    <a:pt x="59747" y="8571"/>
                  </a:lnTo>
                  <a:lnTo>
                    <a:pt x="59365" y="8189"/>
                  </a:lnTo>
                  <a:lnTo>
                    <a:pt x="58973" y="7817"/>
                  </a:lnTo>
                  <a:lnTo>
                    <a:pt x="58580" y="7445"/>
                  </a:lnTo>
                  <a:lnTo>
                    <a:pt x="58178" y="7093"/>
                  </a:lnTo>
                  <a:lnTo>
                    <a:pt x="57765" y="6741"/>
                  </a:lnTo>
                  <a:lnTo>
                    <a:pt x="57353" y="6399"/>
                  </a:lnTo>
                  <a:lnTo>
                    <a:pt x="56930" y="6067"/>
                  </a:lnTo>
                  <a:lnTo>
                    <a:pt x="56498" y="5745"/>
                  </a:lnTo>
                  <a:lnTo>
                    <a:pt x="56065" y="5423"/>
                  </a:lnTo>
                  <a:lnTo>
                    <a:pt x="55623" y="5121"/>
                  </a:lnTo>
                  <a:lnTo>
                    <a:pt x="55170" y="4819"/>
                  </a:lnTo>
                  <a:lnTo>
                    <a:pt x="54707" y="4527"/>
                  </a:lnTo>
                  <a:lnTo>
                    <a:pt x="54244" y="4246"/>
                  </a:lnTo>
                  <a:lnTo>
                    <a:pt x="53772" y="3974"/>
                  </a:lnTo>
                  <a:lnTo>
                    <a:pt x="53289" y="3713"/>
                  </a:lnTo>
                  <a:lnTo>
                    <a:pt x="52806" y="3451"/>
                  </a:lnTo>
                  <a:lnTo>
                    <a:pt x="52303" y="3210"/>
                  </a:lnTo>
                  <a:lnTo>
                    <a:pt x="51800" y="2968"/>
                  </a:lnTo>
                  <a:lnTo>
                    <a:pt x="51287" y="2737"/>
                  </a:lnTo>
                  <a:lnTo>
                    <a:pt x="50764" y="2515"/>
                  </a:lnTo>
                  <a:lnTo>
                    <a:pt x="50241" y="2304"/>
                  </a:lnTo>
                  <a:lnTo>
                    <a:pt x="49697" y="2103"/>
                  </a:lnTo>
                  <a:lnTo>
                    <a:pt x="49154" y="1912"/>
                  </a:lnTo>
                  <a:lnTo>
                    <a:pt x="48601" y="1731"/>
                  </a:lnTo>
                  <a:lnTo>
                    <a:pt x="48037" y="1550"/>
                  </a:lnTo>
                  <a:lnTo>
                    <a:pt x="47464" y="1389"/>
                  </a:lnTo>
                  <a:lnTo>
                    <a:pt x="46880" y="1228"/>
                  </a:lnTo>
                  <a:lnTo>
                    <a:pt x="46297" y="1087"/>
                  </a:lnTo>
                  <a:lnTo>
                    <a:pt x="45693" y="946"/>
                  </a:lnTo>
                  <a:lnTo>
                    <a:pt x="45090" y="815"/>
                  </a:lnTo>
                  <a:lnTo>
                    <a:pt x="44466" y="695"/>
                  </a:lnTo>
                  <a:lnTo>
                    <a:pt x="43842" y="584"/>
                  </a:lnTo>
                  <a:lnTo>
                    <a:pt x="43209" y="483"/>
                  </a:lnTo>
                  <a:lnTo>
                    <a:pt x="42565" y="393"/>
                  </a:lnTo>
                  <a:lnTo>
                    <a:pt x="41911" y="312"/>
                  </a:lnTo>
                  <a:lnTo>
                    <a:pt x="41237" y="242"/>
                  </a:lnTo>
                  <a:lnTo>
                    <a:pt x="40563" y="171"/>
                  </a:lnTo>
                  <a:lnTo>
                    <a:pt x="39879" y="121"/>
                  </a:lnTo>
                  <a:lnTo>
                    <a:pt x="39185" y="81"/>
                  </a:lnTo>
                  <a:lnTo>
                    <a:pt x="38480" y="41"/>
                  </a:lnTo>
                  <a:lnTo>
                    <a:pt x="37766" y="20"/>
                  </a:lnTo>
                  <a:lnTo>
                    <a:pt x="37042" y="0"/>
                  </a:lnTo>
                  <a:close/>
                </a:path>
              </a:pathLst>
            </a:custGeom>
            <a:solidFill>
              <a:srgbClr val="F4C2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110;p27">
              <a:extLst>
                <a:ext uri="{FF2B5EF4-FFF2-40B4-BE49-F238E27FC236}">
                  <a16:creationId xmlns:a16="http://schemas.microsoft.com/office/drawing/2014/main" id="{20C70E6C-C90D-48E3-920B-637A0AD88BEF}"/>
                </a:ext>
              </a:extLst>
            </p:cNvPr>
            <p:cNvSpPr/>
            <p:nvPr/>
          </p:nvSpPr>
          <p:spPr>
            <a:xfrm>
              <a:off x="1659150" y="340225"/>
              <a:ext cx="1815625" cy="2224300"/>
            </a:xfrm>
            <a:custGeom>
              <a:avLst/>
              <a:gdLst/>
              <a:ahLst/>
              <a:cxnLst/>
              <a:rect l="l" t="t" r="r" b="b"/>
              <a:pathLst>
                <a:path w="72625" h="88972" fill="none" extrusionOk="0">
                  <a:moveTo>
                    <a:pt x="67232" y="48902"/>
                  </a:moveTo>
                  <a:lnTo>
                    <a:pt x="67232" y="48902"/>
                  </a:lnTo>
                  <a:lnTo>
                    <a:pt x="67282" y="48681"/>
                  </a:lnTo>
                  <a:lnTo>
                    <a:pt x="67423" y="48037"/>
                  </a:lnTo>
                  <a:lnTo>
                    <a:pt x="67624" y="47021"/>
                  </a:lnTo>
                  <a:lnTo>
                    <a:pt x="67745" y="46387"/>
                  </a:lnTo>
                  <a:lnTo>
                    <a:pt x="67866" y="45673"/>
                  </a:lnTo>
                  <a:lnTo>
                    <a:pt x="67996" y="44888"/>
                  </a:lnTo>
                  <a:lnTo>
                    <a:pt x="68137" y="44033"/>
                  </a:lnTo>
                  <a:lnTo>
                    <a:pt x="68268" y="43108"/>
                  </a:lnTo>
                  <a:lnTo>
                    <a:pt x="68399" y="42132"/>
                  </a:lnTo>
                  <a:lnTo>
                    <a:pt x="68530" y="41106"/>
                  </a:lnTo>
                  <a:lnTo>
                    <a:pt x="68650" y="40029"/>
                  </a:lnTo>
                  <a:lnTo>
                    <a:pt x="68761" y="38912"/>
                  </a:lnTo>
                  <a:lnTo>
                    <a:pt x="68862" y="37756"/>
                  </a:lnTo>
                  <a:lnTo>
                    <a:pt x="68942" y="36569"/>
                  </a:lnTo>
                  <a:lnTo>
                    <a:pt x="69002" y="35351"/>
                  </a:lnTo>
                  <a:lnTo>
                    <a:pt x="69053" y="34114"/>
                  </a:lnTo>
                  <a:lnTo>
                    <a:pt x="69063" y="33490"/>
                  </a:lnTo>
                  <a:lnTo>
                    <a:pt x="69063" y="32866"/>
                  </a:lnTo>
                  <a:lnTo>
                    <a:pt x="69063" y="32233"/>
                  </a:lnTo>
                  <a:lnTo>
                    <a:pt x="69063" y="31599"/>
                  </a:lnTo>
                  <a:lnTo>
                    <a:pt x="69043" y="30965"/>
                  </a:lnTo>
                  <a:lnTo>
                    <a:pt x="69023" y="30331"/>
                  </a:lnTo>
                  <a:lnTo>
                    <a:pt x="68992" y="29698"/>
                  </a:lnTo>
                  <a:lnTo>
                    <a:pt x="68952" y="29064"/>
                  </a:lnTo>
                  <a:lnTo>
                    <a:pt x="68912" y="28430"/>
                  </a:lnTo>
                  <a:lnTo>
                    <a:pt x="68852" y="27796"/>
                  </a:lnTo>
                  <a:lnTo>
                    <a:pt x="68791" y="27162"/>
                  </a:lnTo>
                  <a:lnTo>
                    <a:pt x="68721" y="26539"/>
                  </a:lnTo>
                  <a:lnTo>
                    <a:pt x="68630" y="25915"/>
                  </a:lnTo>
                  <a:lnTo>
                    <a:pt x="68540" y="25291"/>
                  </a:lnTo>
                  <a:lnTo>
                    <a:pt x="68429" y="24678"/>
                  </a:lnTo>
                  <a:lnTo>
                    <a:pt x="68318" y="24074"/>
                  </a:lnTo>
                  <a:lnTo>
                    <a:pt x="68188" y="23470"/>
                  </a:lnTo>
                  <a:lnTo>
                    <a:pt x="68057" y="22877"/>
                  </a:lnTo>
                  <a:lnTo>
                    <a:pt x="67906" y="22293"/>
                  </a:lnTo>
                  <a:lnTo>
                    <a:pt x="67735" y="21710"/>
                  </a:lnTo>
                  <a:lnTo>
                    <a:pt x="67564" y="21136"/>
                  </a:lnTo>
                  <a:lnTo>
                    <a:pt x="67373" y="20573"/>
                  </a:lnTo>
                  <a:lnTo>
                    <a:pt x="67172" y="20030"/>
                  </a:lnTo>
                  <a:lnTo>
                    <a:pt x="66960" y="19487"/>
                  </a:lnTo>
                  <a:lnTo>
                    <a:pt x="66729" y="18963"/>
                  </a:lnTo>
                  <a:lnTo>
                    <a:pt x="66487" y="18440"/>
                  </a:lnTo>
                  <a:lnTo>
                    <a:pt x="66487" y="18440"/>
                  </a:lnTo>
                  <a:lnTo>
                    <a:pt x="66216" y="17897"/>
                  </a:lnTo>
                  <a:lnTo>
                    <a:pt x="65944" y="17354"/>
                  </a:lnTo>
                  <a:lnTo>
                    <a:pt x="65663" y="16821"/>
                  </a:lnTo>
                  <a:lnTo>
                    <a:pt x="65381" y="16298"/>
                  </a:lnTo>
                  <a:lnTo>
                    <a:pt x="65089" y="15785"/>
                  </a:lnTo>
                  <a:lnTo>
                    <a:pt x="64797" y="15271"/>
                  </a:lnTo>
                  <a:lnTo>
                    <a:pt x="64496" y="14768"/>
                  </a:lnTo>
                  <a:lnTo>
                    <a:pt x="64194" y="14276"/>
                  </a:lnTo>
                  <a:lnTo>
                    <a:pt x="63882" y="13793"/>
                  </a:lnTo>
                  <a:lnTo>
                    <a:pt x="63570" y="13310"/>
                  </a:lnTo>
                  <a:lnTo>
                    <a:pt x="63248" y="12847"/>
                  </a:lnTo>
                  <a:lnTo>
                    <a:pt x="62926" y="12384"/>
                  </a:lnTo>
                  <a:lnTo>
                    <a:pt x="62594" y="11921"/>
                  </a:lnTo>
                  <a:lnTo>
                    <a:pt x="62262" y="11479"/>
                  </a:lnTo>
                  <a:lnTo>
                    <a:pt x="61920" y="11036"/>
                  </a:lnTo>
                  <a:lnTo>
                    <a:pt x="61568" y="10604"/>
                  </a:lnTo>
                  <a:lnTo>
                    <a:pt x="61216" y="10181"/>
                  </a:lnTo>
                  <a:lnTo>
                    <a:pt x="60864" y="9769"/>
                  </a:lnTo>
                  <a:lnTo>
                    <a:pt x="60492" y="9366"/>
                  </a:lnTo>
                  <a:lnTo>
                    <a:pt x="60130" y="8964"/>
                  </a:lnTo>
                  <a:lnTo>
                    <a:pt x="59747" y="8571"/>
                  </a:lnTo>
                  <a:lnTo>
                    <a:pt x="59365" y="8189"/>
                  </a:lnTo>
                  <a:lnTo>
                    <a:pt x="58973" y="7817"/>
                  </a:lnTo>
                  <a:lnTo>
                    <a:pt x="58580" y="7445"/>
                  </a:lnTo>
                  <a:lnTo>
                    <a:pt x="58178" y="7093"/>
                  </a:lnTo>
                  <a:lnTo>
                    <a:pt x="57765" y="6741"/>
                  </a:lnTo>
                  <a:lnTo>
                    <a:pt x="57353" y="6399"/>
                  </a:lnTo>
                  <a:lnTo>
                    <a:pt x="56930" y="6067"/>
                  </a:lnTo>
                  <a:lnTo>
                    <a:pt x="56498" y="5745"/>
                  </a:lnTo>
                  <a:lnTo>
                    <a:pt x="56065" y="5423"/>
                  </a:lnTo>
                  <a:lnTo>
                    <a:pt x="55623" y="5121"/>
                  </a:lnTo>
                  <a:lnTo>
                    <a:pt x="55170" y="4819"/>
                  </a:lnTo>
                  <a:lnTo>
                    <a:pt x="54707" y="4527"/>
                  </a:lnTo>
                  <a:lnTo>
                    <a:pt x="54244" y="4246"/>
                  </a:lnTo>
                  <a:lnTo>
                    <a:pt x="53772" y="3974"/>
                  </a:lnTo>
                  <a:lnTo>
                    <a:pt x="53289" y="3713"/>
                  </a:lnTo>
                  <a:lnTo>
                    <a:pt x="52806" y="3451"/>
                  </a:lnTo>
                  <a:lnTo>
                    <a:pt x="52303" y="3210"/>
                  </a:lnTo>
                  <a:lnTo>
                    <a:pt x="51800" y="2968"/>
                  </a:lnTo>
                  <a:lnTo>
                    <a:pt x="51287" y="2737"/>
                  </a:lnTo>
                  <a:lnTo>
                    <a:pt x="50764" y="2515"/>
                  </a:lnTo>
                  <a:lnTo>
                    <a:pt x="50241" y="2304"/>
                  </a:lnTo>
                  <a:lnTo>
                    <a:pt x="49697" y="2103"/>
                  </a:lnTo>
                  <a:lnTo>
                    <a:pt x="49154" y="1912"/>
                  </a:lnTo>
                  <a:lnTo>
                    <a:pt x="48601" y="1731"/>
                  </a:lnTo>
                  <a:lnTo>
                    <a:pt x="48037" y="1550"/>
                  </a:lnTo>
                  <a:lnTo>
                    <a:pt x="47464" y="1389"/>
                  </a:lnTo>
                  <a:lnTo>
                    <a:pt x="46880" y="1228"/>
                  </a:lnTo>
                  <a:lnTo>
                    <a:pt x="46297" y="1087"/>
                  </a:lnTo>
                  <a:lnTo>
                    <a:pt x="45693" y="946"/>
                  </a:lnTo>
                  <a:lnTo>
                    <a:pt x="45090" y="815"/>
                  </a:lnTo>
                  <a:lnTo>
                    <a:pt x="44466" y="695"/>
                  </a:lnTo>
                  <a:lnTo>
                    <a:pt x="43842" y="584"/>
                  </a:lnTo>
                  <a:lnTo>
                    <a:pt x="43209" y="483"/>
                  </a:lnTo>
                  <a:lnTo>
                    <a:pt x="42565" y="393"/>
                  </a:lnTo>
                  <a:lnTo>
                    <a:pt x="41911" y="312"/>
                  </a:lnTo>
                  <a:lnTo>
                    <a:pt x="41237" y="242"/>
                  </a:lnTo>
                  <a:lnTo>
                    <a:pt x="40563" y="171"/>
                  </a:lnTo>
                  <a:lnTo>
                    <a:pt x="39879" y="121"/>
                  </a:lnTo>
                  <a:lnTo>
                    <a:pt x="39185" y="81"/>
                  </a:lnTo>
                  <a:lnTo>
                    <a:pt x="38480" y="41"/>
                  </a:lnTo>
                  <a:lnTo>
                    <a:pt x="37766" y="20"/>
                  </a:lnTo>
                  <a:lnTo>
                    <a:pt x="37042" y="0"/>
                  </a:lnTo>
                  <a:lnTo>
                    <a:pt x="36307" y="0"/>
                  </a:lnTo>
                  <a:lnTo>
                    <a:pt x="36307" y="0"/>
                  </a:lnTo>
                  <a:lnTo>
                    <a:pt x="35573" y="0"/>
                  </a:lnTo>
                  <a:lnTo>
                    <a:pt x="34849" y="20"/>
                  </a:lnTo>
                  <a:lnTo>
                    <a:pt x="34134" y="41"/>
                  </a:lnTo>
                  <a:lnTo>
                    <a:pt x="33420" y="81"/>
                  </a:lnTo>
                  <a:lnTo>
                    <a:pt x="32726" y="121"/>
                  </a:lnTo>
                  <a:lnTo>
                    <a:pt x="32042" y="171"/>
                  </a:lnTo>
                  <a:lnTo>
                    <a:pt x="31368" y="242"/>
                  </a:lnTo>
                  <a:lnTo>
                    <a:pt x="30704" y="312"/>
                  </a:lnTo>
                  <a:lnTo>
                    <a:pt x="30050" y="393"/>
                  </a:lnTo>
                  <a:lnTo>
                    <a:pt x="29406" y="483"/>
                  </a:lnTo>
                  <a:lnTo>
                    <a:pt x="28772" y="584"/>
                  </a:lnTo>
                  <a:lnTo>
                    <a:pt x="28149" y="695"/>
                  </a:lnTo>
                  <a:lnTo>
                    <a:pt x="27525" y="815"/>
                  </a:lnTo>
                  <a:lnTo>
                    <a:pt x="26921" y="946"/>
                  </a:lnTo>
                  <a:lnTo>
                    <a:pt x="26318" y="1087"/>
                  </a:lnTo>
                  <a:lnTo>
                    <a:pt x="25734" y="1228"/>
                  </a:lnTo>
                  <a:lnTo>
                    <a:pt x="25151" y="1389"/>
                  </a:lnTo>
                  <a:lnTo>
                    <a:pt x="24577" y="1550"/>
                  </a:lnTo>
                  <a:lnTo>
                    <a:pt x="24014" y="1731"/>
                  </a:lnTo>
                  <a:lnTo>
                    <a:pt x="23461" y="1912"/>
                  </a:lnTo>
                  <a:lnTo>
                    <a:pt x="22918" y="2103"/>
                  </a:lnTo>
                  <a:lnTo>
                    <a:pt x="22374" y="2304"/>
                  </a:lnTo>
                  <a:lnTo>
                    <a:pt x="21851" y="2515"/>
                  </a:lnTo>
                  <a:lnTo>
                    <a:pt x="21328" y="2737"/>
                  </a:lnTo>
                  <a:lnTo>
                    <a:pt x="20815" y="2968"/>
                  </a:lnTo>
                  <a:lnTo>
                    <a:pt x="20312" y="3210"/>
                  </a:lnTo>
                  <a:lnTo>
                    <a:pt x="19809" y="3451"/>
                  </a:lnTo>
                  <a:lnTo>
                    <a:pt x="19326" y="3713"/>
                  </a:lnTo>
                  <a:lnTo>
                    <a:pt x="18843" y="3974"/>
                  </a:lnTo>
                  <a:lnTo>
                    <a:pt x="18370" y="4246"/>
                  </a:lnTo>
                  <a:lnTo>
                    <a:pt x="17908" y="4527"/>
                  </a:lnTo>
                  <a:lnTo>
                    <a:pt x="17445" y="4819"/>
                  </a:lnTo>
                  <a:lnTo>
                    <a:pt x="16992" y="5121"/>
                  </a:lnTo>
                  <a:lnTo>
                    <a:pt x="16550" y="5423"/>
                  </a:lnTo>
                  <a:lnTo>
                    <a:pt x="16117" y="5745"/>
                  </a:lnTo>
                  <a:lnTo>
                    <a:pt x="15684" y="6067"/>
                  </a:lnTo>
                  <a:lnTo>
                    <a:pt x="15262" y="6399"/>
                  </a:lnTo>
                  <a:lnTo>
                    <a:pt x="14849" y="6741"/>
                  </a:lnTo>
                  <a:lnTo>
                    <a:pt x="14437" y="7093"/>
                  </a:lnTo>
                  <a:lnTo>
                    <a:pt x="14035" y="7445"/>
                  </a:lnTo>
                  <a:lnTo>
                    <a:pt x="13642" y="7817"/>
                  </a:lnTo>
                  <a:lnTo>
                    <a:pt x="13250" y="8189"/>
                  </a:lnTo>
                  <a:lnTo>
                    <a:pt x="12868" y="8571"/>
                  </a:lnTo>
                  <a:lnTo>
                    <a:pt x="12485" y="8964"/>
                  </a:lnTo>
                  <a:lnTo>
                    <a:pt x="12123" y="9366"/>
                  </a:lnTo>
                  <a:lnTo>
                    <a:pt x="11751" y="9769"/>
                  </a:lnTo>
                  <a:lnTo>
                    <a:pt x="11399" y="10181"/>
                  </a:lnTo>
                  <a:lnTo>
                    <a:pt x="11047" y="10604"/>
                  </a:lnTo>
                  <a:lnTo>
                    <a:pt x="10695" y="11036"/>
                  </a:lnTo>
                  <a:lnTo>
                    <a:pt x="10353" y="11479"/>
                  </a:lnTo>
                  <a:lnTo>
                    <a:pt x="10021" y="11921"/>
                  </a:lnTo>
                  <a:lnTo>
                    <a:pt x="9689" y="12384"/>
                  </a:lnTo>
                  <a:lnTo>
                    <a:pt x="9367" y="12847"/>
                  </a:lnTo>
                  <a:lnTo>
                    <a:pt x="9045" y="13310"/>
                  </a:lnTo>
                  <a:lnTo>
                    <a:pt x="8733" y="13793"/>
                  </a:lnTo>
                  <a:lnTo>
                    <a:pt x="8421" y="14276"/>
                  </a:lnTo>
                  <a:lnTo>
                    <a:pt x="8119" y="14768"/>
                  </a:lnTo>
                  <a:lnTo>
                    <a:pt x="7828" y="15271"/>
                  </a:lnTo>
                  <a:lnTo>
                    <a:pt x="7526" y="15785"/>
                  </a:lnTo>
                  <a:lnTo>
                    <a:pt x="7244" y="16298"/>
                  </a:lnTo>
                  <a:lnTo>
                    <a:pt x="6952" y="16821"/>
                  </a:lnTo>
                  <a:lnTo>
                    <a:pt x="6671" y="17354"/>
                  </a:lnTo>
                  <a:lnTo>
                    <a:pt x="6399" y="17897"/>
                  </a:lnTo>
                  <a:lnTo>
                    <a:pt x="6127" y="18440"/>
                  </a:lnTo>
                  <a:lnTo>
                    <a:pt x="6127" y="18440"/>
                  </a:lnTo>
                  <a:lnTo>
                    <a:pt x="5886" y="18963"/>
                  </a:lnTo>
                  <a:lnTo>
                    <a:pt x="5655" y="19487"/>
                  </a:lnTo>
                  <a:lnTo>
                    <a:pt x="5443" y="20030"/>
                  </a:lnTo>
                  <a:lnTo>
                    <a:pt x="5242" y="20573"/>
                  </a:lnTo>
                  <a:lnTo>
                    <a:pt x="5051" y="21136"/>
                  </a:lnTo>
                  <a:lnTo>
                    <a:pt x="4880" y="21710"/>
                  </a:lnTo>
                  <a:lnTo>
                    <a:pt x="4709" y="22293"/>
                  </a:lnTo>
                  <a:lnTo>
                    <a:pt x="4568" y="22877"/>
                  </a:lnTo>
                  <a:lnTo>
                    <a:pt x="4427" y="23470"/>
                  </a:lnTo>
                  <a:lnTo>
                    <a:pt x="4297" y="24074"/>
                  </a:lnTo>
                  <a:lnTo>
                    <a:pt x="4186" y="24678"/>
                  </a:lnTo>
                  <a:lnTo>
                    <a:pt x="4075" y="25291"/>
                  </a:lnTo>
                  <a:lnTo>
                    <a:pt x="3985" y="25915"/>
                  </a:lnTo>
                  <a:lnTo>
                    <a:pt x="3894" y="26539"/>
                  </a:lnTo>
                  <a:lnTo>
                    <a:pt x="3824" y="27162"/>
                  </a:lnTo>
                  <a:lnTo>
                    <a:pt x="3763" y="27796"/>
                  </a:lnTo>
                  <a:lnTo>
                    <a:pt x="3703" y="28430"/>
                  </a:lnTo>
                  <a:lnTo>
                    <a:pt x="3663" y="29064"/>
                  </a:lnTo>
                  <a:lnTo>
                    <a:pt x="3622" y="29698"/>
                  </a:lnTo>
                  <a:lnTo>
                    <a:pt x="3592" y="30331"/>
                  </a:lnTo>
                  <a:lnTo>
                    <a:pt x="3572" y="30965"/>
                  </a:lnTo>
                  <a:lnTo>
                    <a:pt x="3552" y="31599"/>
                  </a:lnTo>
                  <a:lnTo>
                    <a:pt x="3542" y="32233"/>
                  </a:lnTo>
                  <a:lnTo>
                    <a:pt x="3542" y="32866"/>
                  </a:lnTo>
                  <a:lnTo>
                    <a:pt x="3552" y="33490"/>
                  </a:lnTo>
                  <a:lnTo>
                    <a:pt x="3562" y="34114"/>
                  </a:lnTo>
                  <a:lnTo>
                    <a:pt x="3612" y="35351"/>
                  </a:lnTo>
                  <a:lnTo>
                    <a:pt x="3673" y="36569"/>
                  </a:lnTo>
                  <a:lnTo>
                    <a:pt x="3753" y="37756"/>
                  </a:lnTo>
                  <a:lnTo>
                    <a:pt x="3854" y="38912"/>
                  </a:lnTo>
                  <a:lnTo>
                    <a:pt x="3965" y="40029"/>
                  </a:lnTo>
                  <a:lnTo>
                    <a:pt x="4085" y="41106"/>
                  </a:lnTo>
                  <a:lnTo>
                    <a:pt x="4206" y="42132"/>
                  </a:lnTo>
                  <a:lnTo>
                    <a:pt x="4347" y="43108"/>
                  </a:lnTo>
                  <a:lnTo>
                    <a:pt x="4478" y="44033"/>
                  </a:lnTo>
                  <a:lnTo>
                    <a:pt x="4618" y="44888"/>
                  </a:lnTo>
                  <a:lnTo>
                    <a:pt x="4749" y="45673"/>
                  </a:lnTo>
                  <a:lnTo>
                    <a:pt x="4870" y="46387"/>
                  </a:lnTo>
                  <a:lnTo>
                    <a:pt x="4991" y="47021"/>
                  </a:lnTo>
                  <a:lnTo>
                    <a:pt x="5192" y="48037"/>
                  </a:lnTo>
                  <a:lnTo>
                    <a:pt x="5333" y="48681"/>
                  </a:lnTo>
                  <a:lnTo>
                    <a:pt x="5383" y="48902"/>
                  </a:lnTo>
                  <a:lnTo>
                    <a:pt x="5383" y="48902"/>
                  </a:lnTo>
                  <a:lnTo>
                    <a:pt x="5051" y="48842"/>
                  </a:lnTo>
                  <a:lnTo>
                    <a:pt x="4729" y="48791"/>
                  </a:lnTo>
                  <a:lnTo>
                    <a:pt x="4427" y="48761"/>
                  </a:lnTo>
                  <a:lnTo>
                    <a:pt x="4125" y="48741"/>
                  </a:lnTo>
                  <a:lnTo>
                    <a:pt x="3844" y="48731"/>
                  </a:lnTo>
                  <a:lnTo>
                    <a:pt x="3572" y="48731"/>
                  </a:lnTo>
                  <a:lnTo>
                    <a:pt x="3321" y="48741"/>
                  </a:lnTo>
                  <a:lnTo>
                    <a:pt x="3069" y="48771"/>
                  </a:lnTo>
                  <a:lnTo>
                    <a:pt x="2838" y="48812"/>
                  </a:lnTo>
                  <a:lnTo>
                    <a:pt x="2606" y="48862"/>
                  </a:lnTo>
                  <a:lnTo>
                    <a:pt x="2395" y="48912"/>
                  </a:lnTo>
                  <a:lnTo>
                    <a:pt x="2184" y="48983"/>
                  </a:lnTo>
                  <a:lnTo>
                    <a:pt x="1993" y="49063"/>
                  </a:lnTo>
                  <a:lnTo>
                    <a:pt x="1812" y="49154"/>
                  </a:lnTo>
                  <a:lnTo>
                    <a:pt x="1631" y="49244"/>
                  </a:lnTo>
                  <a:lnTo>
                    <a:pt x="1470" y="49355"/>
                  </a:lnTo>
                  <a:lnTo>
                    <a:pt x="1319" y="49465"/>
                  </a:lnTo>
                  <a:lnTo>
                    <a:pt x="1168" y="49596"/>
                  </a:lnTo>
                  <a:lnTo>
                    <a:pt x="1037" y="49727"/>
                  </a:lnTo>
                  <a:lnTo>
                    <a:pt x="906" y="49868"/>
                  </a:lnTo>
                  <a:lnTo>
                    <a:pt x="796" y="50009"/>
                  </a:lnTo>
                  <a:lnTo>
                    <a:pt x="685" y="50160"/>
                  </a:lnTo>
                  <a:lnTo>
                    <a:pt x="584" y="50321"/>
                  </a:lnTo>
                  <a:lnTo>
                    <a:pt x="494" y="50492"/>
                  </a:lnTo>
                  <a:lnTo>
                    <a:pt x="413" y="50663"/>
                  </a:lnTo>
                  <a:lnTo>
                    <a:pt x="333" y="50844"/>
                  </a:lnTo>
                  <a:lnTo>
                    <a:pt x="273" y="51025"/>
                  </a:lnTo>
                  <a:lnTo>
                    <a:pt x="212" y="51216"/>
                  </a:lnTo>
                  <a:lnTo>
                    <a:pt x="162" y="51407"/>
                  </a:lnTo>
                  <a:lnTo>
                    <a:pt x="112" y="51608"/>
                  </a:lnTo>
                  <a:lnTo>
                    <a:pt x="81" y="51809"/>
                  </a:lnTo>
                  <a:lnTo>
                    <a:pt x="51" y="52021"/>
                  </a:lnTo>
                  <a:lnTo>
                    <a:pt x="21" y="52232"/>
                  </a:lnTo>
                  <a:lnTo>
                    <a:pt x="11" y="52443"/>
                  </a:lnTo>
                  <a:lnTo>
                    <a:pt x="1" y="52665"/>
                  </a:lnTo>
                  <a:lnTo>
                    <a:pt x="1" y="52886"/>
                  </a:lnTo>
                  <a:lnTo>
                    <a:pt x="11" y="53328"/>
                  </a:lnTo>
                  <a:lnTo>
                    <a:pt x="41" y="53781"/>
                  </a:lnTo>
                  <a:lnTo>
                    <a:pt x="101" y="54244"/>
                  </a:lnTo>
                  <a:lnTo>
                    <a:pt x="182" y="54707"/>
                  </a:lnTo>
                  <a:lnTo>
                    <a:pt x="283" y="55159"/>
                  </a:lnTo>
                  <a:lnTo>
                    <a:pt x="393" y="55622"/>
                  </a:lnTo>
                  <a:lnTo>
                    <a:pt x="524" y="56075"/>
                  </a:lnTo>
                  <a:lnTo>
                    <a:pt x="675" y="56518"/>
                  </a:lnTo>
                  <a:lnTo>
                    <a:pt x="836" y="56950"/>
                  </a:lnTo>
                  <a:lnTo>
                    <a:pt x="1007" y="57373"/>
                  </a:lnTo>
                  <a:lnTo>
                    <a:pt x="1188" y="57785"/>
                  </a:lnTo>
                  <a:lnTo>
                    <a:pt x="1379" y="58167"/>
                  </a:lnTo>
                  <a:lnTo>
                    <a:pt x="1580" y="58540"/>
                  </a:lnTo>
                  <a:lnTo>
                    <a:pt x="1792" y="58882"/>
                  </a:lnTo>
                  <a:lnTo>
                    <a:pt x="1792" y="58882"/>
                  </a:lnTo>
                  <a:lnTo>
                    <a:pt x="2405" y="59878"/>
                  </a:lnTo>
                  <a:lnTo>
                    <a:pt x="2667" y="60300"/>
                  </a:lnTo>
                  <a:lnTo>
                    <a:pt x="2888" y="60682"/>
                  </a:lnTo>
                  <a:lnTo>
                    <a:pt x="3089" y="61045"/>
                  </a:lnTo>
                  <a:lnTo>
                    <a:pt x="3270" y="61376"/>
                  </a:lnTo>
                  <a:lnTo>
                    <a:pt x="3431" y="61698"/>
                  </a:lnTo>
                  <a:lnTo>
                    <a:pt x="3582" y="62020"/>
                  </a:lnTo>
                  <a:lnTo>
                    <a:pt x="3713" y="62342"/>
                  </a:lnTo>
                  <a:lnTo>
                    <a:pt x="3854" y="62674"/>
                  </a:lnTo>
                  <a:lnTo>
                    <a:pt x="3985" y="63036"/>
                  </a:lnTo>
                  <a:lnTo>
                    <a:pt x="4125" y="63419"/>
                  </a:lnTo>
                  <a:lnTo>
                    <a:pt x="4437" y="64294"/>
                  </a:lnTo>
                  <a:lnTo>
                    <a:pt x="4810" y="65390"/>
                  </a:lnTo>
                  <a:lnTo>
                    <a:pt x="4810" y="65390"/>
                  </a:lnTo>
                  <a:lnTo>
                    <a:pt x="4890" y="65602"/>
                  </a:lnTo>
                  <a:lnTo>
                    <a:pt x="4971" y="65803"/>
                  </a:lnTo>
                  <a:lnTo>
                    <a:pt x="5051" y="65994"/>
                  </a:lnTo>
                  <a:lnTo>
                    <a:pt x="5142" y="66175"/>
                  </a:lnTo>
                  <a:lnTo>
                    <a:pt x="5232" y="66346"/>
                  </a:lnTo>
                  <a:lnTo>
                    <a:pt x="5323" y="66497"/>
                  </a:lnTo>
                  <a:lnTo>
                    <a:pt x="5413" y="66648"/>
                  </a:lnTo>
                  <a:lnTo>
                    <a:pt x="5504" y="66789"/>
                  </a:lnTo>
                  <a:lnTo>
                    <a:pt x="5604" y="66920"/>
                  </a:lnTo>
                  <a:lnTo>
                    <a:pt x="5705" y="67040"/>
                  </a:lnTo>
                  <a:lnTo>
                    <a:pt x="5806" y="67151"/>
                  </a:lnTo>
                  <a:lnTo>
                    <a:pt x="5906" y="67252"/>
                  </a:lnTo>
                  <a:lnTo>
                    <a:pt x="6007" y="67352"/>
                  </a:lnTo>
                  <a:lnTo>
                    <a:pt x="6117" y="67433"/>
                  </a:lnTo>
                  <a:lnTo>
                    <a:pt x="6218" y="67513"/>
                  </a:lnTo>
                  <a:lnTo>
                    <a:pt x="6329" y="67584"/>
                  </a:lnTo>
                  <a:lnTo>
                    <a:pt x="6439" y="67644"/>
                  </a:lnTo>
                  <a:lnTo>
                    <a:pt x="6550" y="67704"/>
                  </a:lnTo>
                  <a:lnTo>
                    <a:pt x="6661" y="67744"/>
                  </a:lnTo>
                  <a:lnTo>
                    <a:pt x="6771" y="67795"/>
                  </a:lnTo>
                  <a:lnTo>
                    <a:pt x="6882" y="67825"/>
                  </a:lnTo>
                  <a:lnTo>
                    <a:pt x="6993" y="67855"/>
                  </a:lnTo>
                  <a:lnTo>
                    <a:pt x="7214" y="67895"/>
                  </a:lnTo>
                  <a:lnTo>
                    <a:pt x="7435" y="67915"/>
                  </a:lnTo>
                  <a:lnTo>
                    <a:pt x="7657" y="67915"/>
                  </a:lnTo>
                  <a:lnTo>
                    <a:pt x="7868" y="67895"/>
                  </a:lnTo>
                  <a:lnTo>
                    <a:pt x="8089" y="67855"/>
                  </a:lnTo>
                  <a:lnTo>
                    <a:pt x="8290" y="67805"/>
                  </a:lnTo>
                  <a:lnTo>
                    <a:pt x="8502" y="67744"/>
                  </a:lnTo>
                  <a:lnTo>
                    <a:pt x="8693" y="67684"/>
                  </a:lnTo>
                  <a:lnTo>
                    <a:pt x="8884" y="67604"/>
                  </a:lnTo>
                  <a:lnTo>
                    <a:pt x="9065" y="67523"/>
                  </a:lnTo>
                  <a:lnTo>
                    <a:pt x="9236" y="67433"/>
                  </a:lnTo>
                  <a:lnTo>
                    <a:pt x="9538" y="67262"/>
                  </a:lnTo>
                  <a:lnTo>
                    <a:pt x="9789" y="67091"/>
                  </a:lnTo>
                  <a:lnTo>
                    <a:pt x="9980" y="66960"/>
                  </a:lnTo>
                  <a:lnTo>
                    <a:pt x="10141" y="66829"/>
                  </a:lnTo>
                  <a:lnTo>
                    <a:pt x="10141" y="66829"/>
                  </a:lnTo>
                  <a:lnTo>
                    <a:pt x="10343" y="67372"/>
                  </a:lnTo>
                  <a:lnTo>
                    <a:pt x="10544" y="67895"/>
                  </a:lnTo>
                  <a:lnTo>
                    <a:pt x="10735" y="68398"/>
                  </a:lnTo>
                  <a:lnTo>
                    <a:pt x="10936" y="68881"/>
                  </a:lnTo>
                  <a:lnTo>
                    <a:pt x="11137" y="69334"/>
                  </a:lnTo>
                  <a:lnTo>
                    <a:pt x="11339" y="69787"/>
                  </a:lnTo>
                  <a:lnTo>
                    <a:pt x="11550" y="70209"/>
                  </a:lnTo>
                  <a:lnTo>
                    <a:pt x="11761" y="70632"/>
                  </a:lnTo>
                  <a:lnTo>
                    <a:pt x="11982" y="71034"/>
                  </a:lnTo>
                  <a:lnTo>
                    <a:pt x="12214" y="71436"/>
                  </a:lnTo>
                  <a:lnTo>
                    <a:pt x="12455" y="71829"/>
                  </a:lnTo>
                  <a:lnTo>
                    <a:pt x="12707" y="72211"/>
                  </a:lnTo>
                  <a:lnTo>
                    <a:pt x="12978" y="72603"/>
                  </a:lnTo>
                  <a:lnTo>
                    <a:pt x="13250" y="72986"/>
                  </a:lnTo>
                  <a:lnTo>
                    <a:pt x="13552" y="73368"/>
                  </a:lnTo>
                  <a:lnTo>
                    <a:pt x="13864" y="73760"/>
                  </a:lnTo>
                  <a:lnTo>
                    <a:pt x="14196" y="74153"/>
                  </a:lnTo>
                  <a:lnTo>
                    <a:pt x="14548" y="74555"/>
                  </a:lnTo>
                  <a:lnTo>
                    <a:pt x="14930" y="74978"/>
                  </a:lnTo>
                  <a:lnTo>
                    <a:pt x="15322" y="75400"/>
                  </a:lnTo>
                  <a:lnTo>
                    <a:pt x="15745" y="75833"/>
                  </a:lnTo>
                  <a:lnTo>
                    <a:pt x="16197" y="76295"/>
                  </a:lnTo>
                  <a:lnTo>
                    <a:pt x="16670" y="76768"/>
                  </a:lnTo>
                  <a:lnTo>
                    <a:pt x="17173" y="77251"/>
                  </a:lnTo>
                  <a:lnTo>
                    <a:pt x="18280" y="78307"/>
                  </a:lnTo>
                  <a:lnTo>
                    <a:pt x="19507" y="79464"/>
                  </a:lnTo>
                  <a:lnTo>
                    <a:pt x="20885" y="80742"/>
                  </a:lnTo>
                  <a:lnTo>
                    <a:pt x="22415" y="82150"/>
                  </a:lnTo>
                  <a:lnTo>
                    <a:pt x="22415" y="82150"/>
                  </a:lnTo>
                  <a:lnTo>
                    <a:pt x="23109" y="82784"/>
                  </a:lnTo>
                  <a:lnTo>
                    <a:pt x="23763" y="83368"/>
                  </a:lnTo>
                  <a:lnTo>
                    <a:pt x="24396" y="83921"/>
                  </a:lnTo>
                  <a:lnTo>
                    <a:pt x="25010" y="84424"/>
                  </a:lnTo>
                  <a:lnTo>
                    <a:pt x="25594" y="84907"/>
                  </a:lnTo>
                  <a:lnTo>
                    <a:pt x="26157" y="85349"/>
                  </a:lnTo>
                  <a:lnTo>
                    <a:pt x="26690" y="85752"/>
                  </a:lnTo>
                  <a:lnTo>
                    <a:pt x="27213" y="86134"/>
                  </a:lnTo>
                  <a:lnTo>
                    <a:pt x="27716" y="86476"/>
                  </a:lnTo>
                  <a:lnTo>
                    <a:pt x="28189" y="86798"/>
                  </a:lnTo>
                  <a:lnTo>
                    <a:pt x="28662" y="87080"/>
                  </a:lnTo>
                  <a:lnTo>
                    <a:pt x="29104" y="87341"/>
                  </a:lnTo>
                  <a:lnTo>
                    <a:pt x="29537" y="87583"/>
                  </a:lnTo>
                  <a:lnTo>
                    <a:pt x="29950" y="87794"/>
                  </a:lnTo>
                  <a:lnTo>
                    <a:pt x="30362" y="87985"/>
                  </a:lnTo>
                  <a:lnTo>
                    <a:pt x="30754" y="88156"/>
                  </a:lnTo>
                  <a:lnTo>
                    <a:pt x="31137" y="88297"/>
                  </a:lnTo>
                  <a:lnTo>
                    <a:pt x="31509" y="88428"/>
                  </a:lnTo>
                  <a:lnTo>
                    <a:pt x="31871" y="88539"/>
                  </a:lnTo>
                  <a:lnTo>
                    <a:pt x="32223" y="88639"/>
                  </a:lnTo>
                  <a:lnTo>
                    <a:pt x="32575" y="88720"/>
                  </a:lnTo>
                  <a:lnTo>
                    <a:pt x="32917" y="88780"/>
                  </a:lnTo>
                  <a:lnTo>
                    <a:pt x="33259" y="88840"/>
                  </a:lnTo>
                  <a:lnTo>
                    <a:pt x="33591" y="88881"/>
                  </a:lnTo>
                  <a:lnTo>
                    <a:pt x="33933" y="88911"/>
                  </a:lnTo>
                  <a:lnTo>
                    <a:pt x="34265" y="88931"/>
                  </a:lnTo>
                  <a:lnTo>
                    <a:pt x="34597" y="88951"/>
                  </a:lnTo>
                  <a:lnTo>
                    <a:pt x="34929" y="88961"/>
                  </a:lnTo>
                  <a:lnTo>
                    <a:pt x="35613" y="88971"/>
                  </a:lnTo>
                  <a:lnTo>
                    <a:pt x="36307" y="88971"/>
                  </a:lnTo>
                  <a:lnTo>
                    <a:pt x="36307" y="88971"/>
                  </a:lnTo>
                  <a:lnTo>
                    <a:pt x="37002" y="88971"/>
                  </a:lnTo>
                  <a:lnTo>
                    <a:pt x="37676" y="88961"/>
                  </a:lnTo>
                  <a:lnTo>
                    <a:pt x="38018" y="88951"/>
                  </a:lnTo>
                  <a:lnTo>
                    <a:pt x="38350" y="88931"/>
                  </a:lnTo>
                  <a:lnTo>
                    <a:pt x="38682" y="88911"/>
                  </a:lnTo>
                  <a:lnTo>
                    <a:pt x="39014" y="88881"/>
                  </a:lnTo>
                  <a:lnTo>
                    <a:pt x="39346" y="88840"/>
                  </a:lnTo>
                  <a:lnTo>
                    <a:pt x="39688" y="88780"/>
                  </a:lnTo>
                  <a:lnTo>
                    <a:pt x="40030" y="88720"/>
                  </a:lnTo>
                  <a:lnTo>
                    <a:pt x="40372" y="88639"/>
                  </a:lnTo>
                  <a:lnTo>
                    <a:pt x="40734" y="88539"/>
                  </a:lnTo>
                  <a:lnTo>
                    <a:pt x="41096" y="88428"/>
                  </a:lnTo>
                  <a:lnTo>
                    <a:pt x="41458" y="88297"/>
                  </a:lnTo>
                  <a:lnTo>
                    <a:pt x="41840" y="88156"/>
                  </a:lnTo>
                  <a:lnTo>
                    <a:pt x="42233" y="87985"/>
                  </a:lnTo>
                  <a:lnTo>
                    <a:pt x="42635" y="87794"/>
                  </a:lnTo>
                  <a:lnTo>
                    <a:pt x="43058" y="87583"/>
                  </a:lnTo>
                  <a:lnTo>
                    <a:pt x="43490" y="87341"/>
                  </a:lnTo>
                  <a:lnTo>
                    <a:pt x="43933" y="87080"/>
                  </a:lnTo>
                  <a:lnTo>
                    <a:pt x="44396" y="86798"/>
                  </a:lnTo>
                  <a:lnTo>
                    <a:pt x="44879" y="86476"/>
                  </a:lnTo>
                  <a:lnTo>
                    <a:pt x="45382" y="86134"/>
                  </a:lnTo>
                  <a:lnTo>
                    <a:pt x="45895" y="85752"/>
                  </a:lnTo>
                  <a:lnTo>
                    <a:pt x="46438" y="85349"/>
                  </a:lnTo>
                  <a:lnTo>
                    <a:pt x="47001" y="84907"/>
                  </a:lnTo>
                  <a:lnTo>
                    <a:pt x="47595" y="84424"/>
                  </a:lnTo>
                  <a:lnTo>
                    <a:pt x="48208" y="83921"/>
                  </a:lnTo>
                  <a:lnTo>
                    <a:pt x="48842" y="83368"/>
                  </a:lnTo>
                  <a:lnTo>
                    <a:pt x="49506" y="82784"/>
                  </a:lnTo>
                  <a:lnTo>
                    <a:pt x="50200" y="82150"/>
                  </a:lnTo>
                  <a:lnTo>
                    <a:pt x="50200" y="82150"/>
                  </a:lnTo>
                  <a:lnTo>
                    <a:pt x="51729" y="80742"/>
                  </a:lnTo>
                  <a:lnTo>
                    <a:pt x="53118" y="79474"/>
                  </a:lnTo>
                  <a:lnTo>
                    <a:pt x="54345" y="78318"/>
                  </a:lnTo>
                  <a:lnTo>
                    <a:pt x="55452" y="77271"/>
                  </a:lnTo>
                  <a:lnTo>
                    <a:pt x="55955" y="76778"/>
                  </a:lnTo>
                  <a:lnTo>
                    <a:pt x="56437" y="76306"/>
                  </a:lnTo>
                  <a:lnTo>
                    <a:pt x="56880" y="75853"/>
                  </a:lnTo>
                  <a:lnTo>
                    <a:pt x="57303" y="75410"/>
                  </a:lnTo>
                  <a:lnTo>
                    <a:pt x="57705" y="74988"/>
                  </a:lnTo>
                  <a:lnTo>
                    <a:pt x="58077" y="74575"/>
                  </a:lnTo>
                  <a:lnTo>
                    <a:pt x="58429" y="74173"/>
                  </a:lnTo>
                  <a:lnTo>
                    <a:pt x="58761" y="73770"/>
                  </a:lnTo>
                  <a:lnTo>
                    <a:pt x="59073" y="73378"/>
                  </a:lnTo>
                  <a:lnTo>
                    <a:pt x="59375" y="72996"/>
                  </a:lnTo>
                  <a:lnTo>
                    <a:pt x="59647" y="72614"/>
                  </a:lnTo>
                  <a:lnTo>
                    <a:pt x="59918" y="72221"/>
                  </a:lnTo>
                  <a:lnTo>
                    <a:pt x="60170" y="71839"/>
                  </a:lnTo>
                  <a:lnTo>
                    <a:pt x="60411" y="71447"/>
                  </a:lnTo>
                  <a:lnTo>
                    <a:pt x="60643" y="71044"/>
                  </a:lnTo>
                  <a:lnTo>
                    <a:pt x="60864" y="70632"/>
                  </a:lnTo>
                  <a:lnTo>
                    <a:pt x="61075" y="70219"/>
                  </a:lnTo>
                  <a:lnTo>
                    <a:pt x="61276" y="69787"/>
                  </a:lnTo>
                  <a:lnTo>
                    <a:pt x="61488" y="69344"/>
                  </a:lnTo>
                  <a:lnTo>
                    <a:pt x="61679" y="68881"/>
                  </a:lnTo>
                  <a:lnTo>
                    <a:pt x="61880" y="68398"/>
                  </a:lnTo>
                  <a:lnTo>
                    <a:pt x="62081" y="67895"/>
                  </a:lnTo>
                  <a:lnTo>
                    <a:pt x="62272" y="67372"/>
                  </a:lnTo>
                  <a:lnTo>
                    <a:pt x="62473" y="66829"/>
                  </a:lnTo>
                  <a:lnTo>
                    <a:pt x="62473" y="66829"/>
                  </a:lnTo>
                  <a:lnTo>
                    <a:pt x="62634" y="66960"/>
                  </a:lnTo>
                  <a:lnTo>
                    <a:pt x="62826" y="67091"/>
                  </a:lnTo>
                  <a:lnTo>
                    <a:pt x="63077" y="67262"/>
                  </a:lnTo>
                  <a:lnTo>
                    <a:pt x="63389" y="67433"/>
                  </a:lnTo>
                  <a:lnTo>
                    <a:pt x="63560" y="67523"/>
                  </a:lnTo>
                  <a:lnTo>
                    <a:pt x="63731" y="67604"/>
                  </a:lnTo>
                  <a:lnTo>
                    <a:pt x="63922" y="67684"/>
                  </a:lnTo>
                  <a:lnTo>
                    <a:pt x="64123" y="67744"/>
                  </a:lnTo>
                  <a:lnTo>
                    <a:pt x="64325" y="67805"/>
                  </a:lnTo>
                  <a:lnTo>
                    <a:pt x="64536" y="67855"/>
                  </a:lnTo>
                  <a:lnTo>
                    <a:pt x="64747" y="67895"/>
                  </a:lnTo>
                  <a:lnTo>
                    <a:pt x="64968" y="67915"/>
                  </a:lnTo>
                  <a:lnTo>
                    <a:pt x="65180" y="67915"/>
                  </a:lnTo>
                  <a:lnTo>
                    <a:pt x="65401" y="67895"/>
                  </a:lnTo>
                  <a:lnTo>
                    <a:pt x="65632" y="67855"/>
                  </a:lnTo>
                  <a:lnTo>
                    <a:pt x="65743" y="67825"/>
                  </a:lnTo>
                  <a:lnTo>
                    <a:pt x="65854" y="67795"/>
                  </a:lnTo>
                  <a:lnTo>
                    <a:pt x="65964" y="67744"/>
                  </a:lnTo>
                  <a:lnTo>
                    <a:pt x="66065" y="67704"/>
                  </a:lnTo>
                  <a:lnTo>
                    <a:pt x="66176" y="67644"/>
                  </a:lnTo>
                  <a:lnTo>
                    <a:pt x="66286" y="67584"/>
                  </a:lnTo>
                  <a:lnTo>
                    <a:pt x="66397" y="67513"/>
                  </a:lnTo>
                  <a:lnTo>
                    <a:pt x="66497" y="67433"/>
                  </a:lnTo>
                  <a:lnTo>
                    <a:pt x="66608" y="67352"/>
                  </a:lnTo>
                  <a:lnTo>
                    <a:pt x="66709" y="67252"/>
                  </a:lnTo>
                  <a:lnTo>
                    <a:pt x="66809" y="67151"/>
                  </a:lnTo>
                  <a:lnTo>
                    <a:pt x="66910" y="67040"/>
                  </a:lnTo>
                  <a:lnTo>
                    <a:pt x="67011" y="66920"/>
                  </a:lnTo>
                  <a:lnTo>
                    <a:pt x="67111" y="66789"/>
                  </a:lnTo>
                  <a:lnTo>
                    <a:pt x="67202" y="66648"/>
                  </a:lnTo>
                  <a:lnTo>
                    <a:pt x="67292" y="66497"/>
                  </a:lnTo>
                  <a:lnTo>
                    <a:pt x="67383" y="66346"/>
                  </a:lnTo>
                  <a:lnTo>
                    <a:pt x="67473" y="66175"/>
                  </a:lnTo>
                  <a:lnTo>
                    <a:pt x="67564" y="65994"/>
                  </a:lnTo>
                  <a:lnTo>
                    <a:pt x="67644" y="65803"/>
                  </a:lnTo>
                  <a:lnTo>
                    <a:pt x="67725" y="65602"/>
                  </a:lnTo>
                  <a:lnTo>
                    <a:pt x="67805" y="65390"/>
                  </a:lnTo>
                  <a:lnTo>
                    <a:pt x="67805" y="65390"/>
                  </a:lnTo>
                  <a:lnTo>
                    <a:pt x="68178" y="64294"/>
                  </a:lnTo>
                  <a:lnTo>
                    <a:pt x="68489" y="63419"/>
                  </a:lnTo>
                  <a:lnTo>
                    <a:pt x="68630" y="63036"/>
                  </a:lnTo>
                  <a:lnTo>
                    <a:pt x="68761" y="62674"/>
                  </a:lnTo>
                  <a:lnTo>
                    <a:pt x="68902" y="62342"/>
                  </a:lnTo>
                  <a:lnTo>
                    <a:pt x="69043" y="62020"/>
                  </a:lnTo>
                  <a:lnTo>
                    <a:pt x="69184" y="61698"/>
                  </a:lnTo>
                  <a:lnTo>
                    <a:pt x="69344" y="61376"/>
                  </a:lnTo>
                  <a:lnTo>
                    <a:pt x="69526" y="61045"/>
                  </a:lnTo>
                  <a:lnTo>
                    <a:pt x="69727" y="60682"/>
                  </a:lnTo>
                  <a:lnTo>
                    <a:pt x="69958" y="60300"/>
                  </a:lnTo>
                  <a:lnTo>
                    <a:pt x="70210" y="59878"/>
                  </a:lnTo>
                  <a:lnTo>
                    <a:pt x="70823" y="58882"/>
                  </a:lnTo>
                  <a:lnTo>
                    <a:pt x="70823" y="58882"/>
                  </a:lnTo>
                  <a:lnTo>
                    <a:pt x="71035" y="58540"/>
                  </a:lnTo>
                  <a:lnTo>
                    <a:pt x="71236" y="58167"/>
                  </a:lnTo>
                  <a:lnTo>
                    <a:pt x="71427" y="57785"/>
                  </a:lnTo>
                  <a:lnTo>
                    <a:pt x="71608" y="57373"/>
                  </a:lnTo>
                  <a:lnTo>
                    <a:pt x="71789" y="56950"/>
                  </a:lnTo>
                  <a:lnTo>
                    <a:pt x="71950" y="56518"/>
                  </a:lnTo>
                  <a:lnTo>
                    <a:pt x="72091" y="56075"/>
                  </a:lnTo>
                  <a:lnTo>
                    <a:pt x="72222" y="55622"/>
                  </a:lnTo>
                  <a:lnTo>
                    <a:pt x="72342" y="55159"/>
                  </a:lnTo>
                  <a:lnTo>
                    <a:pt x="72433" y="54707"/>
                  </a:lnTo>
                  <a:lnTo>
                    <a:pt x="72513" y="54244"/>
                  </a:lnTo>
                  <a:lnTo>
                    <a:pt x="72574" y="53781"/>
                  </a:lnTo>
                  <a:lnTo>
                    <a:pt x="72604" y="53328"/>
                  </a:lnTo>
                  <a:lnTo>
                    <a:pt x="72624" y="52886"/>
                  </a:lnTo>
                  <a:lnTo>
                    <a:pt x="72614" y="52665"/>
                  </a:lnTo>
                  <a:lnTo>
                    <a:pt x="72604" y="52443"/>
                  </a:lnTo>
                  <a:lnTo>
                    <a:pt x="72594" y="52232"/>
                  </a:lnTo>
                  <a:lnTo>
                    <a:pt x="72564" y="52021"/>
                  </a:lnTo>
                  <a:lnTo>
                    <a:pt x="72533" y="51809"/>
                  </a:lnTo>
                  <a:lnTo>
                    <a:pt x="72503" y="51608"/>
                  </a:lnTo>
                  <a:lnTo>
                    <a:pt x="72453" y="51407"/>
                  </a:lnTo>
                  <a:lnTo>
                    <a:pt x="72403" y="51216"/>
                  </a:lnTo>
                  <a:lnTo>
                    <a:pt x="72342" y="51025"/>
                  </a:lnTo>
                  <a:lnTo>
                    <a:pt x="72282" y="50844"/>
                  </a:lnTo>
                  <a:lnTo>
                    <a:pt x="72202" y="50663"/>
                  </a:lnTo>
                  <a:lnTo>
                    <a:pt x="72121" y="50492"/>
                  </a:lnTo>
                  <a:lnTo>
                    <a:pt x="72030" y="50321"/>
                  </a:lnTo>
                  <a:lnTo>
                    <a:pt x="71930" y="50160"/>
                  </a:lnTo>
                  <a:lnTo>
                    <a:pt x="71819" y="50009"/>
                  </a:lnTo>
                  <a:lnTo>
                    <a:pt x="71709" y="49868"/>
                  </a:lnTo>
                  <a:lnTo>
                    <a:pt x="71578" y="49727"/>
                  </a:lnTo>
                  <a:lnTo>
                    <a:pt x="71437" y="49596"/>
                  </a:lnTo>
                  <a:lnTo>
                    <a:pt x="71296" y="49465"/>
                  </a:lnTo>
                  <a:lnTo>
                    <a:pt x="71145" y="49355"/>
                  </a:lnTo>
                  <a:lnTo>
                    <a:pt x="70974" y="49244"/>
                  </a:lnTo>
                  <a:lnTo>
                    <a:pt x="70803" y="49154"/>
                  </a:lnTo>
                  <a:lnTo>
                    <a:pt x="70622" y="49063"/>
                  </a:lnTo>
                  <a:lnTo>
                    <a:pt x="70431" y="48983"/>
                  </a:lnTo>
                  <a:lnTo>
                    <a:pt x="70220" y="48912"/>
                  </a:lnTo>
                  <a:lnTo>
                    <a:pt x="70008" y="48862"/>
                  </a:lnTo>
                  <a:lnTo>
                    <a:pt x="69777" y="48812"/>
                  </a:lnTo>
                  <a:lnTo>
                    <a:pt x="69546" y="48771"/>
                  </a:lnTo>
                  <a:lnTo>
                    <a:pt x="69294" y="48741"/>
                  </a:lnTo>
                  <a:lnTo>
                    <a:pt x="69033" y="48731"/>
                  </a:lnTo>
                  <a:lnTo>
                    <a:pt x="68761" y="48731"/>
                  </a:lnTo>
                  <a:lnTo>
                    <a:pt x="68479" y="48741"/>
                  </a:lnTo>
                  <a:lnTo>
                    <a:pt x="68188" y="48761"/>
                  </a:lnTo>
                  <a:lnTo>
                    <a:pt x="67886" y="48791"/>
                  </a:lnTo>
                  <a:lnTo>
                    <a:pt x="67564" y="48842"/>
                  </a:lnTo>
                  <a:lnTo>
                    <a:pt x="67232" y="489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111;p27">
              <a:extLst>
                <a:ext uri="{FF2B5EF4-FFF2-40B4-BE49-F238E27FC236}">
                  <a16:creationId xmlns:a16="http://schemas.microsoft.com/office/drawing/2014/main" id="{A14092B4-D743-4ED9-AEA1-ED4325BA3A4A}"/>
                </a:ext>
              </a:extLst>
            </p:cNvPr>
            <p:cNvSpPr/>
            <p:nvPr/>
          </p:nvSpPr>
          <p:spPr>
            <a:xfrm>
              <a:off x="2183025" y="2394475"/>
              <a:ext cx="114975" cy="470825"/>
            </a:xfrm>
            <a:custGeom>
              <a:avLst/>
              <a:gdLst/>
              <a:ahLst/>
              <a:cxnLst/>
              <a:rect l="l" t="t" r="r" b="b"/>
              <a:pathLst>
                <a:path w="4599" h="18833" extrusionOk="0">
                  <a:moveTo>
                    <a:pt x="1" y="18833"/>
                  </a:moveTo>
                  <a:lnTo>
                    <a:pt x="1" y="18833"/>
                  </a:lnTo>
                  <a:lnTo>
                    <a:pt x="1" y="18833"/>
                  </a:lnTo>
                  <a:lnTo>
                    <a:pt x="1" y="18833"/>
                  </a:lnTo>
                  <a:lnTo>
                    <a:pt x="1" y="18833"/>
                  </a:lnTo>
                  <a:close/>
                  <a:moveTo>
                    <a:pt x="11" y="18823"/>
                  </a:moveTo>
                  <a:lnTo>
                    <a:pt x="11" y="18823"/>
                  </a:lnTo>
                  <a:lnTo>
                    <a:pt x="11" y="18833"/>
                  </a:lnTo>
                  <a:lnTo>
                    <a:pt x="11" y="18833"/>
                  </a:lnTo>
                  <a:lnTo>
                    <a:pt x="11" y="18823"/>
                  </a:lnTo>
                  <a:close/>
                  <a:moveTo>
                    <a:pt x="3049" y="14487"/>
                  </a:moveTo>
                  <a:lnTo>
                    <a:pt x="3049" y="14487"/>
                  </a:lnTo>
                  <a:lnTo>
                    <a:pt x="2918" y="14849"/>
                  </a:lnTo>
                  <a:lnTo>
                    <a:pt x="2777" y="15201"/>
                  </a:lnTo>
                  <a:lnTo>
                    <a:pt x="2637" y="15543"/>
                  </a:lnTo>
                  <a:lnTo>
                    <a:pt x="2486" y="15875"/>
                  </a:lnTo>
                  <a:lnTo>
                    <a:pt x="2325" y="16197"/>
                  </a:lnTo>
                  <a:lnTo>
                    <a:pt x="2154" y="16499"/>
                  </a:lnTo>
                  <a:lnTo>
                    <a:pt x="1983" y="16801"/>
                  </a:lnTo>
                  <a:lnTo>
                    <a:pt x="1802" y="17082"/>
                  </a:lnTo>
                  <a:lnTo>
                    <a:pt x="1610" y="17354"/>
                  </a:lnTo>
                  <a:lnTo>
                    <a:pt x="1409" y="17616"/>
                  </a:lnTo>
                  <a:lnTo>
                    <a:pt x="1198" y="17857"/>
                  </a:lnTo>
                  <a:lnTo>
                    <a:pt x="987" y="18078"/>
                  </a:lnTo>
                  <a:lnTo>
                    <a:pt x="755" y="18290"/>
                  </a:lnTo>
                  <a:lnTo>
                    <a:pt x="524" y="18481"/>
                  </a:lnTo>
                  <a:lnTo>
                    <a:pt x="283" y="18662"/>
                  </a:lnTo>
                  <a:lnTo>
                    <a:pt x="31" y="18823"/>
                  </a:lnTo>
                  <a:lnTo>
                    <a:pt x="31" y="18823"/>
                  </a:lnTo>
                  <a:lnTo>
                    <a:pt x="31" y="18823"/>
                  </a:lnTo>
                  <a:lnTo>
                    <a:pt x="31" y="18823"/>
                  </a:lnTo>
                  <a:lnTo>
                    <a:pt x="283" y="18662"/>
                  </a:lnTo>
                  <a:lnTo>
                    <a:pt x="524" y="18481"/>
                  </a:lnTo>
                  <a:lnTo>
                    <a:pt x="755" y="18290"/>
                  </a:lnTo>
                  <a:lnTo>
                    <a:pt x="987" y="18078"/>
                  </a:lnTo>
                  <a:lnTo>
                    <a:pt x="1198" y="17857"/>
                  </a:lnTo>
                  <a:lnTo>
                    <a:pt x="1409" y="17616"/>
                  </a:lnTo>
                  <a:lnTo>
                    <a:pt x="1610" y="17354"/>
                  </a:lnTo>
                  <a:lnTo>
                    <a:pt x="1802" y="17082"/>
                  </a:lnTo>
                  <a:lnTo>
                    <a:pt x="1983" y="16801"/>
                  </a:lnTo>
                  <a:lnTo>
                    <a:pt x="2154" y="16499"/>
                  </a:lnTo>
                  <a:lnTo>
                    <a:pt x="2325" y="16197"/>
                  </a:lnTo>
                  <a:lnTo>
                    <a:pt x="2486" y="15875"/>
                  </a:lnTo>
                  <a:lnTo>
                    <a:pt x="2637" y="15543"/>
                  </a:lnTo>
                  <a:lnTo>
                    <a:pt x="2777" y="15201"/>
                  </a:lnTo>
                  <a:lnTo>
                    <a:pt x="2918" y="14849"/>
                  </a:lnTo>
                  <a:lnTo>
                    <a:pt x="3049" y="14487"/>
                  </a:lnTo>
                  <a:close/>
                  <a:moveTo>
                    <a:pt x="3049" y="14477"/>
                  </a:moveTo>
                  <a:lnTo>
                    <a:pt x="3049" y="14477"/>
                  </a:lnTo>
                  <a:lnTo>
                    <a:pt x="3049" y="14487"/>
                  </a:lnTo>
                  <a:lnTo>
                    <a:pt x="3049" y="14487"/>
                  </a:lnTo>
                  <a:lnTo>
                    <a:pt x="3049" y="14477"/>
                  </a:lnTo>
                  <a:close/>
                  <a:moveTo>
                    <a:pt x="4598" y="2697"/>
                  </a:moveTo>
                  <a:lnTo>
                    <a:pt x="4598" y="2697"/>
                  </a:lnTo>
                  <a:lnTo>
                    <a:pt x="4588" y="3391"/>
                  </a:lnTo>
                  <a:lnTo>
                    <a:pt x="4578" y="4135"/>
                  </a:lnTo>
                  <a:lnTo>
                    <a:pt x="4548" y="4940"/>
                  </a:lnTo>
                  <a:lnTo>
                    <a:pt x="4508" y="5785"/>
                  </a:lnTo>
                  <a:lnTo>
                    <a:pt x="4457" y="6670"/>
                  </a:lnTo>
                  <a:lnTo>
                    <a:pt x="4377" y="7576"/>
                  </a:lnTo>
                  <a:lnTo>
                    <a:pt x="4286" y="8511"/>
                  </a:lnTo>
                  <a:lnTo>
                    <a:pt x="4176" y="9447"/>
                  </a:lnTo>
                  <a:lnTo>
                    <a:pt x="4176" y="9447"/>
                  </a:lnTo>
                  <a:lnTo>
                    <a:pt x="4286" y="8511"/>
                  </a:lnTo>
                  <a:lnTo>
                    <a:pt x="4377" y="7576"/>
                  </a:lnTo>
                  <a:lnTo>
                    <a:pt x="4457" y="6670"/>
                  </a:lnTo>
                  <a:lnTo>
                    <a:pt x="4508" y="5785"/>
                  </a:lnTo>
                  <a:lnTo>
                    <a:pt x="4548" y="4940"/>
                  </a:lnTo>
                  <a:lnTo>
                    <a:pt x="4578" y="4135"/>
                  </a:lnTo>
                  <a:lnTo>
                    <a:pt x="4588" y="3391"/>
                  </a:lnTo>
                  <a:lnTo>
                    <a:pt x="4598" y="2697"/>
                  </a:lnTo>
                  <a:lnTo>
                    <a:pt x="4598" y="2697"/>
                  </a:lnTo>
                  <a:lnTo>
                    <a:pt x="4598" y="2697"/>
                  </a:lnTo>
                  <a:close/>
                  <a:moveTo>
                    <a:pt x="1490" y="11"/>
                  </a:moveTo>
                  <a:lnTo>
                    <a:pt x="1490" y="11"/>
                  </a:lnTo>
                  <a:lnTo>
                    <a:pt x="1490" y="11"/>
                  </a:lnTo>
                  <a:close/>
                  <a:moveTo>
                    <a:pt x="1480" y="1"/>
                  </a:moveTo>
                  <a:lnTo>
                    <a:pt x="1480" y="1"/>
                  </a:lnTo>
                  <a:lnTo>
                    <a:pt x="1480" y="1"/>
                  </a:lnTo>
                  <a:lnTo>
                    <a:pt x="1480" y="1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3619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112;p27">
              <a:extLst>
                <a:ext uri="{FF2B5EF4-FFF2-40B4-BE49-F238E27FC236}">
                  <a16:creationId xmlns:a16="http://schemas.microsoft.com/office/drawing/2014/main" id="{8DE68E94-0E5C-4B7F-A66D-A5F1608E927B}"/>
                </a:ext>
              </a:extLst>
            </p:cNvPr>
            <p:cNvSpPr/>
            <p:nvPr/>
          </p:nvSpPr>
          <p:spPr>
            <a:xfrm>
              <a:off x="2183025" y="2865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113;p27">
              <a:extLst>
                <a:ext uri="{FF2B5EF4-FFF2-40B4-BE49-F238E27FC236}">
                  <a16:creationId xmlns:a16="http://schemas.microsoft.com/office/drawing/2014/main" id="{50B3D64D-B397-4A67-90E2-B1FDF33E8D43}"/>
                </a:ext>
              </a:extLst>
            </p:cNvPr>
            <p:cNvSpPr/>
            <p:nvPr/>
          </p:nvSpPr>
          <p:spPr>
            <a:xfrm>
              <a:off x="2183275" y="2865025"/>
              <a:ext cx="25" cy="275"/>
            </a:xfrm>
            <a:custGeom>
              <a:avLst/>
              <a:gdLst/>
              <a:ahLst/>
              <a:cxnLst/>
              <a:rect l="l" t="t" r="r" b="b"/>
              <a:pathLst>
                <a:path w="1" h="1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114;p27">
              <a:extLst>
                <a:ext uri="{FF2B5EF4-FFF2-40B4-BE49-F238E27FC236}">
                  <a16:creationId xmlns:a16="http://schemas.microsoft.com/office/drawing/2014/main" id="{7EB94025-0F17-4170-BD97-C37D3D34E87A}"/>
                </a:ext>
              </a:extLst>
            </p:cNvPr>
            <p:cNvSpPr/>
            <p:nvPr/>
          </p:nvSpPr>
          <p:spPr>
            <a:xfrm>
              <a:off x="2183800" y="2756625"/>
              <a:ext cx="75475" cy="108425"/>
            </a:xfrm>
            <a:custGeom>
              <a:avLst/>
              <a:gdLst/>
              <a:ahLst/>
              <a:cxnLst/>
              <a:rect l="l" t="t" r="r" b="b"/>
              <a:pathLst>
                <a:path w="3019" h="4337" fill="none" extrusionOk="0">
                  <a:moveTo>
                    <a:pt x="3018" y="1"/>
                  </a:moveTo>
                  <a:lnTo>
                    <a:pt x="3018" y="1"/>
                  </a:lnTo>
                  <a:lnTo>
                    <a:pt x="2887" y="363"/>
                  </a:lnTo>
                  <a:lnTo>
                    <a:pt x="2746" y="715"/>
                  </a:lnTo>
                  <a:lnTo>
                    <a:pt x="2606" y="1057"/>
                  </a:lnTo>
                  <a:lnTo>
                    <a:pt x="2455" y="1389"/>
                  </a:lnTo>
                  <a:lnTo>
                    <a:pt x="2294" y="1711"/>
                  </a:lnTo>
                  <a:lnTo>
                    <a:pt x="2123" y="2013"/>
                  </a:lnTo>
                  <a:lnTo>
                    <a:pt x="1952" y="2315"/>
                  </a:lnTo>
                  <a:lnTo>
                    <a:pt x="1771" y="2596"/>
                  </a:lnTo>
                  <a:lnTo>
                    <a:pt x="1579" y="2868"/>
                  </a:lnTo>
                  <a:lnTo>
                    <a:pt x="1378" y="3130"/>
                  </a:lnTo>
                  <a:lnTo>
                    <a:pt x="1167" y="3371"/>
                  </a:lnTo>
                  <a:lnTo>
                    <a:pt x="956" y="3592"/>
                  </a:lnTo>
                  <a:lnTo>
                    <a:pt x="724" y="3804"/>
                  </a:lnTo>
                  <a:lnTo>
                    <a:pt x="493" y="3995"/>
                  </a:lnTo>
                  <a:lnTo>
                    <a:pt x="252" y="4176"/>
                  </a:ln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lnTo>
                    <a:pt x="252" y="4176"/>
                  </a:lnTo>
                  <a:lnTo>
                    <a:pt x="493" y="3995"/>
                  </a:lnTo>
                  <a:lnTo>
                    <a:pt x="724" y="3804"/>
                  </a:lnTo>
                  <a:lnTo>
                    <a:pt x="956" y="3592"/>
                  </a:lnTo>
                  <a:lnTo>
                    <a:pt x="1167" y="3371"/>
                  </a:lnTo>
                  <a:lnTo>
                    <a:pt x="1378" y="3130"/>
                  </a:lnTo>
                  <a:lnTo>
                    <a:pt x="1579" y="2868"/>
                  </a:lnTo>
                  <a:lnTo>
                    <a:pt x="1771" y="2596"/>
                  </a:lnTo>
                  <a:lnTo>
                    <a:pt x="1952" y="2315"/>
                  </a:lnTo>
                  <a:lnTo>
                    <a:pt x="2123" y="2013"/>
                  </a:lnTo>
                  <a:lnTo>
                    <a:pt x="2294" y="1711"/>
                  </a:lnTo>
                  <a:lnTo>
                    <a:pt x="2455" y="1389"/>
                  </a:lnTo>
                  <a:lnTo>
                    <a:pt x="2606" y="1057"/>
                  </a:lnTo>
                  <a:lnTo>
                    <a:pt x="2746" y="715"/>
                  </a:lnTo>
                  <a:lnTo>
                    <a:pt x="2887" y="363"/>
                  </a:lnTo>
                  <a:lnTo>
                    <a:pt x="30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115;p27">
              <a:extLst>
                <a:ext uri="{FF2B5EF4-FFF2-40B4-BE49-F238E27FC236}">
                  <a16:creationId xmlns:a16="http://schemas.microsoft.com/office/drawing/2014/main" id="{236FF242-1784-473D-BABC-E06D39622190}"/>
                </a:ext>
              </a:extLst>
            </p:cNvPr>
            <p:cNvSpPr/>
            <p:nvPr/>
          </p:nvSpPr>
          <p:spPr>
            <a:xfrm>
              <a:off x="2259250" y="2756375"/>
              <a:ext cx="25" cy="275"/>
            </a:xfrm>
            <a:custGeom>
              <a:avLst/>
              <a:gdLst/>
              <a:ahLst/>
              <a:cxnLst/>
              <a:rect l="l" t="t" r="r" b="b"/>
              <a:pathLst>
                <a:path w="1" h="1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116;p27">
              <a:extLst>
                <a:ext uri="{FF2B5EF4-FFF2-40B4-BE49-F238E27FC236}">
                  <a16:creationId xmlns:a16="http://schemas.microsoft.com/office/drawing/2014/main" id="{8C995B16-D30E-4CE9-AE59-D935C9AC8605}"/>
                </a:ext>
              </a:extLst>
            </p:cNvPr>
            <p:cNvSpPr/>
            <p:nvPr/>
          </p:nvSpPr>
          <p:spPr>
            <a:xfrm>
              <a:off x="2287400" y="2461875"/>
              <a:ext cx="10600" cy="168775"/>
            </a:xfrm>
            <a:custGeom>
              <a:avLst/>
              <a:gdLst/>
              <a:ahLst/>
              <a:cxnLst/>
              <a:rect l="l" t="t" r="r" b="b"/>
              <a:pathLst>
                <a:path w="424" h="6751" fill="none" extrusionOk="0">
                  <a:moveTo>
                    <a:pt x="423" y="1"/>
                  </a:moveTo>
                  <a:lnTo>
                    <a:pt x="423" y="1"/>
                  </a:lnTo>
                  <a:lnTo>
                    <a:pt x="413" y="695"/>
                  </a:lnTo>
                  <a:lnTo>
                    <a:pt x="403" y="1439"/>
                  </a:lnTo>
                  <a:lnTo>
                    <a:pt x="373" y="2244"/>
                  </a:lnTo>
                  <a:lnTo>
                    <a:pt x="333" y="3089"/>
                  </a:lnTo>
                  <a:lnTo>
                    <a:pt x="282" y="3974"/>
                  </a:lnTo>
                  <a:lnTo>
                    <a:pt x="202" y="4880"/>
                  </a:lnTo>
                  <a:lnTo>
                    <a:pt x="111" y="5815"/>
                  </a:lnTo>
                  <a:lnTo>
                    <a:pt x="1" y="6751"/>
                  </a:lnTo>
                  <a:lnTo>
                    <a:pt x="1" y="6751"/>
                  </a:lnTo>
                  <a:lnTo>
                    <a:pt x="111" y="5815"/>
                  </a:lnTo>
                  <a:lnTo>
                    <a:pt x="202" y="4880"/>
                  </a:lnTo>
                  <a:lnTo>
                    <a:pt x="282" y="3974"/>
                  </a:lnTo>
                  <a:lnTo>
                    <a:pt x="333" y="3089"/>
                  </a:lnTo>
                  <a:lnTo>
                    <a:pt x="373" y="2244"/>
                  </a:lnTo>
                  <a:lnTo>
                    <a:pt x="403" y="1439"/>
                  </a:lnTo>
                  <a:lnTo>
                    <a:pt x="413" y="695"/>
                  </a:lnTo>
                  <a:lnTo>
                    <a:pt x="423" y="1"/>
                  </a:lnTo>
                  <a:lnTo>
                    <a:pt x="423" y="1"/>
                  </a:lnTo>
                  <a:lnTo>
                    <a:pt x="42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117;p27">
              <a:extLst>
                <a:ext uri="{FF2B5EF4-FFF2-40B4-BE49-F238E27FC236}">
                  <a16:creationId xmlns:a16="http://schemas.microsoft.com/office/drawing/2014/main" id="{C41088D9-A649-4685-82AA-738C7D7752E5}"/>
                </a:ext>
              </a:extLst>
            </p:cNvPr>
            <p:cNvSpPr/>
            <p:nvPr/>
          </p:nvSpPr>
          <p:spPr>
            <a:xfrm>
              <a:off x="2220250" y="2394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118;p27">
              <a:extLst>
                <a:ext uri="{FF2B5EF4-FFF2-40B4-BE49-F238E27FC236}">
                  <a16:creationId xmlns:a16="http://schemas.microsoft.com/office/drawing/2014/main" id="{B8970EC8-B5AB-45A9-AB36-85DF34F83C52}"/>
                </a:ext>
              </a:extLst>
            </p:cNvPr>
            <p:cNvSpPr/>
            <p:nvPr/>
          </p:nvSpPr>
          <p:spPr>
            <a:xfrm>
              <a:off x="2220000" y="2394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119;p27">
              <a:extLst>
                <a:ext uri="{FF2B5EF4-FFF2-40B4-BE49-F238E27FC236}">
                  <a16:creationId xmlns:a16="http://schemas.microsoft.com/office/drawing/2014/main" id="{16F5A309-760B-43EB-A8D0-5182FF7F02DB}"/>
                </a:ext>
              </a:extLst>
            </p:cNvPr>
            <p:cNvSpPr/>
            <p:nvPr/>
          </p:nvSpPr>
          <p:spPr>
            <a:xfrm>
              <a:off x="1722025" y="2461875"/>
              <a:ext cx="859925" cy="529950"/>
            </a:xfrm>
            <a:custGeom>
              <a:avLst/>
              <a:gdLst/>
              <a:ahLst/>
              <a:cxnLst/>
              <a:rect l="l" t="t" r="r" b="b"/>
              <a:pathLst>
                <a:path w="34397" h="21198" extrusionOk="0">
                  <a:moveTo>
                    <a:pt x="23038" y="1"/>
                  </a:moveTo>
                  <a:lnTo>
                    <a:pt x="23028" y="695"/>
                  </a:lnTo>
                  <a:lnTo>
                    <a:pt x="23018" y="1439"/>
                  </a:lnTo>
                  <a:lnTo>
                    <a:pt x="22988" y="2244"/>
                  </a:lnTo>
                  <a:lnTo>
                    <a:pt x="22948" y="3089"/>
                  </a:lnTo>
                  <a:lnTo>
                    <a:pt x="22897" y="3974"/>
                  </a:lnTo>
                  <a:lnTo>
                    <a:pt x="22817" y="4880"/>
                  </a:lnTo>
                  <a:lnTo>
                    <a:pt x="22726" y="5815"/>
                  </a:lnTo>
                  <a:lnTo>
                    <a:pt x="22616" y="6751"/>
                  </a:lnTo>
                  <a:lnTo>
                    <a:pt x="22515" y="7405"/>
                  </a:lnTo>
                  <a:lnTo>
                    <a:pt x="22415" y="8059"/>
                  </a:lnTo>
                  <a:lnTo>
                    <a:pt x="22294" y="8703"/>
                  </a:lnTo>
                  <a:lnTo>
                    <a:pt x="22163" y="9346"/>
                  </a:lnTo>
                  <a:lnTo>
                    <a:pt x="22012" y="9980"/>
                  </a:lnTo>
                  <a:lnTo>
                    <a:pt x="21861" y="10594"/>
                  </a:lnTo>
                  <a:lnTo>
                    <a:pt x="21680" y="11197"/>
                  </a:lnTo>
                  <a:lnTo>
                    <a:pt x="21489" y="11781"/>
                  </a:lnTo>
                  <a:lnTo>
                    <a:pt x="21489" y="11791"/>
                  </a:lnTo>
                  <a:lnTo>
                    <a:pt x="21358" y="12153"/>
                  </a:lnTo>
                  <a:lnTo>
                    <a:pt x="21217" y="12505"/>
                  </a:lnTo>
                  <a:lnTo>
                    <a:pt x="21077" y="12847"/>
                  </a:lnTo>
                  <a:lnTo>
                    <a:pt x="20926" y="13179"/>
                  </a:lnTo>
                  <a:lnTo>
                    <a:pt x="20765" y="13501"/>
                  </a:lnTo>
                  <a:lnTo>
                    <a:pt x="20594" y="13803"/>
                  </a:lnTo>
                  <a:lnTo>
                    <a:pt x="20423" y="14105"/>
                  </a:lnTo>
                  <a:lnTo>
                    <a:pt x="20242" y="14386"/>
                  </a:lnTo>
                  <a:lnTo>
                    <a:pt x="20050" y="14658"/>
                  </a:lnTo>
                  <a:lnTo>
                    <a:pt x="19849" y="14920"/>
                  </a:lnTo>
                  <a:lnTo>
                    <a:pt x="19638" y="15161"/>
                  </a:lnTo>
                  <a:lnTo>
                    <a:pt x="19427" y="15382"/>
                  </a:lnTo>
                  <a:lnTo>
                    <a:pt x="19195" y="15594"/>
                  </a:lnTo>
                  <a:lnTo>
                    <a:pt x="18964" y="15785"/>
                  </a:lnTo>
                  <a:lnTo>
                    <a:pt x="18723" y="15966"/>
                  </a:lnTo>
                  <a:lnTo>
                    <a:pt x="18471" y="16127"/>
                  </a:lnTo>
                  <a:lnTo>
                    <a:pt x="18451" y="16127"/>
                  </a:lnTo>
                  <a:lnTo>
                    <a:pt x="18451" y="16137"/>
                  </a:lnTo>
                  <a:lnTo>
                    <a:pt x="18441" y="16137"/>
                  </a:lnTo>
                  <a:lnTo>
                    <a:pt x="17938" y="16419"/>
                  </a:lnTo>
                  <a:lnTo>
                    <a:pt x="17425" y="16670"/>
                  </a:lnTo>
                  <a:lnTo>
                    <a:pt x="16902" y="16922"/>
                  </a:lnTo>
                  <a:lnTo>
                    <a:pt x="16358" y="17153"/>
                  </a:lnTo>
                  <a:lnTo>
                    <a:pt x="15805" y="17374"/>
                  </a:lnTo>
                  <a:lnTo>
                    <a:pt x="15242" y="17596"/>
                  </a:lnTo>
                  <a:lnTo>
                    <a:pt x="14668" y="17797"/>
                  </a:lnTo>
                  <a:lnTo>
                    <a:pt x="14085" y="17988"/>
                  </a:lnTo>
                  <a:lnTo>
                    <a:pt x="13491" y="18169"/>
                  </a:lnTo>
                  <a:lnTo>
                    <a:pt x="12888" y="18350"/>
                  </a:lnTo>
                  <a:lnTo>
                    <a:pt x="12284" y="18511"/>
                  </a:lnTo>
                  <a:lnTo>
                    <a:pt x="11670" y="18672"/>
                  </a:lnTo>
                  <a:lnTo>
                    <a:pt x="11057" y="18823"/>
                  </a:lnTo>
                  <a:lnTo>
                    <a:pt x="10433" y="18974"/>
                  </a:lnTo>
                  <a:lnTo>
                    <a:pt x="9196" y="19245"/>
                  </a:lnTo>
                  <a:lnTo>
                    <a:pt x="7948" y="19507"/>
                  </a:lnTo>
                  <a:lnTo>
                    <a:pt x="6721" y="19748"/>
                  </a:lnTo>
                  <a:lnTo>
                    <a:pt x="4317" y="20221"/>
                  </a:lnTo>
                  <a:lnTo>
                    <a:pt x="3160" y="20453"/>
                  </a:lnTo>
                  <a:lnTo>
                    <a:pt x="2053" y="20684"/>
                  </a:lnTo>
                  <a:lnTo>
                    <a:pt x="1520" y="20815"/>
                  </a:lnTo>
                  <a:lnTo>
                    <a:pt x="997" y="20935"/>
                  </a:lnTo>
                  <a:lnTo>
                    <a:pt x="484" y="21066"/>
                  </a:lnTo>
                  <a:lnTo>
                    <a:pt x="1" y="21197"/>
                  </a:lnTo>
                  <a:lnTo>
                    <a:pt x="34396" y="21197"/>
                  </a:lnTo>
                  <a:lnTo>
                    <a:pt x="34396" y="6580"/>
                  </a:lnTo>
                  <a:lnTo>
                    <a:pt x="33531" y="6892"/>
                  </a:lnTo>
                  <a:lnTo>
                    <a:pt x="32676" y="7194"/>
                  </a:lnTo>
                  <a:lnTo>
                    <a:pt x="31821" y="7485"/>
                  </a:lnTo>
                  <a:lnTo>
                    <a:pt x="30966" y="7777"/>
                  </a:lnTo>
                  <a:lnTo>
                    <a:pt x="30131" y="8049"/>
                  </a:lnTo>
                  <a:lnTo>
                    <a:pt x="29296" y="8300"/>
                  </a:lnTo>
                  <a:lnTo>
                    <a:pt x="28471" y="8552"/>
                  </a:lnTo>
                  <a:lnTo>
                    <a:pt x="27666" y="8783"/>
                  </a:lnTo>
                  <a:lnTo>
                    <a:pt x="26881" y="9004"/>
                  </a:lnTo>
                  <a:lnTo>
                    <a:pt x="26107" y="9216"/>
                  </a:lnTo>
                  <a:lnTo>
                    <a:pt x="25362" y="9417"/>
                  </a:lnTo>
                  <a:lnTo>
                    <a:pt x="24638" y="9598"/>
                  </a:lnTo>
                  <a:lnTo>
                    <a:pt x="23934" y="9759"/>
                  </a:lnTo>
                  <a:lnTo>
                    <a:pt x="23260" y="9910"/>
                  </a:lnTo>
                  <a:lnTo>
                    <a:pt x="22626" y="10051"/>
                  </a:lnTo>
                  <a:lnTo>
                    <a:pt x="22012" y="10171"/>
                  </a:lnTo>
                  <a:lnTo>
                    <a:pt x="22012" y="10151"/>
                  </a:lnTo>
                  <a:lnTo>
                    <a:pt x="22173" y="9487"/>
                  </a:lnTo>
                  <a:lnTo>
                    <a:pt x="22314" y="8823"/>
                  </a:lnTo>
                  <a:lnTo>
                    <a:pt x="22435" y="8139"/>
                  </a:lnTo>
                  <a:lnTo>
                    <a:pt x="22555" y="7455"/>
                  </a:lnTo>
                  <a:lnTo>
                    <a:pt x="22646" y="6771"/>
                  </a:lnTo>
                  <a:lnTo>
                    <a:pt x="22736" y="6097"/>
                  </a:lnTo>
                  <a:lnTo>
                    <a:pt x="22807" y="5413"/>
                  </a:lnTo>
                  <a:lnTo>
                    <a:pt x="22877" y="4749"/>
                  </a:lnTo>
                  <a:lnTo>
                    <a:pt x="22928" y="4085"/>
                  </a:lnTo>
                  <a:lnTo>
                    <a:pt x="22968" y="3441"/>
                  </a:lnTo>
                  <a:lnTo>
                    <a:pt x="23008" y="2807"/>
                  </a:lnTo>
                  <a:lnTo>
                    <a:pt x="23028" y="2204"/>
                  </a:lnTo>
                  <a:lnTo>
                    <a:pt x="23068" y="1057"/>
                  </a:lnTo>
                  <a:lnTo>
                    <a:pt x="23079" y="41"/>
                  </a:lnTo>
                  <a:lnTo>
                    <a:pt x="23038" y="1"/>
                  </a:lnTo>
                  <a:close/>
                </a:path>
              </a:pathLst>
            </a:custGeom>
            <a:solidFill>
              <a:srgbClr val="DEA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120;p27">
              <a:extLst>
                <a:ext uri="{FF2B5EF4-FFF2-40B4-BE49-F238E27FC236}">
                  <a16:creationId xmlns:a16="http://schemas.microsoft.com/office/drawing/2014/main" id="{A138D114-2A6F-4728-9616-BF67A2870CE3}"/>
                </a:ext>
              </a:extLst>
            </p:cNvPr>
            <p:cNvSpPr/>
            <p:nvPr/>
          </p:nvSpPr>
          <p:spPr>
            <a:xfrm>
              <a:off x="1722025" y="2461875"/>
              <a:ext cx="859925" cy="529950"/>
            </a:xfrm>
            <a:custGeom>
              <a:avLst/>
              <a:gdLst/>
              <a:ahLst/>
              <a:cxnLst/>
              <a:rect l="l" t="t" r="r" b="b"/>
              <a:pathLst>
                <a:path w="34397" h="21198" fill="none" extrusionOk="0">
                  <a:moveTo>
                    <a:pt x="23038" y="1"/>
                  </a:moveTo>
                  <a:lnTo>
                    <a:pt x="23038" y="1"/>
                  </a:lnTo>
                  <a:lnTo>
                    <a:pt x="23028" y="695"/>
                  </a:lnTo>
                  <a:lnTo>
                    <a:pt x="23018" y="1439"/>
                  </a:lnTo>
                  <a:lnTo>
                    <a:pt x="22988" y="2244"/>
                  </a:lnTo>
                  <a:lnTo>
                    <a:pt x="22948" y="3089"/>
                  </a:lnTo>
                  <a:lnTo>
                    <a:pt x="22897" y="3974"/>
                  </a:lnTo>
                  <a:lnTo>
                    <a:pt x="22817" y="4880"/>
                  </a:lnTo>
                  <a:lnTo>
                    <a:pt x="22726" y="5815"/>
                  </a:lnTo>
                  <a:lnTo>
                    <a:pt x="22616" y="6751"/>
                  </a:lnTo>
                  <a:lnTo>
                    <a:pt x="22616" y="6751"/>
                  </a:lnTo>
                  <a:lnTo>
                    <a:pt x="22515" y="7405"/>
                  </a:lnTo>
                  <a:lnTo>
                    <a:pt x="22415" y="8059"/>
                  </a:lnTo>
                  <a:lnTo>
                    <a:pt x="22294" y="8703"/>
                  </a:lnTo>
                  <a:lnTo>
                    <a:pt x="22163" y="9346"/>
                  </a:lnTo>
                  <a:lnTo>
                    <a:pt x="22012" y="9980"/>
                  </a:lnTo>
                  <a:lnTo>
                    <a:pt x="21861" y="10594"/>
                  </a:lnTo>
                  <a:lnTo>
                    <a:pt x="21680" y="11197"/>
                  </a:lnTo>
                  <a:lnTo>
                    <a:pt x="21489" y="11781"/>
                  </a:lnTo>
                  <a:lnTo>
                    <a:pt x="21489" y="11781"/>
                  </a:lnTo>
                  <a:lnTo>
                    <a:pt x="21489" y="11791"/>
                  </a:lnTo>
                  <a:lnTo>
                    <a:pt x="21489" y="11791"/>
                  </a:lnTo>
                  <a:lnTo>
                    <a:pt x="21489" y="11791"/>
                  </a:lnTo>
                  <a:lnTo>
                    <a:pt x="21489" y="11791"/>
                  </a:lnTo>
                  <a:lnTo>
                    <a:pt x="21358" y="12153"/>
                  </a:lnTo>
                  <a:lnTo>
                    <a:pt x="21217" y="12505"/>
                  </a:lnTo>
                  <a:lnTo>
                    <a:pt x="21077" y="12847"/>
                  </a:lnTo>
                  <a:lnTo>
                    <a:pt x="20926" y="13179"/>
                  </a:lnTo>
                  <a:lnTo>
                    <a:pt x="20765" y="13501"/>
                  </a:lnTo>
                  <a:lnTo>
                    <a:pt x="20594" y="13803"/>
                  </a:lnTo>
                  <a:lnTo>
                    <a:pt x="20423" y="14105"/>
                  </a:lnTo>
                  <a:lnTo>
                    <a:pt x="20242" y="14386"/>
                  </a:lnTo>
                  <a:lnTo>
                    <a:pt x="20050" y="14658"/>
                  </a:lnTo>
                  <a:lnTo>
                    <a:pt x="19849" y="14920"/>
                  </a:lnTo>
                  <a:lnTo>
                    <a:pt x="19638" y="15161"/>
                  </a:lnTo>
                  <a:lnTo>
                    <a:pt x="19427" y="15382"/>
                  </a:lnTo>
                  <a:lnTo>
                    <a:pt x="19195" y="15594"/>
                  </a:lnTo>
                  <a:lnTo>
                    <a:pt x="18964" y="15785"/>
                  </a:lnTo>
                  <a:lnTo>
                    <a:pt x="18723" y="15966"/>
                  </a:lnTo>
                  <a:lnTo>
                    <a:pt x="18471" y="16127"/>
                  </a:lnTo>
                  <a:lnTo>
                    <a:pt x="18471" y="16127"/>
                  </a:lnTo>
                  <a:lnTo>
                    <a:pt x="18471" y="16127"/>
                  </a:lnTo>
                  <a:lnTo>
                    <a:pt x="18451" y="16127"/>
                  </a:lnTo>
                  <a:lnTo>
                    <a:pt x="18451" y="16127"/>
                  </a:lnTo>
                  <a:lnTo>
                    <a:pt x="18451" y="16137"/>
                  </a:lnTo>
                  <a:lnTo>
                    <a:pt x="18451" y="16137"/>
                  </a:lnTo>
                  <a:lnTo>
                    <a:pt x="18441" y="16137"/>
                  </a:lnTo>
                  <a:lnTo>
                    <a:pt x="18441" y="16137"/>
                  </a:lnTo>
                  <a:lnTo>
                    <a:pt x="18441" y="16137"/>
                  </a:lnTo>
                  <a:lnTo>
                    <a:pt x="18441" y="16137"/>
                  </a:lnTo>
                  <a:lnTo>
                    <a:pt x="17938" y="16419"/>
                  </a:lnTo>
                  <a:lnTo>
                    <a:pt x="17425" y="16670"/>
                  </a:lnTo>
                  <a:lnTo>
                    <a:pt x="16902" y="16922"/>
                  </a:lnTo>
                  <a:lnTo>
                    <a:pt x="16358" y="17153"/>
                  </a:lnTo>
                  <a:lnTo>
                    <a:pt x="15805" y="17374"/>
                  </a:lnTo>
                  <a:lnTo>
                    <a:pt x="15242" y="17596"/>
                  </a:lnTo>
                  <a:lnTo>
                    <a:pt x="14668" y="17797"/>
                  </a:lnTo>
                  <a:lnTo>
                    <a:pt x="14085" y="17988"/>
                  </a:lnTo>
                  <a:lnTo>
                    <a:pt x="13491" y="18169"/>
                  </a:lnTo>
                  <a:lnTo>
                    <a:pt x="12888" y="18350"/>
                  </a:lnTo>
                  <a:lnTo>
                    <a:pt x="12284" y="18511"/>
                  </a:lnTo>
                  <a:lnTo>
                    <a:pt x="11670" y="18672"/>
                  </a:lnTo>
                  <a:lnTo>
                    <a:pt x="11057" y="18823"/>
                  </a:lnTo>
                  <a:lnTo>
                    <a:pt x="10433" y="18974"/>
                  </a:lnTo>
                  <a:lnTo>
                    <a:pt x="9196" y="19245"/>
                  </a:lnTo>
                  <a:lnTo>
                    <a:pt x="7948" y="19507"/>
                  </a:lnTo>
                  <a:lnTo>
                    <a:pt x="6721" y="19748"/>
                  </a:lnTo>
                  <a:lnTo>
                    <a:pt x="4317" y="20221"/>
                  </a:lnTo>
                  <a:lnTo>
                    <a:pt x="3160" y="20453"/>
                  </a:lnTo>
                  <a:lnTo>
                    <a:pt x="2053" y="20684"/>
                  </a:lnTo>
                  <a:lnTo>
                    <a:pt x="1520" y="20815"/>
                  </a:lnTo>
                  <a:lnTo>
                    <a:pt x="997" y="20935"/>
                  </a:lnTo>
                  <a:lnTo>
                    <a:pt x="484" y="21066"/>
                  </a:lnTo>
                  <a:lnTo>
                    <a:pt x="1" y="21197"/>
                  </a:lnTo>
                  <a:lnTo>
                    <a:pt x="34396" y="21197"/>
                  </a:lnTo>
                  <a:lnTo>
                    <a:pt x="34396" y="6580"/>
                  </a:lnTo>
                  <a:lnTo>
                    <a:pt x="34396" y="6580"/>
                  </a:lnTo>
                  <a:lnTo>
                    <a:pt x="33531" y="6892"/>
                  </a:lnTo>
                  <a:lnTo>
                    <a:pt x="32676" y="7194"/>
                  </a:lnTo>
                  <a:lnTo>
                    <a:pt x="31821" y="7485"/>
                  </a:lnTo>
                  <a:lnTo>
                    <a:pt x="30966" y="7777"/>
                  </a:lnTo>
                  <a:lnTo>
                    <a:pt x="30131" y="8049"/>
                  </a:lnTo>
                  <a:lnTo>
                    <a:pt x="29296" y="8300"/>
                  </a:lnTo>
                  <a:lnTo>
                    <a:pt x="28471" y="8552"/>
                  </a:lnTo>
                  <a:lnTo>
                    <a:pt x="27666" y="8783"/>
                  </a:lnTo>
                  <a:lnTo>
                    <a:pt x="26881" y="9004"/>
                  </a:lnTo>
                  <a:lnTo>
                    <a:pt x="26107" y="9216"/>
                  </a:lnTo>
                  <a:lnTo>
                    <a:pt x="25362" y="9417"/>
                  </a:lnTo>
                  <a:lnTo>
                    <a:pt x="24638" y="9598"/>
                  </a:lnTo>
                  <a:lnTo>
                    <a:pt x="23934" y="9759"/>
                  </a:lnTo>
                  <a:lnTo>
                    <a:pt x="23260" y="9910"/>
                  </a:lnTo>
                  <a:lnTo>
                    <a:pt x="22626" y="10051"/>
                  </a:lnTo>
                  <a:lnTo>
                    <a:pt x="22012" y="10171"/>
                  </a:lnTo>
                  <a:lnTo>
                    <a:pt x="22012" y="10171"/>
                  </a:lnTo>
                  <a:lnTo>
                    <a:pt x="22012" y="10151"/>
                  </a:lnTo>
                  <a:lnTo>
                    <a:pt x="22012" y="10151"/>
                  </a:lnTo>
                  <a:lnTo>
                    <a:pt x="22173" y="9487"/>
                  </a:lnTo>
                  <a:lnTo>
                    <a:pt x="22314" y="8823"/>
                  </a:lnTo>
                  <a:lnTo>
                    <a:pt x="22435" y="8139"/>
                  </a:lnTo>
                  <a:lnTo>
                    <a:pt x="22555" y="7455"/>
                  </a:lnTo>
                  <a:lnTo>
                    <a:pt x="22646" y="6771"/>
                  </a:lnTo>
                  <a:lnTo>
                    <a:pt x="22736" y="6097"/>
                  </a:lnTo>
                  <a:lnTo>
                    <a:pt x="22807" y="5413"/>
                  </a:lnTo>
                  <a:lnTo>
                    <a:pt x="22877" y="4749"/>
                  </a:lnTo>
                  <a:lnTo>
                    <a:pt x="22928" y="4085"/>
                  </a:lnTo>
                  <a:lnTo>
                    <a:pt x="22968" y="3441"/>
                  </a:lnTo>
                  <a:lnTo>
                    <a:pt x="23008" y="2807"/>
                  </a:lnTo>
                  <a:lnTo>
                    <a:pt x="23028" y="2204"/>
                  </a:lnTo>
                  <a:lnTo>
                    <a:pt x="23068" y="1057"/>
                  </a:lnTo>
                  <a:lnTo>
                    <a:pt x="23079" y="41"/>
                  </a:lnTo>
                  <a:lnTo>
                    <a:pt x="23079" y="41"/>
                  </a:lnTo>
                  <a:lnTo>
                    <a:pt x="2303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121;p27">
              <a:extLst>
                <a:ext uri="{FF2B5EF4-FFF2-40B4-BE49-F238E27FC236}">
                  <a16:creationId xmlns:a16="http://schemas.microsoft.com/office/drawing/2014/main" id="{433B6A28-11BE-42B9-BC40-6886CFC3F247}"/>
                </a:ext>
              </a:extLst>
            </p:cNvPr>
            <p:cNvSpPr/>
            <p:nvPr/>
          </p:nvSpPr>
          <p:spPr>
            <a:xfrm>
              <a:off x="2272325" y="2462875"/>
              <a:ext cx="309625" cy="253300"/>
            </a:xfrm>
            <a:custGeom>
              <a:avLst/>
              <a:gdLst/>
              <a:ahLst/>
              <a:cxnLst/>
              <a:rect l="l" t="t" r="r" b="b"/>
              <a:pathLst>
                <a:path w="12385" h="10132" extrusionOk="0">
                  <a:moveTo>
                    <a:pt x="1067" y="1"/>
                  </a:moveTo>
                  <a:lnTo>
                    <a:pt x="1056" y="1017"/>
                  </a:lnTo>
                  <a:lnTo>
                    <a:pt x="1016" y="2164"/>
                  </a:lnTo>
                  <a:lnTo>
                    <a:pt x="996" y="2767"/>
                  </a:lnTo>
                  <a:lnTo>
                    <a:pt x="956" y="3401"/>
                  </a:lnTo>
                  <a:lnTo>
                    <a:pt x="916" y="4045"/>
                  </a:lnTo>
                  <a:lnTo>
                    <a:pt x="865" y="4709"/>
                  </a:lnTo>
                  <a:lnTo>
                    <a:pt x="795" y="5373"/>
                  </a:lnTo>
                  <a:lnTo>
                    <a:pt x="724" y="6057"/>
                  </a:lnTo>
                  <a:lnTo>
                    <a:pt x="634" y="6731"/>
                  </a:lnTo>
                  <a:lnTo>
                    <a:pt x="543" y="7415"/>
                  </a:lnTo>
                  <a:lnTo>
                    <a:pt x="423" y="8099"/>
                  </a:lnTo>
                  <a:lnTo>
                    <a:pt x="302" y="8783"/>
                  </a:lnTo>
                  <a:lnTo>
                    <a:pt x="161" y="9447"/>
                  </a:lnTo>
                  <a:lnTo>
                    <a:pt x="0" y="10111"/>
                  </a:lnTo>
                  <a:lnTo>
                    <a:pt x="0" y="10131"/>
                  </a:lnTo>
                  <a:lnTo>
                    <a:pt x="614" y="10011"/>
                  </a:lnTo>
                  <a:lnTo>
                    <a:pt x="1248" y="9870"/>
                  </a:lnTo>
                  <a:lnTo>
                    <a:pt x="1922" y="9719"/>
                  </a:lnTo>
                  <a:lnTo>
                    <a:pt x="2626" y="9558"/>
                  </a:lnTo>
                  <a:lnTo>
                    <a:pt x="3350" y="9377"/>
                  </a:lnTo>
                  <a:lnTo>
                    <a:pt x="4095" y="9176"/>
                  </a:lnTo>
                  <a:lnTo>
                    <a:pt x="4869" y="8964"/>
                  </a:lnTo>
                  <a:lnTo>
                    <a:pt x="5654" y="8743"/>
                  </a:lnTo>
                  <a:lnTo>
                    <a:pt x="6459" y="8512"/>
                  </a:lnTo>
                  <a:lnTo>
                    <a:pt x="7284" y="8260"/>
                  </a:lnTo>
                  <a:lnTo>
                    <a:pt x="8119" y="8009"/>
                  </a:lnTo>
                  <a:lnTo>
                    <a:pt x="8954" y="7737"/>
                  </a:lnTo>
                  <a:lnTo>
                    <a:pt x="9809" y="7445"/>
                  </a:lnTo>
                  <a:lnTo>
                    <a:pt x="10664" y="7154"/>
                  </a:lnTo>
                  <a:lnTo>
                    <a:pt x="11519" y="6852"/>
                  </a:lnTo>
                  <a:lnTo>
                    <a:pt x="12384" y="6540"/>
                  </a:lnTo>
                  <a:lnTo>
                    <a:pt x="12384" y="4065"/>
                  </a:lnTo>
                  <a:lnTo>
                    <a:pt x="10956" y="4065"/>
                  </a:lnTo>
                  <a:lnTo>
                    <a:pt x="10402" y="4055"/>
                  </a:lnTo>
                  <a:lnTo>
                    <a:pt x="9849" y="4035"/>
                  </a:lnTo>
                  <a:lnTo>
                    <a:pt x="9306" y="3995"/>
                  </a:lnTo>
                  <a:lnTo>
                    <a:pt x="9024" y="3964"/>
                  </a:lnTo>
                  <a:lnTo>
                    <a:pt x="8752" y="3934"/>
                  </a:lnTo>
                  <a:lnTo>
                    <a:pt x="8471" y="3894"/>
                  </a:lnTo>
                  <a:lnTo>
                    <a:pt x="8189" y="3834"/>
                  </a:lnTo>
                  <a:lnTo>
                    <a:pt x="7907" y="3783"/>
                  </a:lnTo>
                  <a:lnTo>
                    <a:pt x="7616" y="3713"/>
                  </a:lnTo>
                  <a:lnTo>
                    <a:pt x="7324" y="3633"/>
                  </a:lnTo>
                  <a:lnTo>
                    <a:pt x="7022" y="3542"/>
                  </a:lnTo>
                  <a:lnTo>
                    <a:pt x="6720" y="3431"/>
                  </a:lnTo>
                  <a:lnTo>
                    <a:pt x="6408" y="3321"/>
                  </a:lnTo>
                  <a:lnTo>
                    <a:pt x="6097" y="3190"/>
                  </a:lnTo>
                  <a:lnTo>
                    <a:pt x="5775" y="3049"/>
                  </a:lnTo>
                  <a:lnTo>
                    <a:pt x="5443" y="2888"/>
                  </a:lnTo>
                  <a:lnTo>
                    <a:pt x="5101" y="2717"/>
                  </a:lnTo>
                  <a:lnTo>
                    <a:pt x="4748" y="2536"/>
                  </a:lnTo>
                  <a:lnTo>
                    <a:pt x="4386" y="2325"/>
                  </a:lnTo>
                  <a:lnTo>
                    <a:pt x="4014" y="2103"/>
                  </a:lnTo>
                  <a:lnTo>
                    <a:pt x="3632" y="1862"/>
                  </a:lnTo>
                  <a:lnTo>
                    <a:pt x="3239" y="1600"/>
                  </a:lnTo>
                  <a:lnTo>
                    <a:pt x="2827" y="1329"/>
                  </a:lnTo>
                  <a:lnTo>
                    <a:pt x="2415" y="1027"/>
                  </a:lnTo>
                  <a:lnTo>
                    <a:pt x="1972" y="705"/>
                  </a:lnTo>
                  <a:lnTo>
                    <a:pt x="1529" y="363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D8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122;p27">
              <a:extLst>
                <a:ext uri="{FF2B5EF4-FFF2-40B4-BE49-F238E27FC236}">
                  <a16:creationId xmlns:a16="http://schemas.microsoft.com/office/drawing/2014/main" id="{55677A8C-B2F4-4D4A-8ACC-6E97D6B10ACA}"/>
                </a:ext>
              </a:extLst>
            </p:cNvPr>
            <p:cNvSpPr/>
            <p:nvPr/>
          </p:nvSpPr>
          <p:spPr>
            <a:xfrm>
              <a:off x="2272325" y="2462875"/>
              <a:ext cx="309625" cy="253300"/>
            </a:xfrm>
            <a:custGeom>
              <a:avLst/>
              <a:gdLst/>
              <a:ahLst/>
              <a:cxnLst/>
              <a:rect l="l" t="t" r="r" b="b"/>
              <a:pathLst>
                <a:path w="12385" h="10132" fill="none" extrusionOk="0">
                  <a:moveTo>
                    <a:pt x="1067" y="1"/>
                  </a:moveTo>
                  <a:lnTo>
                    <a:pt x="1067" y="1"/>
                  </a:lnTo>
                  <a:lnTo>
                    <a:pt x="1056" y="1017"/>
                  </a:lnTo>
                  <a:lnTo>
                    <a:pt x="1016" y="2164"/>
                  </a:lnTo>
                  <a:lnTo>
                    <a:pt x="996" y="2767"/>
                  </a:lnTo>
                  <a:lnTo>
                    <a:pt x="956" y="3401"/>
                  </a:lnTo>
                  <a:lnTo>
                    <a:pt x="916" y="4045"/>
                  </a:lnTo>
                  <a:lnTo>
                    <a:pt x="865" y="4709"/>
                  </a:lnTo>
                  <a:lnTo>
                    <a:pt x="795" y="5373"/>
                  </a:lnTo>
                  <a:lnTo>
                    <a:pt x="724" y="6057"/>
                  </a:lnTo>
                  <a:lnTo>
                    <a:pt x="634" y="6731"/>
                  </a:lnTo>
                  <a:lnTo>
                    <a:pt x="543" y="7415"/>
                  </a:lnTo>
                  <a:lnTo>
                    <a:pt x="423" y="8099"/>
                  </a:lnTo>
                  <a:lnTo>
                    <a:pt x="302" y="8783"/>
                  </a:lnTo>
                  <a:lnTo>
                    <a:pt x="161" y="9447"/>
                  </a:lnTo>
                  <a:lnTo>
                    <a:pt x="0" y="10111"/>
                  </a:lnTo>
                  <a:lnTo>
                    <a:pt x="0" y="10111"/>
                  </a:lnTo>
                  <a:lnTo>
                    <a:pt x="0" y="10131"/>
                  </a:lnTo>
                  <a:lnTo>
                    <a:pt x="0" y="10131"/>
                  </a:lnTo>
                  <a:lnTo>
                    <a:pt x="614" y="10011"/>
                  </a:lnTo>
                  <a:lnTo>
                    <a:pt x="1248" y="9870"/>
                  </a:lnTo>
                  <a:lnTo>
                    <a:pt x="1922" y="9719"/>
                  </a:lnTo>
                  <a:lnTo>
                    <a:pt x="2626" y="9558"/>
                  </a:lnTo>
                  <a:lnTo>
                    <a:pt x="3350" y="9377"/>
                  </a:lnTo>
                  <a:lnTo>
                    <a:pt x="4095" y="9176"/>
                  </a:lnTo>
                  <a:lnTo>
                    <a:pt x="4869" y="8964"/>
                  </a:lnTo>
                  <a:lnTo>
                    <a:pt x="5654" y="8743"/>
                  </a:lnTo>
                  <a:lnTo>
                    <a:pt x="6459" y="8512"/>
                  </a:lnTo>
                  <a:lnTo>
                    <a:pt x="7284" y="8260"/>
                  </a:lnTo>
                  <a:lnTo>
                    <a:pt x="8119" y="8009"/>
                  </a:lnTo>
                  <a:lnTo>
                    <a:pt x="8954" y="7737"/>
                  </a:lnTo>
                  <a:lnTo>
                    <a:pt x="9809" y="7445"/>
                  </a:lnTo>
                  <a:lnTo>
                    <a:pt x="10664" y="7154"/>
                  </a:lnTo>
                  <a:lnTo>
                    <a:pt x="11519" y="6852"/>
                  </a:lnTo>
                  <a:lnTo>
                    <a:pt x="12384" y="6540"/>
                  </a:lnTo>
                  <a:lnTo>
                    <a:pt x="12384" y="4065"/>
                  </a:lnTo>
                  <a:lnTo>
                    <a:pt x="12384" y="4065"/>
                  </a:lnTo>
                  <a:lnTo>
                    <a:pt x="12042" y="4065"/>
                  </a:lnTo>
                  <a:lnTo>
                    <a:pt x="12042" y="4065"/>
                  </a:lnTo>
                  <a:lnTo>
                    <a:pt x="11780" y="4065"/>
                  </a:lnTo>
                  <a:lnTo>
                    <a:pt x="11780" y="4065"/>
                  </a:lnTo>
                  <a:lnTo>
                    <a:pt x="11519" y="4065"/>
                  </a:lnTo>
                  <a:lnTo>
                    <a:pt x="11519" y="4065"/>
                  </a:lnTo>
                  <a:lnTo>
                    <a:pt x="10956" y="4065"/>
                  </a:lnTo>
                  <a:lnTo>
                    <a:pt x="10402" y="4055"/>
                  </a:lnTo>
                  <a:lnTo>
                    <a:pt x="9849" y="4035"/>
                  </a:lnTo>
                  <a:lnTo>
                    <a:pt x="9306" y="3995"/>
                  </a:lnTo>
                  <a:lnTo>
                    <a:pt x="9024" y="3964"/>
                  </a:lnTo>
                  <a:lnTo>
                    <a:pt x="8752" y="3934"/>
                  </a:lnTo>
                  <a:lnTo>
                    <a:pt x="8471" y="3894"/>
                  </a:lnTo>
                  <a:lnTo>
                    <a:pt x="8189" y="3834"/>
                  </a:lnTo>
                  <a:lnTo>
                    <a:pt x="7907" y="3783"/>
                  </a:lnTo>
                  <a:lnTo>
                    <a:pt x="7616" y="3713"/>
                  </a:lnTo>
                  <a:lnTo>
                    <a:pt x="7324" y="3633"/>
                  </a:lnTo>
                  <a:lnTo>
                    <a:pt x="7022" y="3542"/>
                  </a:lnTo>
                  <a:lnTo>
                    <a:pt x="6720" y="3431"/>
                  </a:lnTo>
                  <a:lnTo>
                    <a:pt x="6408" y="3321"/>
                  </a:lnTo>
                  <a:lnTo>
                    <a:pt x="6097" y="3190"/>
                  </a:lnTo>
                  <a:lnTo>
                    <a:pt x="5775" y="3049"/>
                  </a:lnTo>
                  <a:lnTo>
                    <a:pt x="5443" y="2888"/>
                  </a:lnTo>
                  <a:lnTo>
                    <a:pt x="5101" y="2717"/>
                  </a:lnTo>
                  <a:lnTo>
                    <a:pt x="4748" y="2536"/>
                  </a:lnTo>
                  <a:lnTo>
                    <a:pt x="4386" y="2325"/>
                  </a:lnTo>
                  <a:lnTo>
                    <a:pt x="4014" y="2103"/>
                  </a:lnTo>
                  <a:lnTo>
                    <a:pt x="3632" y="1862"/>
                  </a:lnTo>
                  <a:lnTo>
                    <a:pt x="3239" y="1600"/>
                  </a:lnTo>
                  <a:lnTo>
                    <a:pt x="2827" y="1329"/>
                  </a:lnTo>
                  <a:lnTo>
                    <a:pt x="2415" y="1027"/>
                  </a:lnTo>
                  <a:lnTo>
                    <a:pt x="1972" y="705"/>
                  </a:lnTo>
                  <a:lnTo>
                    <a:pt x="1529" y="363"/>
                  </a:lnTo>
                  <a:lnTo>
                    <a:pt x="10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123;p27">
              <a:extLst>
                <a:ext uri="{FF2B5EF4-FFF2-40B4-BE49-F238E27FC236}">
                  <a16:creationId xmlns:a16="http://schemas.microsoft.com/office/drawing/2014/main" id="{88501F7A-38D6-446F-9B04-2FBE0B35758E}"/>
                </a:ext>
              </a:extLst>
            </p:cNvPr>
            <p:cNvSpPr/>
            <p:nvPr/>
          </p:nvSpPr>
          <p:spPr>
            <a:xfrm>
              <a:off x="1659150" y="340225"/>
              <a:ext cx="922800" cy="2224300"/>
            </a:xfrm>
            <a:custGeom>
              <a:avLst/>
              <a:gdLst/>
              <a:ahLst/>
              <a:cxnLst/>
              <a:rect l="l" t="t" r="r" b="b"/>
              <a:pathLst>
                <a:path w="36912" h="88972" extrusionOk="0">
                  <a:moveTo>
                    <a:pt x="35573" y="0"/>
                  </a:moveTo>
                  <a:lnTo>
                    <a:pt x="34849" y="20"/>
                  </a:lnTo>
                  <a:lnTo>
                    <a:pt x="34134" y="41"/>
                  </a:lnTo>
                  <a:lnTo>
                    <a:pt x="33420" y="81"/>
                  </a:lnTo>
                  <a:lnTo>
                    <a:pt x="32726" y="121"/>
                  </a:lnTo>
                  <a:lnTo>
                    <a:pt x="32042" y="171"/>
                  </a:lnTo>
                  <a:lnTo>
                    <a:pt x="31368" y="242"/>
                  </a:lnTo>
                  <a:lnTo>
                    <a:pt x="30704" y="312"/>
                  </a:lnTo>
                  <a:lnTo>
                    <a:pt x="30050" y="393"/>
                  </a:lnTo>
                  <a:lnTo>
                    <a:pt x="29406" y="483"/>
                  </a:lnTo>
                  <a:lnTo>
                    <a:pt x="28772" y="584"/>
                  </a:lnTo>
                  <a:lnTo>
                    <a:pt x="28149" y="695"/>
                  </a:lnTo>
                  <a:lnTo>
                    <a:pt x="27525" y="815"/>
                  </a:lnTo>
                  <a:lnTo>
                    <a:pt x="26921" y="946"/>
                  </a:lnTo>
                  <a:lnTo>
                    <a:pt x="26318" y="1087"/>
                  </a:lnTo>
                  <a:lnTo>
                    <a:pt x="25734" y="1228"/>
                  </a:lnTo>
                  <a:lnTo>
                    <a:pt x="25151" y="1389"/>
                  </a:lnTo>
                  <a:lnTo>
                    <a:pt x="24577" y="1550"/>
                  </a:lnTo>
                  <a:lnTo>
                    <a:pt x="24014" y="1731"/>
                  </a:lnTo>
                  <a:lnTo>
                    <a:pt x="23461" y="1912"/>
                  </a:lnTo>
                  <a:lnTo>
                    <a:pt x="22918" y="2103"/>
                  </a:lnTo>
                  <a:lnTo>
                    <a:pt x="22374" y="2304"/>
                  </a:lnTo>
                  <a:lnTo>
                    <a:pt x="21851" y="2515"/>
                  </a:lnTo>
                  <a:lnTo>
                    <a:pt x="21328" y="2737"/>
                  </a:lnTo>
                  <a:lnTo>
                    <a:pt x="20815" y="2968"/>
                  </a:lnTo>
                  <a:lnTo>
                    <a:pt x="20312" y="3210"/>
                  </a:lnTo>
                  <a:lnTo>
                    <a:pt x="19809" y="3451"/>
                  </a:lnTo>
                  <a:lnTo>
                    <a:pt x="19326" y="3713"/>
                  </a:lnTo>
                  <a:lnTo>
                    <a:pt x="18843" y="3974"/>
                  </a:lnTo>
                  <a:lnTo>
                    <a:pt x="18370" y="4246"/>
                  </a:lnTo>
                  <a:lnTo>
                    <a:pt x="17908" y="4527"/>
                  </a:lnTo>
                  <a:lnTo>
                    <a:pt x="17445" y="4819"/>
                  </a:lnTo>
                  <a:lnTo>
                    <a:pt x="16992" y="5121"/>
                  </a:lnTo>
                  <a:lnTo>
                    <a:pt x="16550" y="5423"/>
                  </a:lnTo>
                  <a:lnTo>
                    <a:pt x="16117" y="5745"/>
                  </a:lnTo>
                  <a:lnTo>
                    <a:pt x="15684" y="6067"/>
                  </a:lnTo>
                  <a:lnTo>
                    <a:pt x="15262" y="6399"/>
                  </a:lnTo>
                  <a:lnTo>
                    <a:pt x="14849" y="6741"/>
                  </a:lnTo>
                  <a:lnTo>
                    <a:pt x="14437" y="7093"/>
                  </a:lnTo>
                  <a:lnTo>
                    <a:pt x="14035" y="7445"/>
                  </a:lnTo>
                  <a:lnTo>
                    <a:pt x="13642" y="7817"/>
                  </a:lnTo>
                  <a:lnTo>
                    <a:pt x="13250" y="8189"/>
                  </a:lnTo>
                  <a:lnTo>
                    <a:pt x="12868" y="8571"/>
                  </a:lnTo>
                  <a:lnTo>
                    <a:pt x="12485" y="8964"/>
                  </a:lnTo>
                  <a:lnTo>
                    <a:pt x="12123" y="9366"/>
                  </a:lnTo>
                  <a:lnTo>
                    <a:pt x="11751" y="9769"/>
                  </a:lnTo>
                  <a:lnTo>
                    <a:pt x="11399" y="10181"/>
                  </a:lnTo>
                  <a:lnTo>
                    <a:pt x="11047" y="10604"/>
                  </a:lnTo>
                  <a:lnTo>
                    <a:pt x="10695" y="11036"/>
                  </a:lnTo>
                  <a:lnTo>
                    <a:pt x="10353" y="11479"/>
                  </a:lnTo>
                  <a:lnTo>
                    <a:pt x="10021" y="11921"/>
                  </a:lnTo>
                  <a:lnTo>
                    <a:pt x="9689" y="12384"/>
                  </a:lnTo>
                  <a:lnTo>
                    <a:pt x="9367" y="12847"/>
                  </a:lnTo>
                  <a:lnTo>
                    <a:pt x="9045" y="13310"/>
                  </a:lnTo>
                  <a:lnTo>
                    <a:pt x="8733" y="13793"/>
                  </a:lnTo>
                  <a:lnTo>
                    <a:pt x="8421" y="14276"/>
                  </a:lnTo>
                  <a:lnTo>
                    <a:pt x="8119" y="14768"/>
                  </a:lnTo>
                  <a:lnTo>
                    <a:pt x="7828" y="15271"/>
                  </a:lnTo>
                  <a:lnTo>
                    <a:pt x="7526" y="15785"/>
                  </a:lnTo>
                  <a:lnTo>
                    <a:pt x="7244" y="16298"/>
                  </a:lnTo>
                  <a:lnTo>
                    <a:pt x="6952" y="16821"/>
                  </a:lnTo>
                  <a:lnTo>
                    <a:pt x="6671" y="17354"/>
                  </a:lnTo>
                  <a:lnTo>
                    <a:pt x="6399" y="17897"/>
                  </a:lnTo>
                  <a:lnTo>
                    <a:pt x="6127" y="18440"/>
                  </a:lnTo>
                  <a:lnTo>
                    <a:pt x="5946" y="18823"/>
                  </a:lnTo>
                  <a:lnTo>
                    <a:pt x="5775" y="19205"/>
                  </a:lnTo>
                  <a:lnTo>
                    <a:pt x="5614" y="19597"/>
                  </a:lnTo>
                  <a:lnTo>
                    <a:pt x="5453" y="20000"/>
                  </a:lnTo>
                  <a:lnTo>
                    <a:pt x="5303" y="20402"/>
                  </a:lnTo>
                  <a:lnTo>
                    <a:pt x="5162" y="20804"/>
                  </a:lnTo>
                  <a:lnTo>
                    <a:pt x="5021" y="21227"/>
                  </a:lnTo>
                  <a:lnTo>
                    <a:pt x="4900" y="21639"/>
                  </a:lnTo>
                  <a:lnTo>
                    <a:pt x="4769" y="22062"/>
                  </a:lnTo>
                  <a:lnTo>
                    <a:pt x="4659" y="22495"/>
                  </a:lnTo>
                  <a:lnTo>
                    <a:pt x="4548" y="22927"/>
                  </a:lnTo>
                  <a:lnTo>
                    <a:pt x="4447" y="23370"/>
                  </a:lnTo>
                  <a:lnTo>
                    <a:pt x="4357" y="23802"/>
                  </a:lnTo>
                  <a:lnTo>
                    <a:pt x="4266" y="24255"/>
                  </a:lnTo>
                  <a:lnTo>
                    <a:pt x="4176" y="24698"/>
                  </a:lnTo>
                  <a:lnTo>
                    <a:pt x="4105" y="25150"/>
                  </a:lnTo>
                  <a:lnTo>
                    <a:pt x="3965" y="26056"/>
                  </a:lnTo>
                  <a:lnTo>
                    <a:pt x="3844" y="26981"/>
                  </a:lnTo>
                  <a:lnTo>
                    <a:pt x="3753" y="27907"/>
                  </a:lnTo>
                  <a:lnTo>
                    <a:pt x="3673" y="28832"/>
                  </a:lnTo>
                  <a:lnTo>
                    <a:pt x="3612" y="29768"/>
                  </a:lnTo>
                  <a:lnTo>
                    <a:pt x="3572" y="30704"/>
                  </a:lnTo>
                  <a:lnTo>
                    <a:pt x="3552" y="31639"/>
                  </a:lnTo>
                  <a:lnTo>
                    <a:pt x="3542" y="32565"/>
                  </a:lnTo>
                  <a:lnTo>
                    <a:pt x="3552" y="33359"/>
                  </a:lnTo>
                  <a:lnTo>
                    <a:pt x="3562" y="34154"/>
                  </a:lnTo>
                  <a:lnTo>
                    <a:pt x="3592" y="34939"/>
                  </a:lnTo>
                  <a:lnTo>
                    <a:pt x="3622" y="35713"/>
                  </a:lnTo>
                  <a:lnTo>
                    <a:pt x="3663" y="36478"/>
                  </a:lnTo>
                  <a:lnTo>
                    <a:pt x="3713" y="37232"/>
                  </a:lnTo>
                  <a:lnTo>
                    <a:pt x="3773" y="37977"/>
                  </a:lnTo>
                  <a:lnTo>
                    <a:pt x="3834" y="38711"/>
                  </a:lnTo>
                  <a:lnTo>
                    <a:pt x="3894" y="39426"/>
                  </a:lnTo>
                  <a:lnTo>
                    <a:pt x="3975" y="40130"/>
                  </a:lnTo>
                  <a:lnTo>
                    <a:pt x="4125" y="41478"/>
                  </a:lnTo>
                  <a:lnTo>
                    <a:pt x="4286" y="42745"/>
                  </a:lnTo>
                  <a:lnTo>
                    <a:pt x="4457" y="43922"/>
                  </a:lnTo>
                  <a:lnTo>
                    <a:pt x="4628" y="45009"/>
                  </a:lnTo>
                  <a:lnTo>
                    <a:pt x="4800" y="45975"/>
                  </a:lnTo>
                  <a:lnTo>
                    <a:pt x="4950" y="46830"/>
                  </a:lnTo>
                  <a:lnTo>
                    <a:pt x="5091" y="47544"/>
                  </a:lnTo>
                  <a:lnTo>
                    <a:pt x="5303" y="48550"/>
                  </a:lnTo>
                  <a:lnTo>
                    <a:pt x="5383" y="48902"/>
                  </a:lnTo>
                  <a:lnTo>
                    <a:pt x="5383" y="48902"/>
                  </a:lnTo>
                  <a:lnTo>
                    <a:pt x="4950" y="48822"/>
                  </a:lnTo>
                  <a:lnTo>
                    <a:pt x="4538" y="48771"/>
                  </a:lnTo>
                  <a:lnTo>
                    <a:pt x="4146" y="48741"/>
                  </a:lnTo>
                  <a:lnTo>
                    <a:pt x="3773" y="48731"/>
                  </a:lnTo>
                  <a:lnTo>
                    <a:pt x="3522" y="48731"/>
                  </a:lnTo>
                  <a:lnTo>
                    <a:pt x="3270" y="48751"/>
                  </a:lnTo>
                  <a:lnTo>
                    <a:pt x="3039" y="48771"/>
                  </a:lnTo>
                  <a:lnTo>
                    <a:pt x="2808" y="48812"/>
                  </a:lnTo>
                  <a:lnTo>
                    <a:pt x="2596" y="48862"/>
                  </a:lnTo>
                  <a:lnTo>
                    <a:pt x="2385" y="48912"/>
                  </a:lnTo>
                  <a:lnTo>
                    <a:pt x="2194" y="48983"/>
                  </a:lnTo>
                  <a:lnTo>
                    <a:pt x="2003" y="49063"/>
                  </a:lnTo>
                  <a:lnTo>
                    <a:pt x="1822" y="49144"/>
                  </a:lnTo>
                  <a:lnTo>
                    <a:pt x="1661" y="49234"/>
                  </a:lnTo>
                  <a:lnTo>
                    <a:pt x="1500" y="49335"/>
                  </a:lnTo>
                  <a:lnTo>
                    <a:pt x="1349" y="49445"/>
                  </a:lnTo>
                  <a:lnTo>
                    <a:pt x="1208" y="49566"/>
                  </a:lnTo>
                  <a:lnTo>
                    <a:pt x="1077" y="49687"/>
                  </a:lnTo>
                  <a:lnTo>
                    <a:pt x="947" y="49818"/>
                  </a:lnTo>
                  <a:lnTo>
                    <a:pt x="836" y="49958"/>
                  </a:lnTo>
                  <a:lnTo>
                    <a:pt x="725" y="50099"/>
                  </a:lnTo>
                  <a:lnTo>
                    <a:pt x="625" y="50250"/>
                  </a:lnTo>
                  <a:lnTo>
                    <a:pt x="534" y="50411"/>
                  </a:lnTo>
                  <a:lnTo>
                    <a:pt x="454" y="50572"/>
                  </a:lnTo>
                  <a:lnTo>
                    <a:pt x="373" y="50743"/>
                  </a:lnTo>
                  <a:lnTo>
                    <a:pt x="313" y="50914"/>
                  </a:lnTo>
                  <a:lnTo>
                    <a:pt x="242" y="51095"/>
                  </a:lnTo>
                  <a:lnTo>
                    <a:pt x="192" y="51276"/>
                  </a:lnTo>
                  <a:lnTo>
                    <a:pt x="142" y="51467"/>
                  </a:lnTo>
                  <a:lnTo>
                    <a:pt x="101" y="51659"/>
                  </a:lnTo>
                  <a:lnTo>
                    <a:pt x="71" y="51850"/>
                  </a:lnTo>
                  <a:lnTo>
                    <a:pt x="41" y="52051"/>
                  </a:lnTo>
                  <a:lnTo>
                    <a:pt x="21" y="52252"/>
                  </a:lnTo>
                  <a:lnTo>
                    <a:pt x="11" y="52463"/>
                  </a:lnTo>
                  <a:lnTo>
                    <a:pt x="1" y="52886"/>
                  </a:lnTo>
                  <a:lnTo>
                    <a:pt x="1" y="53278"/>
                  </a:lnTo>
                  <a:lnTo>
                    <a:pt x="31" y="53671"/>
                  </a:lnTo>
                  <a:lnTo>
                    <a:pt x="81" y="54073"/>
                  </a:lnTo>
                  <a:lnTo>
                    <a:pt x="142" y="54475"/>
                  </a:lnTo>
                  <a:lnTo>
                    <a:pt x="212" y="54878"/>
                  </a:lnTo>
                  <a:lnTo>
                    <a:pt x="303" y="55280"/>
                  </a:lnTo>
                  <a:lnTo>
                    <a:pt x="413" y="55683"/>
                  </a:lnTo>
                  <a:lnTo>
                    <a:pt x="524" y="56075"/>
                  </a:lnTo>
                  <a:lnTo>
                    <a:pt x="655" y="56467"/>
                  </a:lnTo>
                  <a:lnTo>
                    <a:pt x="786" y="56849"/>
                  </a:lnTo>
                  <a:lnTo>
                    <a:pt x="936" y="57222"/>
                  </a:lnTo>
                  <a:lnTo>
                    <a:pt x="1097" y="57584"/>
                  </a:lnTo>
                  <a:lnTo>
                    <a:pt x="1258" y="57926"/>
                  </a:lnTo>
                  <a:lnTo>
                    <a:pt x="1429" y="58268"/>
                  </a:lnTo>
                  <a:lnTo>
                    <a:pt x="1610" y="58580"/>
                  </a:lnTo>
                  <a:lnTo>
                    <a:pt x="1792" y="58882"/>
                  </a:lnTo>
                  <a:lnTo>
                    <a:pt x="2405" y="59878"/>
                  </a:lnTo>
                  <a:lnTo>
                    <a:pt x="2667" y="60300"/>
                  </a:lnTo>
                  <a:lnTo>
                    <a:pt x="2888" y="60682"/>
                  </a:lnTo>
                  <a:lnTo>
                    <a:pt x="3089" y="61045"/>
                  </a:lnTo>
                  <a:lnTo>
                    <a:pt x="3270" y="61376"/>
                  </a:lnTo>
                  <a:lnTo>
                    <a:pt x="3431" y="61698"/>
                  </a:lnTo>
                  <a:lnTo>
                    <a:pt x="3582" y="62020"/>
                  </a:lnTo>
                  <a:lnTo>
                    <a:pt x="3713" y="62342"/>
                  </a:lnTo>
                  <a:lnTo>
                    <a:pt x="3854" y="62674"/>
                  </a:lnTo>
                  <a:lnTo>
                    <a:pt x="3985" y="63036"/>
                  </a:lnTo>
                  <a:lnTo>
                    <a:pt x="4125" y="63419"/>
                  </a:lnTo>
                  <a:lnTo>
                    <a:pt x="4437" y="64294"/>
                  </a:lnTo>
                  <a:lnTo>
                    <a:pt x="4810" y="65390"/>
                  </a:lnTo>
                  <a:lnTo>
                    <a:pt x="4940" y="65732"/>
                  </a:lnTo>
                  <a:lnTo>
                    <a:pt x="5081" y="66054"/>
                  </a:lnTo>
                  <a:lnTo>
                    <a:pt x="5232" y="66346"/>
                  </a:lnTo>
                  <a:lnTo>
                    <a:pt x="5383" y="66608"/>
                  </a:lnTo>
                  <a:lnTo>
                    <a:pt x="5544" y="66839"/>
                  </a:lnTo>
                  <a:lnTo>
                    <a:pt x="5705" y="67050"/>
                  </a:lnTo>
                  <a:lnTo>
                    <a:pt x="5876" y="67231"/>
                  </a:lnTo>
                  <a:lnTo>
                    <a:pt x="6057" y="67382"/>
                  </a:lnTo>
                  <a:lnTo>
                    <a:pt x="6228" y="67523"/>
                  </a:lnTo>
                  <a:lnTo>
                    <a:pt x="6409" y="67634"/>
                  </a:lnTo>
                  <a:lnTo>
                    <a:pt x="6600" y="67724"/>
                  </a:lnTo>
                  <a:lnTo>
                    <a:pt x="6781" y="67795"/>
                  </a:lnTo>
                  <a:lnTo>
                    <a:pt x="6972" y="67845"/>
                  </a:lnTo>
                  <a:lnTo>
                    <a:pt x="7154" y="67885"/>
                  </a:lnTo>
                  <a:lnTo>
                    <a:pt x="7345" y="67905"/>
                  </a:lnTo>
                  <a:lnTo>
                    <a:pt x="7526" y="67915"/>
                  </a:lnTo>
                  <a:lnTo>
                    <a:pt x="7657" y="67915"/>
                  </a:lnTo>
                  <a:lnTo>
                    <a:pt x="7777" y="67905"/>
                  </a:lnTo>
                  <a:lnTo>
                    <a:pt x="8029" y="67865"/>
                  </a:lnTo>
                  <a:lnTo>
                    <a:pt x="8280" y="67815"/>
                  </a:lnTo>
                  <a:lnTo>
                    <a:pt x="8512" y="67744"/>
                  </a:lnTo>
                  <a:lnTo>
                    <a:pt x="8743" y="67664"/>
                  </a:lnTo>
                  <a:lnTo>
                    <a:pt x="8954" y="67573"/>
                  </a:lnTo>
                  <a:lnTo>
                    <a:pt x="9155" y="67473"/>
                  </a:lnTo>
                  <a:lnTo>
                    <a:pt x="9347" y="67372"/>
                  </a:lnTo>
                  <a:lnTo>
                    <a:pt x="9518" y="67272"/>
                  </a:lnTo>
                  <a:lnTo>
                    <a:pt x="9679" y="67171"/>
                  </a:lnTo>
                  <a:lnTo>
                    <a:pt x="9930" y="67000"/>
                  </a:lnTo>
                  <a:lnTo>
                    <a:pt x="10091" y="66869"/>
                  </a:lnTo>
                  <a:lnTo>
                    <a:pt x="10141" y="66829"/>
                  </a:lnTo>
                  <a:lnTo>
                    <a:pt x="10343" y="67372"/>
                  </a:lnTo>
                  <a:lnTo>
                    <a:pt x="10544" y="67895"/>
                  </a:lnTo>
                  <a:lnTo>
                    <a:pt x="10735" y="68398"/>
                  </a:lnTo>
                  <a:lnTo>
                    <a:pt x="10936" y="68881"/>
                  </a:lnTo>
                  <a:lnTo>
                    <a:pt x="11137" y="69334"/>
                  </a:lnTo>
                  <a:lnTo>
                    <a:pt x="11339" y="69787"/>
                  </a:lnTo>
                  <a:lnTo>
                    <a:pt x="11550" y="70209"/>
                  </a:lnTo>
                  <a:lnTo>
                    <a:pt x="11761" y="70632"/>
                  </a:lnTo>
                  <a:lnTo>
                    <a:pt x="11982" y="71034"/>
                  </a:lnTo>
                  <a:lnTo>
                    <a:pt x="12214" y="71436"/>
                  </a:lnTo>
                  <a:lnTo>
                    <a:pt x="12455" y="71829"/>
                  </a:lnTo>
                  <a:lnTo>
                    <a:pt x="12707" y="72211"/>
                  </a:lnTo>
                  <a:lnTo>
                    <a:pt x="12978" y="72603"/>
                  </a:lnTo>
                  <a:lnTo>
                    <a:pt x="13250" y="72986"/>
                  </a:lnTo>
                  <a:lnTo>
                    <a:pt x="13552" y="73368"/>
                  </a:lnTo>
                  <a:lnTo>
                    <a:pt x="13864" y="73760"/>
                  </a:lnTo>
                  <a:lnTo>
                    <a:pt x="14196" y="74153"/>
                  </a:lnTo>
                  <a:lnTo>
                    <a:pt x="14548" y="74555"/>
                  </a:lnTo>
                  <a:lnTo>
                    <a:pt x="14930" y="74978"/>
                  </a:lnTo>
                  <a:lnTo>
                    <a:pt x="15322" y="75400"/>
                  </a:lnTo>
                  <a:lnTo>
                    <a:pt x="15745" y="75833"/>
                  </a:lnTo>
                  <a:lnTo>
                    <a:pt x="16197" y="76295"/>
                  </a:lnTo>
                  <a:lnTo>
                    <a:pt x="16670" y="76768"/>
                  </a:lnTo>
                  <a:lnTo>
                    <a:pt x="17173" y="77251"/>
                  </a:lnTo>
                  <a:lnTo>
                    <a:pt x="18280" y="78307"/>
                  </a:lnTo>
                  <a:lnTo>
                    <a:pt x="19507" y="79464"/>
                  </a:lnTo>
                  <a:lnTo>
                    <a:pt x="20885" y="80742"/>
                  </a:lnTo>
                  <a:lnTo>
                    <a:pt x="22415" y="82150"/>
                  </a:lnTo>
                  <a:lnTo>
                    <a:pt x="22435" y="82171"/>
                  </a:lnTo>
                  <a:lnTo>
                    <a:pt x="22445" y="82181"/>
                  </a:lnTo>
                  <a:lnTo>
                    <a:pt x="23280" y="82935"/>
                  </a:lnTo>
                  <a:lnTo>
                    <a:pt x="24074" y="83629"/>
                  </a:lnTo>
                  <a:lnTo>
                    <a:pt x="24829" y="84273"/>
                  </a:lnTo>
                  <a:lnTo>
                    <a:pt x="25553" y="84867"/>
                  </a:lnTo>
                  <a:lnTo>
                    <a:pt x="25594" y="84907"/>
                  </a:lnTo>
                  <a:lnTo>
                    <a:pt x="26056" y="85269"/>
                  </a:lnTo>
                  <a:lnTo>
                    <a:pt x="26499" y="85611"/>
                  </a:lnTo>
                  <a:lnTo>
                    <a:pt x="26942" y="85933"/>
                  </a:lnTo>
                  <a:lnTo>
                    <a:pt x="27354" y="86235"/>
                  </a:lnTo>
                  <a:lnTo>
                    <a:pt x="27766" y="86506"/>
                  </a:lnTo>
                  <a:lnTo>
                    <a:pt x="28159" y="86768"/>
                  </a:lnTo>
                  <a:lnTo>
                    <a:pt x="28541" y="87009"/>
                  </a:lnTo>
                  <a:lnTo>
                    <a:pt x="28913" y="87231"/>
                  </a:lnTo>
                  <a:lnTo>
                    <a:pt x="29275" y="87442"/>
                  </a:lnTo>
                  <a:lnTo>
                    <a:pt x="29628" y="87623"/>
                  </a:lnTo>
                  <a:lnTo>
                    <a:pt x="29970" y="87794"/>
                  </a:lnTo>
                  <a:lnTo>
                    <a:pt x="30302" y="87955"/>
                  </a:lnTo>
                  <a:lnTo>
                    <a:pt x="30624" y="88096"/>
                  </a:lnTo>
                  <a:lnTo>
                    <a:pt x="30935" y="88227"/>
                  </a:lnTo>
                  <a:lnTo>
                    <a:pt x="31247" y="88337"/>
                  </a:lnTo>
                  <a:lnTo>
                    <a:pt x="31549" y="88448"/>
                  </a:lnTo>
                  <a:lnTo>
                    <a:pt x="31851" y="88539"/>
                  </a:lnTo>
                  <a:lnTo>
                    <a:pt x="32143" y="88619"/>
                  </a:lnTo>
                  <a:lnTo>
                    <a:pt x="32434" y="88689"/>
                  </a:lnTo>
                  <a:lnTo>
                    <a:pt x="32716" y="88740"/>
                  </a:lnTo>
                  <a:lnTo>
                    <a:pt x="32998" y="88800"/>
                  </a:lnTo>
                  <a:lnTo>
                    <a:pt x="33279" y="88840"/>
                  </a:lnTo>
                  <a:lnTo>
                    <a:pt x="33551" y="88870"/>
                  </a:lnTo>
                  <a:lnTo>
                    <a:pt x="33833" y="88901"/>
                  </a:lnTo>
                  <a:lnTo>
                    <a:pt x="34376" y="88941"/>
                  </a:lnTo>
                  <a:lnTo>
                    <a:pt x="34929" y="88961"/>
                  </a:lnTo>
                  <a:lnTo>
                    <a:pt x="35483" y="88971"/>
                  </a:lnTo>
                  <a:lnTo>
                    <a:pt x="36911" y="88971"/>
                  </a:lnTo>
                  <a:lnTo>
                    <a:pt x="36911" y="20"/>
                  </a:lnTo>
                  <a:lnTo>
                    <a:pt x="36609" y="10"/>
                  </a:lnTo>
                  <a:lnTo>
                    <a:pt x="36307" y="0"/>
                  </a:lnTo>
                  <a:close/>
                </a:path>
              </a:pathLst>
            </a:custGeom>
            <a:solidFill>
              <a:srgbClr val="DEA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124;p27">
              <a:extLst>
                <a:ext uri="{FF2B5EF4-FFF2-40B4-BE49-F238E27FC236}">
                  <a16:creationId xmlns:a16="http://schemas.microsoft.com/office/drawing/2014/main" id="{5ED0B1A2-AC82-4645-9C74-4C9573BBB1CC}"/>
                </a:ext>
              </a:extLst>
            </p:cNvPr>
            <p:cNvSpPr/>
            <p:nvPr/>
          </p:nvSpPr>
          <p:spPr>
            <a:xfrm>
              <a:off x="1659150" y="340225"/>
              <a:ext cx="922800" cy="2224300"/>
            </a:xfrm>
            <a:custGeom>
              <a:avLst/>
              <a:gdLst/>
              <a:ahLst/>
              <a:cxnLst/>
              <a:rect l="l" t="t" r="r" b="b"/>
              <a:pathLst>
                <a:path w="36912" h="88972" fill="none" extrusionOk="0">
                  <a:moveTo>
                    <a:pt x="36307" y="0"/>
                  </a:moveTo>
                  <a:lnTo>
                    <a:pt x="36307" y="0"/>
                  </a:lnTo>
                  <a:lnTo>
                    <a:pt x="35573" y="0"/>
                  </a:lnTo>
                  <a:lnTo>
                    <a:pt x="34849" y="20"/>
                  </a:lnTo>
                  <a:lnTo>
                    <a:pt x="34134" y="41"/>
                  </a:lnTo>
                  <a:lnTo>
                    <a:pt x="33420" y="81"/>
                  </a:lnTo>
                  <a:lnTo>
                    <a:pt x="32726" y="121"/>
                  </a:lnTo>
                  <a:lnTo>
                    <a:pt x="32042" y="171"/>
                  </a:lnTo>
                  <a:lnTo>
                    <a:pt x="31368" y="242"/>
                  </a:lnTo>
                  <a:lnTo>
                    <a:pt x="30704" y="312"/>
                  </a:lnTo>
                  <a:lnTo>
                    <a:pt x="30050" y="393"/>
                  </a:lnTo>
                  <a:lnTo>
                    <a:pt x="29406" y="483"/>
                  </a:lnTo>
                  <a:lnTo>
                    <a:pt x="28772" y="584"/>
                  </a:lnTo>
                  <a:lnTo>
                    <a:pt x="28149" y="695"/>
                  </a:lnTo>
                  <a:lnTo>
                    <a:pt x="27525" y="815"/>
                  </a:lnTo>
                  <a:lnTo>
                    <a:pt x="26921" y="946"/>
                  </a:lnTo>
                  <a:lnTo>
                    <a:pt x="26318" y="1087"/>
                  </a:lnTo>
                  <a:lnTo>
                    <a:pt x="25734" y="1228"/>
                  </a:lnTo>
                  <a:lnTo>
                    <a:pt x="25151" y="1389"/>
                  </a:lnTo>
                  <a:lnTo>
                    <a:pt x="24577" y="1550"/>
                  </a:lnTo>
                  <a:lnTo>
                    <a:pt x="24014" y="1731"/>
                  </a:lnTo>
                  <a:lnTo>
                    <a:pt x="23461" y="1912"/>
                  </a:lnTo>
                  <a:lnTo>
                    <a:pt x="22918" y="2103"/>
                  </a:lnTo>
                  <a:lnTo>
                    <a:pt x="22374" y="2304"/>
                  </a:lnTo>
                  <a:lnTo>
                    <a:pt x="21851" y="2515"/>
                  </a:lnTo>
                  <a:lnTo>
                    <a:pt x="21328" y="2737"/>
                  </a:lnTo>
                  <a:lnTo>
                    <a:pt x="20815" y="2968"/>
                  </a:lnTo>
                  <a:lnTo>
                    <a:pt x="20312" y="3210"/>
                  </a:lnTo>
                  <a:lnTo>
                    <a:pt x="19809" y="3451"/>
                  </a:lnTo>
                  <a:lnTo>
                    <a:pt x="19326" y="3713"/>
                  </a:lnTo>
                  <a:lnTo>
                    <a:pt x="18843" y="3974"/>
                  </a:lnTo>
                  <a:lnTo>
                    <a:pt x="18370" y="4246"/>
                  </a:lnTo>
                  <a:lnTo>
                    <a:pt x="17908" y="4527"/>
                  </a:lnTo>
                  <a:lnTo>
                    <a:pt x="17445" y="4819"/>
                  </a:lnTo>
                  <a:lnTo>
                    <a:pt x="16992" y="5121"/>
                  </a:lnTo>
                  <a:lnTo>
                    <a:pt x="16550" y="5423"/>
                  </a:lnTo>
                  <a:lnTo>
                    <a:pt x="16117" y="5745"/>
                  </a:lnTo>
                  <a:lnTo>
                    <a:pt x="15684" y="6067"/>
                  </a:lnTo>
                  <a:lnTo>
                    <a:pt x="15262" y="6399"/>
                  </a:lnTo>
                  <a:lnTo>
                    <a:pt x="14849" y="6741"/>
                  </a:lnTo>
                  <a:lnTo>
                    <a:pt x="14437" y="7093"/>
                  </a:lnTo>
                  <a:lnTo>
                    <a:pt x="14035" y="7445"/>
                  </a:lnTo>
                  <a:lnTo>
                    <a:pt x="13642" y="7817"/>
                  </a:lnTo>
                  <a:lnTo>
                    <a:pt x="13250" y="8189"/>
                  </a:lnTo>
                  <a:lnTo>
                    <a:pt x="12868" y="8571"/>
                  </a:lnTo>
                  <a:lnTo>
                    <a:pt x="12485" y="8964"/>
                  </a:lnTo>
                  <a:lnTo>
                    <a:pt x="12123" y="9366"/>
                  </a:lnTo>
                  <a:lnTo>
                    <a:pt x="11751" y="9769"/>
                  </a:lnTo>
                  <a:lnTo>
                    <a:pt x="11399" y="10181"/>
                  </a:lnTo>
                  <a:lnTo>
                    <a:pt x="11047" y="10604"/>
                  </a:lnTo>
                  <a:lnTo>
                    <a:pt x="10695" y="11036"/>
                  </a:lnTo>
                  <a:lnTo>
                    <a:pt x="10353" y="11479"/>
                  </a:lnTo>
                  <a:lnTo>
                    <a:pt x="10021" y="11921"/>
                  </a:lnTo>
                  <a:lnTo>
                    <a:pt x="9689" y="12384"/>
                  </a:lnTo>
                  <a:lnTo>
                    <a:pt x="9367" y="12847"/>
                  </a:lnTo>
                  <a:lnTo>
                    <a:pt x="9045" y="13310"/>
                  </a:lnTo>
                  <a:lnTo>
                    <a:pt x="8733" y="13793"/>
                  </a:lnTo>
                  <a:lnTo>
                    <a:pt x="8421" y="14276"/>
                  </a:lnTo>
                  <a:lnTo>
                    <a:pt x="8119" y="14768"/>
                  </a:lnTo>
                  <a:lnTo>
                    <a:pt x="7828" y="15271"/>
                  </a:lnTo>
                  <a:lnTo>
                    <a:pt x="7526" y="15785"/>
                  </a:lnTo>
                  <a:lnTo>
                    <a:pt x="7244" y="16298"/>
                  </a:lnTo>
                  <a:lnTo>
                    <a:pt x="6952" y="16821"/>
                  </a:lnTo>
                  <a:lnTo>
                    <a:pt x="6671" y="17354"/>
                  </a:lnTo>
                  <a:lnTo>
                    <a:pt x="6399" y="17897"/>
                  </a:lnTo>
                  <a:lnTo>
                    <a:pt x="6127" y="18440"/>
                  </a:lnTo>
                  <a:lnTo>
                    <a:pt x="6127" y="18440"/>
                  </a:lnTo>
                  <a:lnTo>
                    <a:pt x="5946" y="18823"/>
                  </a:lnTo>
                  <a:lnTo>
                    <a:pt x="5775" y="19205"/>
                  </a:lnTo>
                  <a:lnTo>
                    <a:pt x="5614" y="19597"/>
                  </a:lnTo>
                  <a:lnTo>
                    <a:pt x="5453" y="20000"/>
                  </a:lnTo>
                  <a:lnTo>
                    <a:pt x="5303" y="20402"/>
                  </a:lnTo>
                  <a:lnTo>
                    <a:pt x="5162" y="20804"/>
                  </a:lnTo>
                  <a:lnTo>
                    <a:pt x="5021" y="21227"/>
                  </a:lnTo>
                  <a:lnTo>
                    <a:pt x="4900" y="21639"/>
                  </a:lnTo>
                  <a:lnTo>
                    <a:pt x="4769" y="22062"/>
                  </a:lnTo>
                  <a:lnTo>
                    <a:pt x="4659" y="22495"/>
                  </a:lnTo>
                  <a:lnTo>
                    <a:pt x="4548" y="22927"/>
                  </a:lnTo>
                  <a:lnTo>
                    <a:pt x="4447" y="23370"/>
                  </a:lnTo>
                  <a:lnTo>
                    <a:pt x="4357" y="23802"/>
                  </a:lnTo>
                  <a:lnTo>
                    <a:pt x="4266" y="24255"/>
                  </a:lnTo>
                  <a:lnTo>
                    <a:pt x="4176" y="24698"/>
                  </a:lnTo>
                  <a:lnTo>
                    <a:pt x="4105" y="25150"/>
                  </a:lnTo>
                  <a:lnTo>
                    <a:pt x="3965" y="26056"/>
                  </a:lnTo>
                  <a:lnTo>
                    <a:pt x="3844" y="26981"/>
                  </a:lnTo>
                  <a:lnTo>
                    <a:pt x="3753" y="27907"/>
                  </a:lnTo>
                  <a:lnTo>
                    <a:pt x="3673" y="28832"/>
                  </a:lnTo>
                  <a:lnTo>
                    <a:pt x="3612" y="29768"/>
                  </a:lnTo>
                  <a:lnTo>
                    <a:pt x="3572" y="30704"/>
                  </a:lnTo>
                  <a:lnTo>
                    <a:pt x="3552" y="31639"/>
                  </a:lnTo>
                  <a:lnTo>
                    <a:pt x="3542" y="32565"/>
                  </a:lnTo>
                  <a:lnTo>
                    <a:pt x="3542" y="32565"/>
                  </a:lnTo>
                  <a:lnTo>
                    <a:pt x="3552" y="33359"/>
                  </a:lnTo>
                  <a:lnTo>
                    <a:pt x="3562" y="34154"/>
                  </a:lnTo>
                  <a:lnTo>
                    <a:pt x="3592" y="34939"/>
                  </a:lnTo>
                  <a:lnTo>
                    <a:pt x="3622" y="35713"/>
                  </a:lnTo>
                  <a:lnTo>
                    <a:pt x="3663" y="36478"/>
                  </a:lnTo>
                  <a:lnTo>
                    <a:pt x="3713" y="37232"/>
                  </a:lnTo>
                  <a:lnTo>
                    <a:pt x="3773" y="37977"/>
                  </a:lnTo>
                  <a:lnTo>
                    <a:pt x="3834" y="38711"/>
                  </a:lnTo>
                  <a:lnTo>
                    <a:pt x="3894" y="39426"/>
                  </a:lnTo>
                  <a:lnTo>
                    <a:pt x="3975" y="40130"/>
                  </a:lnTo>
                  <a:lnTo>
                    <a:pt x="4125" y="41478"/>
                  </a:lnTo>
                  <a:lnTo>
                    <a:pt x="4286" y="42745"/>
                  </a:lnTo>
                  <a:lnTo>
                    <a:pt x="4457" y="43922"/>
                  </a:lnTo>
                  <a:lnTo>
                    <a:pt x="4628" y="45009"/>
                  </a:lnTo>
                  <a:lnTo>
                    <a:pt x="4800" y="45975"/>
                  </a:lnTo>
                  <a:lnTo>
                    <a:pt x="4950" y="46830"/>
                  </a:lnTo>
                  <a:lnTo>
                    <a:pt x="5091" y="47544"/>
                  </a:lnTo>
                  <a:lnTo>
                    <a:pt x="5303" y="48550"/>
                  </a:lnTo>
                  <a:lnTo>
                    <a:pt x="5383" y="48902"/>
                  </a:lnTo>
                  <a:lnTo>
                    <a:pt x="5383" y="48902"/>
                  </a:lnTo>
                  <a:lnTo>
                    <a:pt x="5383" y="48902"/>
                  </a:lnTo>
                  <a:lnTo>
                    <a:pt x="5383" y="48902"/>
                  </a:lnTo>
                  <a:lnTo>
                    <a:pt x="4950" y="48822"/>
                  </a:lnTo>
                  <a:lnTo>
                    <a:pt x="4538" y="48771"/>
                  </a:lnTo>
                  <a:lnTo>
                    <a:pt x="4146" y="48741"/>
                  </a:lnTo>
                  <a:lnTo>
                    <a:pt x="3773" y="48731"/>
                  </a:lnTo>
                  <a:lnTo>
                    <a:pt x="3773" y="48731"/>
                  </a:lnTo>
                  <a:lnTo>
                    <a:pt x="3522" y="48731"/>
                  </a:lnTo>
                  <a:lnTo>
                    <a:pt x="3270" y="48751"/>
                  </a:lnTo>
                  <a:lnTo>
                    <a:pt x="3039" y="48771"/>
                  </a:lnTo>
                  <a:lnTo>
                    <a:pt x="2808" y="48812"/>
                  </a:lnTo>
                  <a:lnTo>
                    <a:pt x="2596" y="48862"/>
                  </a:lnTo>
                  <a:lnTo>
                    <a:pt x="2385" y="48912"/>
                  </a:lnTo>
                  <a:lnTo>
                    <a:pt x="2194" y="48983"/>
                  </a:lnTo>
                  <a:lnTo>
                    <a:pt x="2003" y="49063"/>
                  </a:lnTo>
                  <a:lnTo>
                    <a:pt x="1822" y="49144"/>
                  </a:lnTo>
                  <a:lnTo>
                    <a:pt x="1661" y="49234"/>
                  </a:lnTo>
                  <a:lnTo>
                    <a:pt x="1500" y="49335"/>
                  </a:lnTo>
                  <a:lnTo>
                    <a:pt x="1349" y="49445"/>
                  </a:lnTo>
                  <a:lnTo>
                    <a:pt x="1208" y="49566"/>
                  </a:lnTo>
                  <a:lnTo>
                    <a:pt x="1077" y="49687"/>
                  </a:lnTo>
                  <a:lnTo>
                    <a:pt x="947" y="49818"/>
                  </a:lnTo>
                  <a:lnTo>
                    <a:pt x="836" y="49958"/>
                  </a:lnTo>
                  <a:lnTo>
                    <a:pt x="725" y="50099"/>
                  </a:lnTo>
                  <a:lnTo>
                    <a:pt x="625" y="50250"/>
                  </a:lnTo>
                  <a:lnTo>
                    <a:pt x="534" y="50411"/>
                  </a:lnTo>
                  <a:lnTo>
                    <a:pt x="454" y="50572"/>
                  </a:lnTo>
                  <a:lnTo>
                    <a:pt x="373" y="50743"/>
                  </a:lnTo>
                  <a:lnTo>
                    <a:pt x="313" y="50914"/>
                  </a:lnTo>
                  <a:lnTo>
                    <a:pt x="242" y="51095"/>
                  </a:lnTo>
                  <a:lnTo>
                    <a:pt x="192" y="51276"/>
                  </a:lnTo>
                  <a:lnTo>
                    <a:pt x="142" y="51467"/>
                  </a:lnTo>
                  <a:lnTo>
                    <a:pt x="101" y="51659"/>
                  </a:lnTo>
                  <a:lnTo>
                    <a:pt x="71" y="51850"/>
                  </a:lnTo>
                  <a:lnTo>
                    <a:pt x="41" y="52051"/>
                  </a:lnTo>
                  <a:lnTo>
                    <a:pt x="21" y="52252"/>
                  </a:lnTo>
                  <a:lnTo>
                    <a:pt x="11" y="52463"/>
                  </a:lnTo>
                  <a:lnTo>
                    <a:pt x="1" y="52886"/>
                  </a:lnTo>
                  <a:lnTo>
                    <a:pt x="1" y="52886"/>
                  </a:lnTo>
                  <a:lnTo>
                    <a:pt x="1" y="53278"/>
                  </a:lnTo>
                  <a:lnTo>
                    <a:pt x="31" y="53671"/>
                  </a:lnTo>
                  <a:lnTo>
                    <a:pt x="81" y="54073"/>
                  </a:lnTo>
                  <a:lnTo>
                    <a:pt x="142" y="54475"/>
                  </a:lnTo>
                  <a:lnTo>
                    <a:pt x="212" y="54878"/>
                  </a:lnTo>
                  <a:lnTo>
                    <a:pt x="303" y="55280"/>
                  </a:lnTo>
                  <a:lnTo>
                    <a:pt x="413" y="55683"/>
                  </a:lnTo>
                  <a:lnTo>
                    <a:pt x="524" y="56075"/>
                  </a:lnTo>
                  <a:lnTo>
                    <a:pt x="655" y="56467"/>
                  </a:lnTo>
                  <a:lnTo>
                    <a:pt x="786" y="56849"/>
                  </a:lnTo>
                  <a:lnTo>
                    <a:pt x="936" y="57222"/>
                  </a:lnTo>
                  <a:lnTo>
                    <a:pt x="1097" y="57584"/>
                  </a:lnTo>
                  <a:lnTo>
                    <a:pt x="1258" y="57926"/>
                  </a:lnTo>
                  <a:lnTo>
                    <a:pt x="1429" y="58268"/>
                  </a:lnTo>
                  <a:lnTo>
                    <a:pt x="1610" y="58580"/>
                  </a:lnTo>
                  <a:lnTo>
                    <a:pt x="1792" y="58882"/>
                  </a:lnTo>
                  <a:lnTo>
                    <a:pt x="1792" y="58882"/>
                  </a:lnTo>
                  <a:lnTo>
                    <a:pt x="2405" y="59878"/>
                  </a:lnTo>
                  <a:lnTo>
                    <a:pt x="2667" y="60300"/>
                  </a:lnTo>
                  <a:lnTo>
                    <a:pt x="2888" y="60682"/>
                  </a:lnTo>
                  <a:lnTo>
                    <a:pt x="3089" y="61045"/>
                  </a:lnTo>
                  <a:lnTo>
                    <a:pt x="3270" y="61376"/>
                  </a:lnTo>
                  <a:lnTo>
                    <a:pt x="3431" y="61698"/>
                  </a:lnTo>
                  <a:lnTo>
                    <a:pt x="3582" y="62020"/>
                  </a:lnTo>
                  <a:lnTo>
                    <a:pt x="3713" y="62342"/>
                  </a:lnTo>
                  <a:lnTo>
                    <a:pt x="3854" y="62674"/>
                  </a:lnTo>
                  <a:lnTo>
                    <a:pt x="3985" y="63036"/>
                  </a:lnTo>
                  <a:lnTo>
                    <a:pt x="4125" y="63419"/>
                  </a:lnTo>
                  <a:lnTo>
                    <a:pt x="4437" y="64294"/>
                  </a:lnTo>
                  <a:lnTo>
                    <a:pt x="4810" y="65390"/>
                  </a:lnTo>
                  <a:lnTo>
                    <a:pt x="4810" y="65390"/>
                  </a:lnTo>
                  <a:lnTo>
                    <a:pt x="4940" y="65732"/>
                  </a:lnTo>
                  <a:lnTo>
                    <a:pt x="5081" y="66054"/>
                  </a:lnTo>
                  <a:lnTo>
                    <a:pt x="5232" y="66346"/>
                  </a:lnTo>
                  <a:lnTo>
                    <a:pt x="5383" y="66608"/>
                  </a:lnTo>
                  <a:lnTo>
                    <a:pt x="5544" y="66839"/>
                  </a:lnTo>
                  <a:lnTo>
                    <a:pt x="5705" y="67050"/>
                  </a:lnTo>
                  <a:lnTo>
                    <a:pt x="5876" y="67231"/>
                  </a:lnTo>
                  <a:lnTo>
                    <a:pt x="6057" y="67382"/>
                  </a:lnTo>
                  <a:lnTo>
                    <a:pt x="6228" y="67523"/>
                  </a:lnTo>
                  <a:lnTo>
                    <a:pt x="6409" y="67634"/>
                  </a:lnTo>
                  <a:lnTo>
                    <a:pt x="6600" y="67724"/>
                  </a:lnTo>
                  <a:lnTo>
                    <a:pt x="6781" y="67795"/>
                  </a:lnTo>
                  <a:lnTo>
                    <a:pt x="6972" y="67845"/>
                  </a:lnTo>
                  <a:lnTo>
                    <a:pt x="7154" y="67885"/>
                  </a:lnTo>
                  <a:lnTo>
                    <a:pt x="7345" y="67905"/>
                  </a:lnTo>
                  <a:lnTo>
                    <a:pt x="7526" y="67915"/>
                  </a:lnTo>
                  <a:lnTo>
                    <a:pt x="7526" y="67915"/>
                  </a:lnTo>
                  <a:lnTo>
                    <a:pt x="7657" y="67915"/>
                  </a:lnTo>
                  <a:lnTo>
                    <a:pt x="7777" y="67905"/>
                  </a:lnTo>
                  <a:lnTo>
                    <a:pt x="8029" y="67865"/>
                  </a:lnTo>
                  <a:lnTo>
                    <a:pt x="8280" y="67815"/>
                  </a:lnTo>
                  <a:lnTo>
                    <a:pt x="8512" y="67744"/>
                  </a:lnTo>
                  <a:lnTo>
                    <a:pt x="8743" y="67664"/>
                  </a:lnTo>
                  <a:lnTo>
                    <a:pt x="8954" y="67573"/>
                  </a:lnTo>
                  <a:lnTo>
                    <a:pt x="9155" y="67473"/>
                  </a:lnTo>
                  <a:lnTo>
                    <a:pt x="9347" y="67372"/>
                  </a:lnTo>
                  <a:lnTo>
                    <a:pt x="9518" y="67272"/>
                  </a:lnTo>
                  <a:lnTo>
                    <a:pt x="9679" y="67171"/>
                  </a:lnTo>
                  <a:lnTo>
                    <a:pt x="9930" y="67000"/>
                  </a:lnTo>
                  <a:lnTo>
                    <a:pt x="10091" y="66869"/>
                  </a:lnTo>
                  <a:lnTo>
                    <a:pt x="10141" y="66829"/>
                  </a:lnTo>
                  <a:lnTo>
                    <a:pt x="10141" y="66829"/>
                  </a:lnTo>
                  <a:lnTo>
                    <a:pt x="10343" y="67372"/>
                  </a:lnTo>
                  <a:lnTo>
                    <a:pt x="10544" y="67895"/>
                  </a:lnTo>
                  <a:lnTo>
                    <a:pt x="10735" y="68398"/>
                  </a:lnTo>
                  <a:lnTo>
                    <a:pt x="10936" y="68881"/>
                  </a:lnTo>
                  <a:lnTo>
                    <a:pt x="11137" y="69334"/>
                  </a:lnTo>
                  <a:lnTo>
                    <a:pt x="11339" y="69787"/>
                  </a:lnTo>
                  <a:lnTo>
                    <a:pt x="11550" y="70209"/>
                  </a:lnTo>
                  <a:lnTo>
                    <a:pt x="11761" y="70632"/>
                  </a:lnTo>
                  <a:lnTo>
                    <a:pt x="11982" y="71034"/>
                  </a:lnTo>
                  <a:lnTo>
                    <a:pt x="12214" y="71436"/>
                  </a:lnTo>
                  <a:lnTo>
                    <a:pt x="12455" y="71829"/>
                  </a:lnTo>
                  <a:lnTo>
                    <a:pt x="12707" y="72211"/>
                  </a:lnTo>
                  <a:lnTo>
                    <a:pt x="12978" y="72603"/>
                  </a:lnTo>
                  <a:lnTo>
                    <a:pt x="13250" y="72986"/>
                  </a:lnTo>
                  <a:lnTo>
                    <a:pt x="13552" y="73368"/>
                  </a:lnTo>
                  <a:lnTo>
                    <a:pt x="13864" y="73760"/>
                  </a:lnTo>
                  <a:lnTo>
                    <a:pt x="14196" y="74153"/>
                  </a:lnTo>
                  <a:lnTo>
                    <a:pt x="14548" y="74555"/>
                  </a:lnTo>
                  <a:lnTo>
                    <a:pt x="14930" y="74978"/>
                  </a:lnTo>
                  <a:lnTo>
                    <a:pt x="15322" y="75400"/>
                  </a:lnTo>
                  <a:lnTo>
                    <a:pt x="15745" y="75833"/>
                  </a:lnTo>
                  <a:lnTo>
                    <a:pt x="16197" y="76295"/>
                  </a:lnTo>
                  <a:lnTo>
                    <a:pt x="16670" y="76768"/>
                  </a:lnTo>
                  <a:lnTo>
                    <a:pt x="17173" y="77251"/>
                  </a:lnTo>
                  <a:lnTo>
                    <a:pt x="18280" y="78307"/>
                  </a:lnTo>
                  <a:lnTo>
                    <a:pt x="19507" y="79464"/>
                  </a:lnTo>
                  <a:lnTo>
                    <a:pt x="20885" y="80742"/>
                  </a:lnTo>
                  <a:lnTo>
                    <a:pt x="22415" y="82150"/>
                  </a:lnTo>
                  <a:lnTo>
                    <a:pt x="22415" y="82150"/>
                  </a:lnTo>
                  <a:lnTo>
                    <a:pt x="22435" y="82171"/>
                  </a:lnTo>
                  <a:lnTo>
                    <a:pt x="22435" y="82171"/>
                  </a:lnTo>
                  <a:lnTo>
                    <a:pt x="22435" y="82171"/>
                  </a:lnTo>
                  <a:lnTo>
                    <a:pt x="22435" y="82171"/>
                  </a:lnTo>
                  <a:lnTo>
                    <a:pt x="22445" y="82181"/>
                  </a:lnTo>
                  <a:lnTo>
                    <a:pt x="22445" y="82181"/>
                  </a:lnTo>
                  <a:lnTo>
                    <a:pt x="22445" y="82181"/>
                  </a:lnTo>
                  <a:lnTo>
                    <a:pt x="23280" y="82935"/>
                  </a:lnTo>
                  <a:lnTo>
                    <a:pt x="24074" y="83629"/>
                  </a:lnTo>
                  <a:lnTo>
                    <a:pt x="24829" y="84273"/>
                  </a:lnTo>
                  <a:lnTo>
                    <a:pt x="25553" y="84867"/>
                  </a:lnTo>
                  <a:lnTo>
                    <a:pt x="25553" y="84867"/>
                  </a:lnTo>
                  <a:lnTo>
                    <a:pt x="25553" y="84867"/>
                  </a:lnTo>
                  <a:lnTo>
                    <a:pt x="25553" y="84867"/>
                  </a:lnTo>
                  <a:lnTo>
                    <a:pt x="25553" y="84867"/>
                  </a:lnTo>
                  <a:lnTo>
                    <a:pt x="25553" y="84867"/>
                  </a:lnTo>
                  <a:lnTo>
                    <a:pt x="25594" y="84907"/>
                  </a:lnTo>
                  <a:lnTo>
                    <a:pt x="25594" y="84907"/>
                  </a:lnTo>
                  <a:lnTo>
                    <a:pt x="26056" y="85269"/>
                  </a:lnTo>
                  <a:lnTo>
                    <a:pt x="26499" y="85611"/>
                  </a:lnTo>
                  <a:lnTo>
                    <a:pt x="26942" y="85933"/>
                  </a:lnTo>
                  <a:lnTo>
                    <a:pt x="27354" y="86235"/>
                  </a:lnTo>
                  <a:lnTo>
                    <a:pt x="27766" y="86506"/>
                  </a:lnTo>
                  <a:lnTo>
                    <a:pt x="28159" y="86768"/>
                  </a:lnTo>
                  <a:lnTo>
                    <a:pt x="28541" y="87009"/>
                  </a:lnTo>
                  <a:lnTo>
                    <a:pt x="28913" y="87231"/>
                  </a:lnTo>
                  <a:lnTo>
                    <a:pt x="29275" y="87442"/>
                  </a:lnTo>
                  <a:lnTo>
                    <a:pt x="29628" y="87623"/>
                  </a:lnTo>
                  <a:lnTo>
                    <a:pt x="29970" y="87794"/>
                  </a:lnTo>
                  <a:lnTo>
                    <a:pt x="30302" y="87955"/>
                  </a:lnTo>
                  <a:lnTo>
                    <a:pt x="30624" y="88096"/>
                  </a:lnTo>
                  <a:lnTo>
                    <a:pt x="30935" y="88227"/>
                  </a:lnTo>
                  <a:lnTo>
                    <a:pt x="31247" y="88337"/>
                  </a:lnTo>
                  <a:lnTo>
                    <a:pt x="31549" y="88448"/>
                  </a:lnTo>
                  <a:lnTo>
                    <a:pt x="31851" y="88539"/>
                  </a:lnTo>
                  <a:lnTo>
                    <a:pt x="32143" y="88619"/>
                  </a:lnTo>
                  <a:lnTo>
                    <a:pt x="32434" y="88689"/>
                  </a:lnTo>
                  <a:lnTo>
                    <a:pt x="32716" y="88740"/>
                  </a:lnTo>
                  <a:lnTo>
                    <a:pt x="32998" y="88800"/>
                  </a:lnTo>
                  <a:lnTo>
                    <a:pt x="33279" y="88840"/>
                  </a:lnTo>
                  <a:lnTo>
                    <a:pt x="33551" y="88870"/>
                  </a:lnTo>
                  <a:lnTo>
                    <a:pt x="33833" y="88901"/>
                  </a:lnTo>
                  <a:lnTo>
                    <a:pt x="34376" y="88941"/>
                  </a:lnTo>
                  <a:lnTo>
                    <a:pt x="34929" y="88961"/>
                  </a:lnTo>
                  <a:lnTo>
                    <a:pt x="35483" y="88971"/>
                  </a:lnTo>
                  <a:lnTo>
                    <a:pt x="36046" y="88971"/>
                  </a:lnTo>
                  <a:lnTo>
                    <a:pt x="36046" y="88971"/>
                  </a:lnTo>
                  <a:lnTo>
                    <a:pt x="36307" y="88971"/>
                  </a:lnTo>
                  <a:lnTo>
                    <a:pt x="36307" y="88971"/>
                  </a:lnTo>
                  <a:lnTo>
                    <a:pt x="36569" y="88971"/>
                  </a:lnTo>
                  <a:lnTo>
                    <a:pt x="36569" y="88971"/>
                  </a:lnTo>
                  <a:lnTo>
                    <a:pt x="36911" y="88971"/>
                  </a:lnTo>
                  <a:lnTo>
                    <a:pt x="36911" y="20"/>
                  </a:lnTo>
                  <a:lnTo>
                    <a:pt x="36911" y="20"/>
                  </a:lnTo>
                  <a:lnTo>
                    <a:pt x="36609" y="10"/>
                  </a:lnTo>
                  <a:lnTo>
                    <a:pt x="36307" y="0"/>
                  </a:lnTo>
                  <a:lnTo>
                    <a:pt x="3630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125;p27">
              <a:extLst>
                <a:ext uri="{FF2B5EF4-FFF2-40B4-BE49-F238E27FC236}">
                  <a16:creationId xmlns:a16="http://schemas.microsoft.com/office/drawing/2014/main" id="{38C93EC0-49AF-4C5A-9EC6-A24533EA0B9D}"/>
                </a:ext>
              </a:extLst>
            </p:cNvPr>
            <p:cNvSpPr/>
            <p:nvPr/>
          </p:nvSpPr>
          <p:spPr>
            <a:xfrm>
              <a:off x="1624700" y="238125"/>
              <a:ext cx="1878225" cy="1352825"/>
            </a:xfrm>
            <a:custGeom>
              <a:avLst/>
              <a:gdLst/>
              <a:ahLst/>
              <a:cxnLst/>
              <a:rect l="l" t="t" r="r" b="b"/>
              <a:pathLst>
                <a:path w="75129" h="54113" extrusionOk="0">
                  <a:moveTo>
                    <a:pt x="41609" y="0"/>
                  </a:moveTo>
                  <a:lnTo>
                    <a:pt x="40945" y="10"/>
                  </a:lnTo>
                  <a:lnTo>
                    <a:pt x="40291" y="40"/>
                  </a:lnTo>
                  <a:lnTo>
                    <a:pt x="39647" y="80"/>
                  </a:lnTo>
                  <a:lnTo>
                    <a:pt x="39013" y="131"/>
                  </a:lnTo>
                  <a:lnTo>
                    <a:pt x="38400" y="191"/>
                  </a:lnTo>
                  <a:lnTo>
                    <a:pt x="37786" y="262"/>
                  </a:lnTo>
                  <a:lnTo>
                    <a:pt x="37192" y="342"/>
                  </a:lnTo>
                  <a:lnTo>
                    <a:pt x="36609" y="433"/>
                  </a:lnTo>
                  <a:lnTo>
                    <a:pt x="36036" y="533"/>
                  </a:lnTo>
                  <a:lnTo>
                    <a:pt x="35472" y="634"/>
                  </a:lnTo>
                  <a:lnTo>
                    <a:pt x="34929" y="744"/>
                  </a:lnTo>
                  <a:lnTo>
                    <a:pt x="34396" y="865"/>
                  </a:lnTo>
                  <a:lnTo>
                    <a:pt x="33873" y="986"/>
                  </a:lnTo>
                  <a:lnTo>
                    <a:pt x="33370" y="1117"/>
                  </a:lnTo>
                  <a:lnTo>
                    <a:pt x="32877" y="1247"/>
                  </a:lnTo>
                  <a:lnTo>
                    <a:pt x="32394" y="1378"/>
                  </a:lnTo>
                  <a:lnTo>
                    <a:pt x="31931" y="1519"/>
                  </a:lnTo>
                  <a:lnTo>
                    <a:pt x="31488" y="1660"/>
                  </a:lnTo>
                  <a:lnTo>
                    <a:pt x="31056" y="1801"/>
                  </a:lnTo>
                  <a:lnTo>
                    <a:pt x="30633" y="1942"/>
                  </a:lnTo>
                  <a:lnTo>
                    <a:pt x="29849" y="2233"/>
                  </a:lnTo>
                  <a:lnTo>
                    <a:pt x="29114" y="2515"/>
                  </a:lnTo>
                  <a:lnTo>
                    <a:pt x="28460" y="2787"/>
                  </a:lnTo>
                  <a:lnTo>
                    <a:pt x="27877" y="3048"/>
                  </a:lnTo>
                  <a:lnTo>
                    <a:pt x="27354" y="3290"/>
                  </a:lnTo>
                  <a:lnTo>
                    <a:pt x="26911" y="3511"/>
                  </a:lnTo>
                  <a:lnTo>
                    <a:pt x="26539" y="3702"/>
                  </a:lnTo>
                  <a:lnTo>
                    <a:pt x="26046" y="3984"/>
                  </a:lnTo>
                  <a:lnTo>
                    <a:pt x="25875" y="4084"/>
                  </a:lnTo>
                  <a:lnTo>
                    <a:pt x="25030" y="4185"/>
                  </a:lnTo>
                  <a:lnTo>
                    <a:pt x="24195" y="4306"/>
                  </a:lnTo>
                  <a:lnTo>
                    <a:pt x="23390" y="4436"/>
                  </a:lnTo>
                  <a:lnTo>
                    <a:pt x="22595" y="4577"/>
                  </a:lnTo>
                  <a:lnTo>
                    <a:pt x="21821" y="4738"/>
                  </a:lnTo>
                  <a:lnTo>
                    <a:pt x="21066" y="4919"/>
                  </a:lnTo>
                  <a:lnTo>
                    <a:pt x="20322" y="5110"/>
                  </a:lnTo>
                  <a:lnTo>
                    <a:pt x="19598" y="5312"/>
                  </a:lnTo>
                  <a:lnTo>
                    <a:pt x="18883" y="5523"/>
                  </a:lnTo>
                  <a:lnTo>
                    <a:pt x="18199" y="5754"/>
                  </a:lnTo>
                  <a:lnTo>
                    <a:pt x="17525" y="5996"/>
                  </a:lnTo>
                  <a:lnTo>
                    <a:pt x="16861" y="6247"/>
                  </a:lnTo>
                  <a:lnTo>
                    <a:pt x="16217" y="6519"/>
                  </a:lnTo>
                  <a:lnTo>
                    <a:pt x="15594" y="6801"/>
                  </a:lnTo>
                  <a:lnTo>
                    <a:pt x="14980" y="7092"/>
                  </a:lnTo>
                  <a:lnTo>
                    <a:pt x="14376" y="7394"/>
                  </a:lnTo>
                  <a:lnTo>
                    <a:pt x="13803" y="7706"/>
                  </a:lnTo>
                  <a:lnTo>
                    <a:pt x="13230" y="8028"/>
                  </a:lnTo>
                  <a:lnTo>
                    <a:pt x="12686" y="8360"/>
                  </a:lnTo>
                  <a:lnTo>
                    <a:pt x="12143" y="8712"/>
                  </a:lnTo>
                  <a:lnTo>
                    <a:pt x="11620" y="9064"/>
                  </a:lnTo>
                  <a:lnTo>
                    <a:pt x="11117" y="9436"/>
                  </a:lnTo>
                  <a:lnTo>
                    <a:pt x="10624" y="9809"/>
                  </a:lnTo>
                  <a:lnTo>
                    <a:pt x="10141" y="10201"/>
                  </a:lnTo>
                  <a:lnTo>
                    <a:pt x="9678" y="10593"/>
                  </a:lnTo>
                  <a:lnTo>
                    <a:pt x="9216" y="10996"/>
                  </a:lnTo>
                  <a:lnTo>
                    <a:pt x="8783" y="11408"/>
                  </a:lnTo>
                  <a:lnTo>
                    <a:pt x="8350" y="11831"/>
                  </a:lnTo>
                  <a:lnTo>
                    <a:pt x="7938" y="12263"/>
                  </a:lnTo>
                  <a:lnTo>
                    <a:pt x="7546" y="12706"/>
                  </a:lnTo>
                  <a:lnTo>
                    <a:pt x="7153" y="13148"/>
                  </a:lnTo>
                  <a:lnTo>
                    <a:pt x="6781" y="13601"/>
                  </a:lnTo>
                  <a:lnTo>
                    <a:pt x="6419" y="14064"/>
                  </a:lnTo>
                  <a:lnTo>
                    <a:pt x="6067" y="14527"/>
                  </a:lnTo>
                  <a:lnTo>
                    <a:pt x="5725" y="15010"/>
                  </a:lnTo>
                  <a:lnTo>
                    <a:pt x="5403" y="15482"/>
                  </a:lnTo>
                  <a:lnTo>
                    <a:pt x="5091" y="15975"/>
                  </a:lnTo>
                  <a:lnTo>
                    <a:pt x="4779" y="16468"/>
                  </a:lnTo>
                  <a:lnTo>
                    <a:pt x="4487" y="16971"/>
                  </a:lnTo>
                  <a:lnTo>
                    <a:pt x="4206" y="17474"/>
                  </a:lnTo>
                  <a:lnTo>
                    <a:pt x="3944" y="17987"/>
                  </a:lnTo>
                  <a:lnTo>
                    <a:pt x="3683" y="18500"/>
                  </a:lnTo>
                  <a:lnTo>
                    <a:pt x="3431" y="19023"/>
                  </a:lnTo>
                  <a:lnTo>
                    <a:pt x="3190" y="19547"/>
                  </a:lnTo>
                  <a:lnTo>
                    <a:pt x="2968" y="20070"/>
                  </a:lnTo>
                  <a:lnTo>
                    <a:pt x="2747" y="20603"/>
                  </a:lnTo>
                  <a:lnTo>
                    <a:pt x="2536" y="21146"/>
                  </a:lnTo>
                  <a:lnTo>
                    <a:pt x="2345" y="21689"/>
                  </a:lnTo>
                  <a:lnTo>
                    <a:pt x="2154" y="22233"/>
                  </a:lnTo>
                  <a:lnTo>
                    <a:pt x="1972" y="22776"/>
                  </a:lnTo>
                  <a:lnTo>
                    <a:pt x="1801" y="23329"/>
                  </a:lnTo>
                  <a:lnTo>
                    <a:pt x="1640" y="23882"/>
                  </a:lnTo>
                  <a:lnTo>
                    <a:pt x="1490" y="24436"/>
                  </a:lnTo>
                  <a:lnTo>
                    <a:pt x="1349" y="24989"/>
                  </a:lnTo>
                  <a:lnTo>
                    <a:pt x="1208" y="25542"/>
                  </a:lnTo>
                  <a:lnTo>
                    <a:pt x="1077" y="26106"/>
                  </a:lnTo>
                  <a:lnTo>
                    <a:pt x="966" y="26669"/>
                  </a:lnTo>
                  <a:lnTo>
                    <a:pt x="856" y="27232"/>
                  </a:lnTo>
                  <a:lnTo>
                    <a:pt x="745" y="27796"/>
                  </a:lnTo>
                  <a:lnTo>
                    <a:pt x="655" y="28359"/>
                  </a:lnTo>
                  <a:lnTo>
                    <a:pt x="564" y="28923"/>
                  </a:lnTo>
                  <a:lnTo>
                    <a:pt x="484" y="29486"/>
                  </a:lnTo>
                  <a:lnTo>
                    <a:pt x="403" y="30049"/>
                  </a:lnTo>
                  <a:lnTo>
                    <a:pt x="343" y="30613"/>
                  </a:lnTo>
                  <a:lnTo>
                    <a:pt x="282" y="31176"/>
                  </a:lnTo>
                  <a:lnTo>
                    <a:pt x="222" y="31739"/>
                  </a:lnTo>
                  <a:lnTo>
                    <a:pt x="172" y="32293"/>
                  </a:lnTo>
                  <a:lnTo>
                    <a:pt x="131" y="32856"/>
                  </a:lnTo>
                  <a:lnTo>
                    <a:pt x="71" y="33963"/>
                  </a:lnTo>
                  <a:lnTo>
                    <a:pt x="21" y="35069"/>
                  </a:lnTo>
                  <a:lnTo>
                    <a:pt x="1" y="36156"/>
                  </a:lnTo>
                  <a:lnTo>
                    <a:pt x="1" y="37242"/>
                  </a:lnTo>
                  <a:lnTo>
                    <a:pt x="11" y="38298"/>
                  </a:lnTo>
                  <a:lnTo>
                    <a:pt x="51" y="39345"/>
                  </a:lnTo>
                  <a:lnTo>
                    <a:pt x="91" y="40371"/>
                  </a:lnTo>
                  <a:lnTo>
                    <a:pt x="162" y="41377"/>
                  </a:lnTo>
                  <a:lnTo>
                    <a:pt x="232" y="42363"/>
                  </a:lnTo>
                  <a:lnTo>
                    <a:pt x="313" y="43318"/>
                  </a:lnTo>
                  <a:lnTo>
                    <a:pt x="413" y="44254"/>
                  </a:lnTo>
                  <a:lnTo>
                    <a:pt x="514" y="45159"/>
                  </a:lnTo>
                  <a:lnTo>
                    <a:pt x="624" y="46025"/>
                  </a:lnTo>
                  <a:lnTo>
                    <a:pt x="735" y="46860"/>
                  </a:lnTo>
                  <a:lnTo>
                    <a:pt x="856" y="47664"/>
                  </a:lnTo>
                  <a:lnTo>
                    <a:pt x="976" y="48429"/>
                  </a:lnTo>
                  <a:lnTo>
                    <a:pt x="1107" y="49163"/>
                  </a:lnTo>
                  <a:lnTo>
                    <a:pt x="1228" y="49847"/>
                  </a:lnTo>
                  <a:lnTo>
                    <a:pt x="1469" y="51085"/>
                  </a:lnTo>
                  <a:lnTo>
                    <a:pt x="1691" y="52131"/>
                  </a:lnTo>
                  <a:lnTo>
                    <a:pt x="1882" y="52976"/>
                  </a:lnTo>
                  <a:lnTo>
                    <a:pt x="2033" y="53600"/>
                  </a:lnTo>
                  <a:lnTo>
                    <a:pt x="2164" y="54113"/>
                  </a:lnTo>
                  <a:lnTo>
                    <a:pt x="2184" y="54113"/>
                  </a:lnTo>
                  <a:lnTo>
                    <a:pt x="2335" y="53922"/>
                  </a:lnTo>
                  <a:lnTo>
                    <a:pt x="2506" y="53741"/>
                  </a:lnTo>
                  <a:lnTo>
                    <a:pt x="2697" y="53580"/>
                  </a:lnTo>
                  <a:lnTo>
                    <a:pt x="2898" y="53429"/>
                  </a:lnTo>
                  <a:lnTo>
                    <a:pt x="3119" y="53288"/>
                  </a:lnTo>
                  <a:lnTo>
                    <a:pt x="3351" y="53167"/>
                  </a:lnTo>
                  <a:lnTo>
                    <a:pt x="3612" y="53067"/>
                  </a:lnTo>
                  <a:lnTo>
                    <a:pt x="3884" y="52976"/>
                  </a:lnTo>
                  <a:lnTo>
                    <a:pt x="4176" y="52906"/>
                  </a:lnTo>
                  <a:lnTo>
                    <a:pt x="4477" y="52855"/>
                  </a:lnTo>
                  <a:lnTo>
                    <a:pt x="4809" y="52825"/>
                  </a:lnTo>
                  <a:lnTo>
                    <a:pt x="5161" y="52815"/>
                  </a:lnTo>
                  <a:lnTo>
                    <a:pt x="5524" y="52825"/>
                  </a:lnTo>
                  <a:lnTo>
                    <a:pt x="5916" y="52855"/>
                  </a:lnTo>
                  <a:lnTo>
                    <a:pt x="6328" y="52906"/>
                  </a:lnTo>
                  <a:lnTo>
                    <a:pt x="6761" y="52986"/>
                  </a:lnTo>
                  <a:lnTo>
                    <a:pt x="6761" y="52986"/>
                  </a:lnTo>
                  <a:lnTo>
                    <a:pt x="6741" y="52825"/>
                  </a:lnTo>
                  <a:lnTo>
                    <a:pt x="6721" y="52664"/>
                  </a:lnTo>
                  <a:lnTo>
                    <a:pt x="6721" y="52513"/>
                  </a:lnTo>
                  <a:lnTo>
                    <a:pt x="6721" y="52352"/>
                  </a:lnTo>
                  <a:lnTo>
                    <a:pt x="6721" y="52181"/>
                  </a:lnTo>
                  <a:lnTo>
                    <a:pt x="6741" y="52020"/>
                  </a:lnTo>
                  <a:lnTo>
                    <a:pt x="6751" y="51859"/>
                  </a:lnTo>
                  <a:lnTo>
                    <a:pt x="6781" y="51698"/>
                  </a:lnTo>
                  <a:lnTo>
                    <a:pt x="6852" y="51356"/>
                  </a:lnTo>
                  <a:lnTo>
                    <a:pt x="6952" y="51024"/>
                  </a:lnTo>
                  <a:lnTo>
                    <a:pt x="7063" y="50682"/>
                  </a:lnTo>
                  <a:lnTo>
                    <a:pt x="7214" y="50340"/>
                  </a:lnTo>
                  <a:lnTo>
                    <a:pt x="7385" y="49988"/>
                  </a:lnTo>
                  <a:lnTo>
                    <a:pt x="7576" y="49626"/>
                  </a:lnTo>
                  <a:lnTo>
                    <a:pt x="7787" y="49274"/>
                  </a:lnTo>
                  <a:lnTo>
                    <a:pt x="8018" y="48912"/>
                  </a:lnTo>
                  <a:lnTo>
                    <a:pt x="8280" y="48540"/>
                  </a:lnTo>
                  <a:lnTo>
                    <a:pt x="8562" y="48167"/>
                  </a:lnTo>
                  <a:lnTo>
                    <a:pt x="8864" y="47795"/>
                  </a:lnTo>
                  <a:lnTo>
                    <a:pt x="9185" y="47413"/>
                  </a:lnTo>
                  <a:lnTo>
                    <a:pt x="9527" y="47031"/>
                  </a:lnTo>
                  <a:lnTo>
                    <a:pt x="9890" y="46638"/>
                  </a:lnTo>
                  <a:lnTo>
                    <a:pt x="10272" y="46246"/>
                  </a:lnTo>
                  <a:lnTo>
                    <a:pt x="10674" y="45854"/>
                  </a:lnTo>
                  <a:lnTo>
                    <a:pt x="11097" y="45451"/>
                  </a:lnTo>
                  <a:lnTo>
                    <a:pt x="11539" y="45049"/>
                  </a:lnTo>
                  <a:lnTo>
                    <a:pt x="11992" y="44636"/>
                  </a:lnTo>
                  <a:lnTo>
                    <a:pt x="12465" y="44224"/>
                  </a:lnTo>
                  <a:lnTo>
                    <a:pt x="12958" y="43811"/>
                  </a:lnTo>
                  <a:lnTo>
                    <a:pt x="13461" y="43389"/>
                  </a:lnTo>
                  <a:lnTo>
                    <a:pt x="13994" y="42966"/>
                  </a:lnTo>
                  <a:lnTo>
                    <a:pt x="14527" y="42534"/>
                  </a:lnTo>
                  <a:lnTo>
                    <a:pt x="15654" y="41659"/>
                  </a:lnTo>
                  <a:lnTo>
                    <a:pt x="16841" y="40773"/>
                  </a:lnTo>
                  <a:lnTo>
                    <a:pt x="17435" y="40321"/>
                  </a:lnTo>
                  <a:lnTo>
                    <a:pt x="18008" y="39848"/>
                  </a:lnTo>
                  <a:lnTo>
                    <a:pt x="18561" y="39375"/>
                  </a:lnTo>
                  <a:lnTo>
                    <a:pt x="19084" y="38892"/>
                  </a:lnTo>
                  <a:lnTo>
                    <a:pt x="19587" y="38399"/>
                  </a:lnTo>
                  <a:lnTo>
                    <a:pt x="20080" y="37906"/>
                  </a:lnTo>
                  <a:lnTo>
                    <a:pt x="20543" y="37413"/>
                  </a:lnTo>
                  <a:lnTo>
                    <a:pt x="20986" y="36910"/>
                  </a:lnTo>
                  <a:lnTo>
                    <a:pt x="21398" y="36417"/>
                  </a:lnTo>
                  <a:lnTo>
                    <a:pt x="21801" y="35924"/>
                  </a:lnTo>
                  <a:lnTo>
                    <a:pt x="22183" y="35431"/>
                  </a:lnTo>
                  <a:lnTo>
                    <a:pt x="22545" y="34948"/>
                  </a:lnTo>
                  <a:lnTo>
                    <a:pt x="22877" y="34476"/>
                  </a:lnTo>
                  <a:lnTo>
                    <a:pt x="23199" y="34003"/>
                  </a:lnTo>
                  <a:lnTo>
                    <a:pt x="23501" y="33550"/>
                  </a:lnTo>
                  <a:lnTo>
                    <a:pt x="23783" y="33097"/>
                  </a:lnTo>
                  <a:lnTo>
                    <a:pt x="24044" y="32675"/>
                  </a:lnTo>
                  <a:lnTo>
                    <a:pt x="24286" y="32252"/>
                  </a:lnTo>
                  <a:lnTo>
                    <a:pt x="24517" y="31860"/>
                  </a:lnTo>
                  <a:lnTo>
                    <a:pt x="24718" y="31478"/>
                  </a:lnTo>
                  <a:lnTo>
                    <a:pt x="25080" y="30784"/>
                  </a:lnTo>
                  <a:lnTo>
                    <a:pt x="25372" y="30190"/>
                  </a:lnTo>
                  <a:lnTo>
                    <a:pt x="25593" y="29697"/>
                  </a:lnTo>
                  <a:lnTo>
                    <a:pt x="25754" y="29335"/>
                  </a:lnTo>
                  <a:lnTo>
                    <a:pt x="25875" y="29033"/>
                  </a:lnTo>
                  <a:lnTo>
                    <a:pt x="25945" y="29164"/>
                  </a:lnTo>
                  <a:lnTo>
                    <a:pt x="26187" y="29556"/>
                  </a:lnTo>
                  <a:lnTo>
                    <a:pt x="26358" y="29838"/>
                  </a:lnTo>
                  <a:lnTo>
                    <a:pt x="26579" y="30180"/>
                  </a:lnTo>
                  <a:lnTo>
                    <a:pt x="26841" y="30562"/>
                  </a:lnTo>
                  <a:lnTo>
                    <a:pt x="27132" y="30985"/>
                  </a:lnTo>
                  <a:lnTo>
                    <a:pt x="27485" y="31458"/>
                  </a:lnTo>
                  <a:lnTo>
                    <a:pt x="27867" y="31961"/>
                  </a:lnTo>
                  <a:lnTo>
                    <a:pt x="28299" y="32494"/>
                  </a:lnTo>
                  <a:lnTo>
                    <a:pt x="28772" y="33067"/>
                  </a:lnTo>
                  <a:lnTo>
                    <a:pt x="29295" y="33661"/>
                  </a:lnTo>
                  <a:lnTo>
                    <a:pt x="29859" y="34264"/>
                  </a:lnTo>
                  <a:lnTo>
                    <a:pt x="30472" y="34898"/>
                  </a:lnTo>
                  <a:lnTo>
                    <a:pt x="30794" y="35220"/>
                  </a:lnTo>
                  <a:lnTo>
                    <a:pt x="31136" y="35542"/>
                  </a:lnTo>
                  <a:lnTo>
                    <a:pt x="31478" y="35864"/>
                  </a:lnTo>
                  <a:lnTo>
                    <a:pt x="31841" y="36196"/>
                  </a:lnTo>
                  <a:lnTo>
                    <a:pt x="32213" y="36518"/>
                  </a:lnTo>
                  <a:lnTo>
                    <a:pt x="32595" y="36850"/>
                  </a:lnTo>
                  <a:lnTo>
                    <a:pt x="32987" y="37182"/>
                  </a:lnTo>
                  <a:lnTo>
                    <a:pt x="33400" y="37514"/>
                  </a:lnTo>
                  <a:lnTo>
                    <a:pt x="33822" y="37846"/>
                  </a:lnTo>
                  <a:lnTo>
                    <a:pt x="34255" y="38168"/>
                  </a:lnTo>
                  <a:lnTo>
                    <a:pt x="34698" y="38500"/>
                  </a:lnTo>
                  <a:lnTo>
                    <a:pt x="35150" y="38822"/>
                  </a:lnTo>
                  <a:lnTo>
                    <a:pt x="35623" y="39143"/>
                  </a:lnTo>
                  <a:lnTo>
                    <a:pt x="36106" y="39465"/>
                  </a:lnTo>
                  <a:lnTo>
                    <a:pt x="36599" y="39777"/>
                  </a:lnTo>
                  <a:lnTo>
                    <a:pt x="37112" y="40089"/>
                  </a:lnTo>
                  <a:lnTo>
                    <a:pt x="37635" y="40401"/>
                  </a:lnTo>
                  <a:lnTo>
                    <a:pt x="38168" y="40703"/>
                  </a:lnTo>
                  <a:lnTo>
                    <a:pt x="38712" y="40995"/>
                  </a:lnTo>
                  <a:lnTo>
                    <a:pt x="39275" y="41286"/>
                  </a:lnTo>
                  <a:lnTo>
                    <a:pt x="39848" y="41578"/>
                  </a:lnTo>
                  <a:lnTo>
                    <a:pt x="40432" y="41850"/>
                  </a:lnTo>
                  <a:lnTo>
                    <a:pt x="41035" y="42121"/>
                  </a:lnTo>
                  <a:lnTo>
                    <a:pt x="41649" y="42383"/>
                  </a:lnTo>
                  <a:lnTo>
                    <a:pt x="42273" y="42644"/>
                  </a:lnTo>
                  <a:lnTo>
                    <a:pt x="42917" y="42886"/>
                  </a:lnTo>
                  <a:lnTo>
                    <a:pt x="43571" y="43127"/>
                  </a:lnTo>
                  <a:lnTo>
                    <a:pt x="44245" y="43349"/>
                  </a:lnTo>
                  <a:lnTo>
                    <a:pt x="44919" y="43570"/>
                  </a:lnTo>
                  <a:lnTo>
                    <a:pt x="45623" y="43771"/>
                  </a:lnTo>
                  <a:lnTo>
                    <a:pt x="46327" y="43972"/>
                  </a:lnTo>
                  <a:lnTo>
                    <a:pt x="47051" y="44153"/>
                  </a:lnTo>
                  <a:lnTo>
                    <a:pt x="47796" y="44324"/>
                  </a:lnTo>
                  <a:lnTo>
                    <a:pt x="48540" y="44475"/>
                  </a:lnTo>
                  <a:lnTo>
                    <a:pt x="50029" y="44777"/>
                  </a:lnTo>
                  <a:lnTo>
                    <a:pt x="51437" y="45079"/>
                  </a:lnTo>
                  <a:lnTo>
                    <a:pt x="52775" y="45361"/>
                  </a:lnTo>
                  <a:lnTo>
                    <a:pt x="54043" y="45652"/>
                  </a:lnTo>
                  <a:lnTo>
                    <a:pt x="55240" y="45934"/>
                  </a:lnTo>
                  <a:lnTo>
                    <a:pt x="56377" y="46206"/>
                  </a:lnTo>
                  <a:lnTo>
                    <a:pt x="57443" y="46477"/>
                  </a:lnTo>
                  <a:lnTo>
                    <a:pt x="58449" y="46749"/>
                  </a:lnTo>
                  <a:lnTo>
                    <a:pt x="59405" y="47020"/>
                  </a:lnTo>
                  <a:lnTo>
                    <a:pt x="60290" y="47282"/>
                  </a:lnTo>
                  <a:lnTo>
                    <a:pt x="61125" y="47544"/>
                  </a:lnTo>
                  <a:lnTo>
                    <a:pt x="61900" y="47805"/>
                  </a:lnTo>
                  <a:lnTo>
                    <a:pt x="62624" y="48057"/>
                  </a:lnTo>
                  <a:lnTo>
                    <a:pt x="63288" y="48318"/>
                  </a:lnTo>
                  <a:lnTo>
                    <a:pt x="63912" y="48570"/>
                  </a:lnTo>
                  <a:lnTo>
                    <a:pt x="64485" y="48821"/>
                  </a:lnTo>
                  <a:lnTo>
                    <a:pt x="65018" y="49073"/>
                  </a:lnTo>
                  <a:lnTo>
                    <a:pt x="65501" y="49334"/>
                  </a:lnTo>
                  <a:lnTo>
                    <a:pt x="65944" y="49586"/>
                  </a:lnTo>
                  <a:lnTo>
                    <a:pt x="66336" y="49837"/>
                  </a:lnTo>
                  <a:lnTo>
                    <a:pt x="66698" y="50089"/>
                  </a:lnTo>
                  <a:lnTo>
                    <a:pt x="67020" y="50340"/>
                  </a:lnTo>
                  <a:lnTo>
                    <a:pt x="67312" y="50592"/>
                  </a:lnTo>
                  <a:lnTo>
                    <a:pt x="67443" y="50723"/>
                  </a:lnTo>
                  <a:lnTo>
                    <a:pt x="67564" y="50853"/>
                  </a:lnTo>
                  <a:lnTo>
                    <a:pt x="67684" y="50984"/>
                  </a:lnTo>
                  <a:lnTo>
                    <a:pt x="67785" y="51105"/>
                  </a:lnTo>
                  <a:lnTo>
                    <a:pt x="67886" y="51236"/>
                  </a:lnTo>
                  <a:lnTo>
                    <a:pt x="67986" y="51366"/>
                  </a:lnTo>
                  <a:lnTo>
                    <a:pt x="68067" y="51497"/>
                  </a:lnTo>
                  <a:lnTo>
                    <a:pt x="68147" y="51628"/>
                  </a:lnTo>
                  <a:lnTo>
                    <a:pt x="68288" y="51890"/>
                  </a:lnTo>
                  <a:lnTo>
                    <a:pt x="68399" y="52161"/>
                  </a:lnTo>
                  <a:lnTo>
                    <a:pt x="68489" y="52433"/>
                  </a:lnTo>
                  <a:lnTo>
                    <a:pt x="68560" y="52704"/>
                  </a:lnTo>
                  <a:lnTo>
                    <a:pt x="68610" y="52986"/>
                  </a:lnTo>
                  <a:lnTo>
                    <a:pt x="69042" y="52906"/>
                  </a:lnTo>
                  <a:lnTo>
                    <a:pt x="69455" y="52855"/>
                  </a:lnTo>
                  <a:lnTo>
                    <a:pt x="69837" y="52825"/>
                  </a:lnTo>
                  <a:lnTo>
                    <a:pt x="70209" y="52815"/>
                  </a:lnTo>
                  <a:lnTo>
                    <a:pt x="70562" y="52825"/>
                  </a:lnTo>
                  <a:lnTo>
                    <a:pt x="70893" y="52855"/>
                  </a:lnTo>
                  <a:lnTo>
                    <a:pt x="71195" y="52906"/>
                  </a:lnTo>
                  <a:lnTo>
                    <a:pt x="71487" y="52976"/>
                  </a:lnTo>
                  <a:lnTo>
                    <a:pt x="71759" y="53067"/>
                  </a:lnTo>
                  <a:lnTo>
                    <a:pt x="72020" y="53167"/>
                  </a:lnTo>
                  <a:lnTo>
                    <a:pt x="72252" y="53288"/>
                  </a:lnTo>
                  <a:lnTo>
                    <a:pt x="72473" y="53429"/>
                  </a:lnTo>
                  <a:lnTo>
                    <a:pt x="72674" y="53580"/>
                  </a:lnTo>
                  <a:lnTo>
                    <a:pt x="72865" y="53741"/>
                  </a:lnTo>
                  <a:lnTo>
                    <a:pt x="73036" y="53922"/>
                  </a:lnTo>
                  <a:lnTo>
                    <a:pt x="73197" y="54113"/>
                  </a:lnTo>
                  <a:lnTo>
                    <a:pt x="73207" y="54113"/>
                  </a:lnTo>
                  <a:lnTo>
                    <a:pt x="73318" y="53700"/>
                  </a:lnTo>
                  <a:lnTo>
                    <a:pt x="73429" y="53187"/>
                  </a:lnTo>
                  <a:lnTo>
                    <a:pt x="73580" y="52493"/>
                  </a:lnTo>
                  <a:lnTo>
                    <a:pt x="73761" y="51628"/>
                  </a:lnTo>
                  <a:lnTo>
                    <a:pt x="73952" y="50602"/>
                  </a:lnTo>
                  <a:lnTo>
                    <a:pt x="74153" y="49435"/>
                  </a:lnTo>
                  <a:lnTo>
                    <a:pt x="74254" y="48791"/>
                  </a:lnTo>
                  <a:lnTo>
                    <a:pt x="74354" y="48117"/>
                  </a:lnTo>
                  <a:lnTo>
                    <a:pt x="74455" y="47413"/>
                  </a:lnTo>
                  <a:lnTo>
                    <a:pt x="74545" y="46668"/>
                  </a:lnTo>
                  <a:lnTo>
                    <a:pt x="74636" y="45904"/>
                  </a:lnTo>
                  <a:lnTo>
                    <a:pt x="74726" y="45119"/>
                  </a:lnTo>
                  <a:lnTo>
                    <a:pt x="74807" y="44294"/>
                  </a:lnTo>
                  <a:lnTo>
                    <a:pt x="74887" y="43449"/>
                  </a:lnTo>
                  <a:lnTo>
                    <a:pt x="74948" y="42584"/>
                  </a:lnTo>
                  <a:lnTo>
                    <a:pt x="75008" y="41689"/>
                  </a:lnTo>
                  <a:lnTo>
                    <a:pt x="75048" y="40783"/>
                  </a:lnTo>
                  <a:lnTo>
                    <a:pt x="75089" y="39848"/>
                  </a:lnTo>
                  <a:lnTo>
                    <a:pt x="75109" y="38902"/>
                  </a:lnTo>
                  <a:lnTo>
                    <a:pt x="75129" y="37936"/>
                  </a:lnTo>
                  <a:lnTo>
                    <a:pt x="75119" y="36960"/>
                  </a:lnTo>
                  <a:lnTo>
                    <a:pt x="75099" y="35965"/>
                  </a:lnTo>
                  <a:lnTo>
                    <a:pt x="75068" y="34959"/>
                  </a:lnTo>
                  <a:lnTo>
                    <a:pt x="75018" y="33942"/>
                  </a:lnTo>
                  <a:lnTo>
                    <a:pt x="74948" y="32916"/>
                  </a:lnTo>
                  <a:lnTo>
                    <a:pt x="74857" y="31890"/>
                  </a:lnTo>
                  <a:lnTo>
                    <a:pt x="74746" y="30844"/>
                  </a:lnTo>
                  <a:lnTo>
                    <a:pt x="74626" y="29798"/>
                  </a:lnTo>
                  <a:lnTo>
                    <a:pt x="74465" y="28752"/>
                  </a:lnTo>
                  <a:lnTo>
                    <a:pt x="74294" y="27695"/>
                  </a:lnTo>
                  <a:lnTo>
                    <a:pt x="74193" y="27172"/>
                  </a:lnTo>
                  <a:lnTo>
                    <a:pt x="74093" y="26649"/>
                  </a:lnTo>
                  <a:lnTo>
                    <a:pt x="73982" y="26116"/>
                  </a:lnTo>
                  <a:lnTo>
                    <a:pt x="73871" y="25593"/>
                  </a:lnTo>
                  <a:lnTo>
                    <a:pt x="73751" y="25070"/>
                  </a:lnTo>
                  <a:lnTo>
                    <a:pt x="73620" y="24546"/>
                  </a:lnTo>
                  <a:lnTo>
                    <a:pt x="73489" y="24023"/>
                  </a:lnTo>
                  <a:lnTo>
                    <a:pt x="73338" y="23500"/>
                  </a:lnTo>
                  <a:lnTo>
                    <a:pt x="73187" y="22977"/>
                  </a:lnTo>
                  <a:lnTo>
                    <a:pt x="73036" y="22454"/>
                  </a:lnTo>
                  <a:lnTo>
                    <a:pt x="72875" y="21931"/>
                  </a:lnTo>
                  <a:lnTo>
                    <a:pt x="72704" y="21418"/>
                  </a:lnTo>
                  <a:lnTo>
                    <a:pt x="72523" y="20895"/>
                  </a:lnTo>
                  <a:lnTo>
                    <a:pt x="72332" y="20382"/>
                  </a:lnTo>
                  <a:lnTo>
                    <a:pt x="72141" y="19879"/>
                  </a:lnTo>
                  <a:lnTo>
                    <a:pt x="71940" y="19366"/>
                  </a:lnTo>
                  <a:lnTo>
                    <a:pt x="71728" y="18852"/>
                  </a:lnTo>
                  <a:lnTo>
                    <a:pt x="71507" y="18349"/>
                  </a:lnTo>
                  <a:lnTo>
                    <a:pt x="71276" y="17857"/>
                  </a:lnTo>
                  <a:lnTo>
                    <a:pt x="71044" y="17354"/>
                  </a:lnTo>
                  <a:lnTo>
                    <a:pt x="70803" y="16861"/>
                  </a:lnTo>
                  <a:lnTo>
                    <a:pt x="70551" y="16368"/>
                  </a:lnTo>
                  <a:lnTo>
                    <a:pt x="70290" y="15875"/>
                  </a:lnTo>
                  <a:lnTo>
                    <a:pt x="70018" y="15392"/>
                  </a:lnTo>
                  <a:lnTo>
                    <a:pt x="69737" y="14919"/>
                  </a:lnTo>
                  <a:lnTo>
                    <a:pt x="69445" y="14436"/>
                  </a:lnTo>
                  <a:lnTo>
                    <a:pt x="69143" y="13963"/>
                  </a:lnTo>
                  <a:lnTo>
                    <a:pt x="68841" y="13501"/>
                  </a:lnTo>
                  <a:lnTo>
                    <a:pt x="68519" y="13038"/>
                  </a:lnTo>
                  <a:lnTo>
                    <a:pt x="68197" y="12575"/>
                  </a:lnTo>
                  <a:lnTo>
                    <a:pt x="67855" y="12122"/>
                  </a:lnTo>
                  <a:lnTo>
                    <a:pt x="67513" y="11680"/>
                  </a:lnTo>
                  <a:lnTo>
                    <a:pt x="67151" y="11237"/>
                  </a:lnTo>
                  <a:lnTo>
                    <a:pt x="66789" y="10804"/>
                  </a:lnTo>
                  <a:lnTo>
                    <a:pt x="66407" y="10372"/>
                  </a:lnTo>
                  <a:lnTo>
                    <a:pt x="66014" y="9939"/>
                  </a:lnTo>
                  <a:lnTo>
                    <a:pt x="65622" y="9527"/>
                  </a:lnTo>
                  <a:lnTo>
                    <a:pt x="65210" y="9114"/>
                  </a:lnTo>
                  <a:lnTo>
                    <a:pt x="64787" y="8702"/>
                  </a:lnTo>
                  <a:lnTo>
                    <a:pt x="64354" y="8310"/>
                  </a:lnTo>
                  <a:lnTo>
                    <a:pt x="63912" y="7907"/>
                  </a:lnTo>
                  <a:lnTo>
                    <a:pt x="63459" y="7525"/>
                  </a:lnTo>
                  <a:lnTo>
                    <a:pt x="62996" y="7143"/>
                  </a:lnTo>
                  <a:lnTo>
                    <a:pt x="62524" y="6770"/>
                  </a:lnTo>
                  <a:lnTo>
                    <a:pt x="62031" y="6408"/>
                  </a:lnTo>
                  <a:lnTo>
                    <a:pt x="61528" y="6056"/>
                  </a:lnTo>
                  <a:lnTo>
                    <a:pt x="61015" y="5704"/>
                  </a:lnTo>
                  <a:lnTo>
                    <a:pt x="60491" y="5362"/>
                  </a:lnTo>
                  <a:lnTo>
                    <a:pt x="59958" y="5030"/>
                  </a:lnTo>
                  <a:lnTo>
                    <a:pt x="59415" y="4708"/>
                  </a:lnTo>
                  <a:lnTo>
                    <a:pt x="58852" y="4386"/>
                  </a:lnTo>
                  <a:lnTo>
                    <a:pt x="58278" y="4084"/>
                  </a:lnTo>
                  <a:lnTo>
                    <a:pt x="57453" y="3662"/>
                  </a:lnTo>
                  <a:lnTo>
                    <a:pt x="56638" y="3270"/>
                  </a:lnTo>
                  <a:lnTo>
                    <a:pt x="55824" y="2907"/>
                  </a:lnTo>
                  <a:lnTo>
                    <a:pt x="55009" y="2565"/>
                  </a:lnTo>
                  <a:lnTo>
                    <a:pt x="54204" y="2253"/>
                  </a:lnTo>
                  <a:lnTo>
                    <a:pt x="53409" y="1962"/>
                  </a:lnTo>
                  <a:lnTo>
                    <a:pt x="52614" y="1690"/>
                  </a:lnTo>
                  <a:lnTo>
                    <a:pt x="51830" y="1439"/>
                  </a:lnTo>
                  <a:lnTo>
                    <a:pt x="51055" y="1217"/>
                  </a:lnTo>
                  <a:lnTo>
                    <a:pt x="50281" y="1016"/>
                  </a:lnTo>
                  <a:lnTo>
                    <a:pt x="49506" y="835"/>
                  </a:lnTo>
                  <a:lnTo>
                    <a:pt x="48751" y="664"/>
                  </a:lnTo>
                  <a:lnTo>
                    <a:pt x="47997" y="523"/>
                  </a:lnTo>
                  <a:lnTo>
                    <a:pt x="47252" y="402"/>
                  </a:lnTo>
                  <a:lnTo>
                    <a:pt x="46518" y="292"/>
                  </a:lnTo>
                  <a:lnTo>
                    <a:pt x="45784" y="201"/>
                  </a:lnTo>
                  <a:lnTo>
                    <a:pt x="45069" y="131"/>
                  </a:lnTo>
                  <a:lnTo>
                    <a:pt x="44355" y="70"/>
                  </a:lnTo>
                  <a:lnTo>
                    <a:pt x="43651" y="30"/>
                  </a:lnTo>
                  <a:lnTo>
                    <a:pt x="42967" y="10"/>
                  </a:lnTo>
                  <a:lnTo>
                    <a:pt x="4228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126;p27">
              <a:extLst>
                <a:ext uri="{FF2B5EF4-FFF2-40B4-BE49-F238E27FC236}">
                  <a16:creationId xmlns:a16="http://schemas.microsoft.com/office/drawing/2014/main" id="{B0764E68-769B-48B0-988D-EAF5001B02A5}"/>
                </a:ext>
              </a:extLst>
            </p:cNvPr>
            <p:cNvSpPr/>
            <p:nvPr/>
          </p:nvSpPr>
          <p:spPr>
            <a:xfrm>
              <a:off x="3242850" y="1984775"/>
              <a:ext cx="82025" cy="82525"/>
            </a:xfrm>
            <a:custGeom>
              <a:avLst/>
              <a:gdLst/>
              <a:ahLst/>
              <a:cxnLst/>
              <a:rect l="l" t="t" r="r" b="b"/>
              <a:pathLst>
                <a:path w="3281" h="3301" extrusionOk="0">
                  <a:moveTo>
                    <a:pt x="1640" y="1"/>
                  </a:moveTo>
                  <a:lnTo>
                    <a:pt x="1469" y="11"/>
                  </a:lnTo>
                  <a:lnTo>
                    <a:pt x="1309" y="41"/>
                  </a:lnTo>
                  <a:lnTo>
                    <a:pt x="1148" y="81"/>
                  </a:lnTo>
                  <a:lnTo>
                    <a:pt x="997" y="132"/>
                  </a:lnTo>
                  <a:lnTo>
                    <a:pt x="856" y="202"/>
                  </a:lnTo>
                  <a:lnTo>
                    <a:pt x="725" y="282"/>
                  </a:lnTo>
                  <a:lnTo>
                    <a:pt x="594" y="383"/>
                  </a:lnTo>
                  <a:lnTo>
                    <a:pt x="474" y="484"/>
                  </a:lnTo>
                  <a:lnTo>
                    <a:pt x="373" y="604"/>
                  </a:lnTo>
                  <a:lnTo>
                    <a:pt x="282" y="725"/>
                  </a:lnTo>
                  <a:lnTo>
                    <a:pt x="192" y="866"/>
                  </a:lnTo>
                  <a:lnTo>
                    <a:pt x="121" y="1007"/>
                  </a:lnTo>
                  <a:lnTo>
                    <a:pt x="71" y="1158"/>
                  </a:lnTo>
                  <a:lnTo>
                    <a:pt x="31" y="1319"/>
                  </a:lnTo>
                  <a:lnTo>
                    <a:pt x="11" y="1480"/>
                  </a:lnTo>
                  <a:lnTo>
                    <a:pt x="1" y="1641"/>
                  </a:lnTo>
                  <a:lnTo>
                    <a:pt x="11" y="1812"/>
                  </a:lnTo>
                  <a:lnTo>
                    <a:pt x="31" y="1973"/>
                  </a:lnTo>
                  <a:lnTo>
                    <a:pt x="71" y="2133"/>
                  </a:lnTo>
                  <a:lnTo>
                    <a:pt x="121" y="2284"/>
                  </a:lnTo>
                  <a:lnTo>
                    <a:pt x="192" y="2435"/>
                  </a:lnTo>
                  <a:lnTo>
                    <a:pt x="282" y="2566"/>
                  </a:lnTo>
                  <a:lnTo>
                    <a:pt x="373" y="2697"/>
                  </a:lnTo>
                  <a:lnTo>
                    <a:pt x="474" y="2818"/>
                  </a:lnTo>
                  <a:lnTo>
                    <a:pt x="594" y="2918"/>
                  </a:lnTo>
                  <a:lnTo>
                    <a:pt x="725" y="3019"/>
                  </a:lnTo>
                  <a:lnTo>
                    <a:pt x="856" y="3099"/>
                  </a:lnTo>
                  <a:lnTo>
                    <a:pt x="997" y="3170"/>
                  </a:lnTo>
                  <a:lnTo>
                    <a:pt x="1148" y="3220"/>
                  </a:lnTo>
                  <a:lnTo>
                    <a:pt x="1309" y="3260"/>
                  </a:lnTo>
                  <a:lnTo>
                    <a:pt x="1469" y="3290"/>
                  </a:lnTo>
                  <a:lnTo>
                    <a:pt x="1640" y="3300"/>
                  </a:lnTo>
                  <a:lnTo>
                    <a:pt x="1801" y="3290"/>
                  </a:lnTo>
                  <a:lnTo>
                    <a:pt x="1972" y="3260"/>
                  </a:lnTo>
                  <a:lnTo>
                    <a:pt x="2123" y="3220"/>
                  </a:lnTo>
                  <a:lnTo>
                    <a:pt x="2274" y="3170"/>
                  </a:lnTo>
                  <a:lnTo>
                    <a:pt x="2425" y="3099"/>
                  </a:lnTo>
                  <a:lnTo>
                    <a:pt x="2556" y="3019"/>
                  </a:lnTo>
                  <a:lnTo>
                    <a:pt x="2687" y="2918"/>
                  </a:lnTo>
                  <a:lnTo>
                    <a:pt x="2807" y="2818"/>
                  </a:lnTo>
                  <a:lnTo>
                    <a:pt x="2908" y="2697"/>
                  </a:lnTo>
                  <a:lnTo>
                    <a:pt x="3009" y="2566"/>
                  </a:lnTo>
                  <a:lnTo>
                    <a:pt x="3089" y="2435"/>
                  </a:lnTo>
                  <a:lnTo>
                    <a:pt x="3160" y="2284"/>
                  </a:lnTo>
                  <a:lnTo>
                    <a:pt x="3210" y="2133"/>
                  </a:lnTo>
                  <a:lnTo>
                    <a:pt x="3250" y="1973"/>
                  </a:lnTo>
                  <a:lnTo>
                    <a:pt x="3280" y="1812"/>
                  </a:lnTo>
                  <a:lnTo>
                    <a:pt x="3280" y="1641"/>
                  </a:lnTo>
                  <a:lnTo>
                    <a:pt x="3280" y="1480"/>
                  </a:lnTo>
                  <a:lnTo>
                    <a:pt x="3250" y="1319"/>
                  </a:lnTo>
                  <a:lnTo>
                    <a:pt x="3210" y="1158"/>
                  </a:lnTo>
                  <a:lnTo>
                    <a:pt x="3160" y="1007"/>
                  </a:lnTo>
                  <a:lnTo>
                    <a:pt x="3089" y="866"/>
                  </a:lnTo>
                  <a:lnTo>
                    <a:pt x="3009" y="725"/>
                  </a:lnTo>
                  <a:lnTo>
                    <a:pt x="2908" y="604"/>
                  </a:lnTo>
                  <a:lnTo>
                    <a:pt x="2807" y="484"/>
                  </a:lnTo>
                  <a:lnTo>
                    <a:pt x="2687" y="383"/>
                  </a:lnTo>
                  <a:lnTo>
                    <a:pt x="2556" y="282"/>
                  </a:lnTo>
                  <a:lnTo>
                    <a:pt x="2425" y="202"/>
                  </a:lnTo>
                  <a:lnTo>
                    <a:pt x="2274" y="132"/>
                  </a:lnTo>
                  <a:lnTo>
                    <a:pt x="2123" y="81"/>
                  </a:lnTo>
                  <a:lnTo>
                    <a:pt x="1972" y="41"/>
                  </a:lnTo>
                  <a:lnTo>
                    <a:pt x="1801" y="11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127;p27">
              <a:extLst>
                <a:ext uri="{FF2B5EF4-FFF2-40B4-BE49-F238E27FC236}">
                  <a16:creationId xmlns:a16="http://schemas.microsoft.com/office/drawing/2014/main" id="{5C96B956-8AF4-4752-BC29-4C0178924CD3}"/>
                </a:ext>
              </a:extLst>
            </p:cNvPr>
            <p:cNvSpPr/>
            <p:nvPr/>
          </p:nvSpPr>
          <p:spPr>
            <a:xfrm>
              <a:off x="1808800" y="1984775"/>
              <a:ext cx="82275" cy="82525"/>
            </a:xfrm>
            <a:custGeom>
              <a:avLst/>
              <a:gdLst/>
              <a:ahLst/>
              <a:cxnLst/>
              <a:rect l="l" t="t" r="r" b="b"/>
              <a:pathLst>
                <a:path w="3291" h="3301" extrusionOk="0">
                  <a:moveTo>
                    <a:pt x="1640" y="1"/>
                  </a:moveTo>
                  <a:lnTo>
                    <a:pt x="1469" y="11"/>
                  </a:lnTo>
                  <a:lnTo>
                    <a:pt x="1308" y="41"/>
                  </a:lnTo>
                  <a:lnTo>
                    <a:pt x="1157" y="81"/>
                  </a:lnTo>
                  <a:lnTo>
                    <a:pt x="1007" y="132"/>
                  </a:lnTo>
                  <a:lnTo>
                    <a:pt x="856" y="202"/>
                  </a:lnTo>
                  <a:lnTo>
                    <a:pt x="725" y="282"/>
                  </a:lnTo>
                  <a:lnTo>
                    <a:pt x="594" y="383"/>
                  </a:lnTo>
                  <a:lnTo>
                    <a:pt x="483" y="484"/>
                  </a:lnTo>
                  <a:lnTo>
                    <a:pt x="373" y="604"/>
                  </a:lnTo>
                  <a:lnTo>
                    <a:pt x="282" y="725"/>
                  </a:lnTo>
                  <a:lnTo>
                    <a:pt x="192" y="866"/>
                  </a:lnTo>
                  <a:lnTo>
                    <a:pt x="131" y="1007"/>
                  </a:lnTo>
                  <a:lnTo>
                    <a:pt x="71" y="1158"/>
                  </a:lnTo>
                  <a:lnTo>
                    <a:pt x="31" y="1319"/>
                  </a:lnTo>
                  <a:lnTo>
                    <a:pt x="11" y="1480"/>
                  </a:lnTo>
                  <a:lnTo>
                    <a:pt x="1" y="1641"/>
                  </a:lnTo>
                  <a:lnTo>
                    <a:pt x="11" y="1812"/>
                  </a:lnTo>
                  <a:lnTo>
                    <a:pt x="31" y="1973"/>
                  </a:lnTo>
                  <a:lnTo>
                    <a:pt x="71" y="2133"/>
                  </a:lnTo>
                  <a:lnTo>
                    <a:pt x="131" y="2284"/>
                  </a:lnTo>
                  <a:lnTo>
                    <a:pt x="192" y="2435"/>
                  </a:lnTo>
                  <a:lnTo>
                    <a:pt x="282" y="2566"/>
                  </a:lnTo>
                  <a:lnTo>
                    <a:pt x="373" y="2697"/>
                  </a:lnTo>
                  <a:lnTo>
                    <a:pt x="483" y="2818"/>
                  </a:lnTo>
                  <a:lnTo>
                    <a:pt x="594" y="2918"/>
                  </a:lnTo>
                  <a:lnTo>
                    <a:pt x="725" y="3019"/>
                  </a:lnTo>
                  <a:lnTo>
                    <a:pt x="856" y="3099"/>
                  </a:lnTo>
                  <a:lnTo>
                    <a:pt x="1007" y="3170"/>
                  </a:lnTo>
                  <a:lnTo>
                    <a:pt x="1157" y="3220"/>
                  </a:lnTo>
                  <a:lnTo>
                    <a:pt x="1308" y="3260"/>
                  </a:lnTo>
                  <a:lnTo>
                    <a:pt x="1469" y="3290"/>
                  </a:lnTo>
                  <a:lnTo>
                    <a:pt x="1640" y="3300"/>
                  </a:lnTo>
                  <a:lnTo>
                    <a:pt x="1811" y="3290"/>
                  </a:lnTo>
                  <a:lnTo>
                    <a:pt x="1972" y="3260"/>
                  </a:lnTo>
                  <a:lnTo>
                    <a:pt x="2133" y="3220"/>
                  </a:lnTo>
                  <a:lnTo>
                    <a:pt x="2284" y="3170"/>
                  </a:lnTo>
                  <a:lnTo>
                    <a:pt x="2425" y="3099"/>
                  </a:lnTo>
                  <a:lnTo>
                    <a:pt x="2566" y="3019"/>
                  </a:lnTo>
                  <a:lnTo>
                    <a:pt x="2687" y="2918"/>
                  </a:lnTo>
                  <a:lnTo>
                    <a:pt x="2807" y="2818"/>
                  </a:lnTo>
                  <a:lnTo>
                    <a:pt x="2908" y="2697"/>
                  </a:lnTo>
                  <a:lnTo>
                    <a:pt x="3009" y="2566"/>
                  </a:lnTo>
                  <a:lnTo>
                    <a:pt x="3089" y="2435"/>
                  </a:lnTo>
                  <a:lnTo>
                    <a:pt x="3159" y="2284"/>
                  </a:lnTo>
                  <a:lnTo>
                    <a:pt x="3210" y="2133"/>
                  </a:lnTo>
                  <a:lnTo>
                    <a:pt x="3250" y="1973"/>
                  </a:lnTo>
                  <a:lnTo>
                    <a:pt x="3280" y="1812"/>
                  </a:lnTo>
                  <a:lnTo>
                    <a:pt x="3290" y="1641"/>
                  </a:lnTo>
                  <a:lnTo>
                    <a:pt x="3280" y="1480"/>
                  </a:lnTo>
                  <a:lnTo>
                    <a:pt x="3250" y="1319"/>
                  </a:lnTo>
                  <a:lnTo>
                    <a:pt x="3210" y="1158"/>
                  </a:lnTo>
                  <a:lnTo>
                    <a:pt x="3159" y="1007"/>
                  </a:lnTo>
                  <a:lnTo>
                    <a:pt x="3089" y="866"/>
                  </a:lnTo>
                  <a:lnTo>
                    <a:pt x="3009" y="725"/>
                  </a:lnTo>
                  <a:lnTo>
                    <a:pt x="2908" y="604"/>
                  </a:lnTo>
                  <a:lnTo>
                    <a:pt x="2807" y="484"/>
                  </a:lnTo>
                  <a:lnTo>
                    <a:pt x="2687" y="383"/>
                  </a:lnTo>
                  <a:lnTo>
                    <a:pt x="2566" y="282"/>
                  </a:lnTo>
                  <a:lnTo>
                    <a:pt x="2425" y="202"/>
                  </a:lnTo>
                  <a:lnTo>
                    <a:pt x="2284" y="132"/>
                  </a:lnTo>
                  <a:lnTo>
                    <a:pt x="2133" y="81"/>
                  </a:lnTo>
                  <a:lnTo>
                    <a:pt x="1972" y="41"/>
                  </a:lnTo>
                  <a:lnTo>
                    <a:pt x="1811" y="11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128;p27">
              <a:extLst>
                <a:ext uri="{FF2B5EF4-FFF2-40B4-BE49-F238E27FC236}">
                  <a16:creationId xmlns:a16="http://schemas.microsoft.com/office/drawing/2014/main" id="{FC9FDA80-1654-4D22-999E-4463870712E3}"/>
                </a:ext>
              </a:extLst>
            </p:cNvPr>
            <p:cNvSpPr/>
            <p:nvPr/>
          </p:nvSpPr>
          <p:spPr>
            <a:xfrm>
              <a:off x="2581925" y="2769200"/>
              <a:ext cx="1315350" cy="1270375"/>
            </a:xfrm>
            <a:custGeom>
              <a:avLst/>
              <a:gdLst/>
              <a:ahLst/>
              <a:cxnLst/>
              <a:rect l="l" t="t" r="r" b="b"/>
              <a:pathLst>
                <a:path w="52614" h="50815" extrusionOk="0">
                  <a:moveTo>
                    <a:pt x="12796" y="1"/>
                  </a:moveTo>
                  <a:lnTo>
                    <a:pt x="0" y="8904"/>
                  </a:lnTo>
                  <a:lnTo>
                    <a:pt x="0" y="50814"/>
                  </a:lnTo>
                  <a:lnTo>
                    <a:pt x="52614" y="43762"/>
                  </a:lnTo>
                  <a:lnTo>
                    <a:pt x="52614" y="43279"/>
                  </a:lnTo>
                  <a:lnTo>
                    <a:pt x="52594" y="41931"/>
                  </a:lnTo>
                  <a:lnTo>
                    <a:pt x="52564" y="40985"/>
                  </a:lnTo>
                  <a:lnTo>
                    <a:pt x="52533" y="39879"/>
                  </a:lnTo>
                  <a:lnTo>
                    <a:pt x="52493" y="38641"/>
                  </a:lnTo>
                  <a:lnTo>
                    <a:pt x="52433" y="37293"/>
                  </a:lnTo>
                  <a:lnTo>
                    <a:pt x="52362" y="35845"/>
                  </a:lnTo>
                  <a:lnTo>
                    <a:pt x="52272" y="34316"/>
                  </a:lnTo>
                  <a:lnTo>
                    <a:pt x="52171" y="32736"/>
                  </a:lnTo>
                  <a:lnTo>
                    <a:pt x="52040" y="31117"/>
                  </a:lnTo>
                  <a:lnTo>
                    <a:pt x="51890" y="29487"/>
                  </a:lnTo>
                  <a:lnTo>
                    <a:pt x="51809" y="28672"/>
                  </a:lnTo>
                  <a:lnTo>
                    <a:pt x="51718" y="27857"/>
                  </a:lnTo>
                  <a:lnTo>
                    <a:pt x="51628" y="27052"/>
                  </a:lnTo>
                  <a:lnTo>
                    <a:pt x="51527" y="26258"/>
                  </a:lnTo>
                  <a:lnTo>
                    <a:pt x="51417" y="25473"/>
                  </a:lnTo>
                  <a:lnTo>
                    <a:pt x="51306" y="24698"/>
                  </a:lnTo>
                  <a:lnTo>
                    <a:pt x="51246" y="24346"/>
                  </a:lnTo>
                  <a:lnTo>
                    <a:pt x="51175" y="24004"/>
                  </a:lnTo>
                  <a:lnTo>
                    <a:pt x="51105" y="23672"/>
                  </a:lnTo>
                  <a:lnTo>
                    <a:pt x="51024" y="23340"/>
                  </a:lnTo>
                  <a:lnTo>
                    <a:pt x="50853" y="22686"/>
                  </a:lnTo>
                  <a:lnTo>
                    <a:pt x="50672" y="22052"/>
                  </a:lnTo>
                  <a:lnTo>
                    <a:pt x="50431" y="21650"/>
                  </a:lnTo>
                  <a:lnTo>
                    <a:pt x="50189" y="21278"/>
                  </a:lnTo>
                  <a:lnTo>
                    <a:pt x="49958" y="20916"/>
                  </a:lnTo>
                  <a:lnTo>
                    <a:pt x="49727" y="20574"/>
                  </a:lnTo>
                  <a:lnTo>
                    <a:pt x="49505" y="20262"/>
                  </a:lnTo>
                  <a:lnTo>
                    <a:pt x="49274" y="19960"/>
                  </a:lnTo>
                  <a:lnTo>
                    <a:pt x="49053" y="19678"/>
                  </a:lnTo>
                  <a:lnTo>
                    <a:pt x="48831" y="19417"/>
                  </a:lnTo>
                  <a:lnTo>
                    <a:pt x="48610" y="19165"/>
                  </a:lnTo>
                  <a:lnTo>
                    <a:pt x="48399" y="18934"/>
                  </a:lnTo>
                  <a:lnTo>
                    <a:pt x="48187" y="18723"/>
                  </a:lnTo>
                  <a:lnTo>
                    <a:pt x="47976" y="18521"/>
                  </a:lnTo>
                  <a:lnTo>
                    <a:pt x="47775" y="18330"/>
                  </a:lnTo>
                  <a:lnTo>
                    <a:pt x="47574" y="18159"/>
                  </a:lnTo>
                  <a:lnTo>
                    <a:pt x="47373" y="17988"/>
                  </a:lnTo>
                  <a:lnTo>
                    <a:pt x="47171" y="17837"/>
                  </a:lnTo>
                  <a:lnTo>
                    <a:pt x="46980" y="17696"/>
                  </a:lnTo>
                  <a:lnTo>
                    <a:pt x="46789" y="17566"/>
                  </a:lnTo>
                  <a:lnTo>
                    <a:pt x="46427" y="17334"/>
                  </a:lnTo>
                  <a:lnTo>
                    <a:pt x="46075" y="17133"/>
                  </a:lnTo>
                  <a:lnTo>
                    <a:pt x="45733" y="16952"/>
                  </a:lnTo>
                  <a:lnTo>
                    <a:pt x="45089" y="16640"/>
                  </a:lnTo>
                  <a:lnTo>
                    <a:pt x="44797" y="16489"/>
                  </a:lnTo>
                  <a:lnTo>
                    <a:pt x="44516" y="16348"/>
                  </a:lnTo>
                  <a:lnTo>
                    <a:pt x="43681" y="15896"/>
                  </a:lnTo>
                  <a:lnTo>
                    <a:pt x="42272" y="15161"/>
                  </a:lnTo>
                  <a:lnTo>
                    <a:pt x="38087" y="12998"/>
                  </a:lnTo>
                  <a:lnTo>
                    <a:pt x="32705" y="10222"/>
                  </a:lnTo>
                  <a:lnTo>
                    <a:pt x="26820" y="7194"/>
                  </a:lnTo>
                  <a:lnTo>
                    <a:pt x="25381" y="6902"/>
                  </a:lnTo>
                  <a:lnTo>
                    <a:pt x="24657" y="6751"/>
                  </a:lnTo>
                  <a:lnTo>
                    <a:pt x="23933" y="6590"/>
                  </a:lnTo>
                  <a:lnTo>
                    <a:pt x="23219" y="6419"/>
                  </a:lnTo>
                  <a:lnTo>
                    <a:pt x="22504" y="6248"/>
                  </a:lnTo>
                  <a:lnTo>
                    <a:pt x="21800" y="6057"/>
                  </a:lnTo>
                  <a:lnTo>
                    <a:pt x="21096" y="5866"/>
                  </a:lnTo>
                  <a:lnTo>
                    <a:pt x="20412" y="5655"/>
                  </a:lnTo>
                  <a:lnTo>
                    <a:pt x="19738" y="5433"/>
                  </a:lnTo>
                  <a:lnTo>
                    <a:pt x="19074" y="5202"/>
                  </a:lnTo>
                  <a:lnTo>
                    <a:pt x="18420" y="4961"/>
                  </a:lnTo>
                  <a:lnTo>
                    <a:pt x="17786" y="4699"/>
                  </a:lnTo>
                  <a:lnTo>
                    <a:pt x="17172" y="4427"/>
                  </a:lnTo>
                  <a:lnTo>
                    <a:pt x="16569" y="4136"/>
                  </a:lnTo>
                  <a:lnTo>
                    <a:pt x="16277" y="3985"/>
                  </a:lnTo>
                  <a:lnTo>
                    <a:pt x="15995" y="3834"/>
                  </a:lnTo>
                  <a:lnTo>
                    <a:pt x="15764" y="3693"/>
                  </a:lnTo>
                  <a:lnTo>
                    <a:pt x="15543" y="3542"/>
                  </a:lnTo>
                  <a:lnTo>
                    <a:pt x="15331" y="3381"/>
                  </a:lnTo>
                  <a:lnTo>
                    <a:pt x="15130" y="3200"/>
                  </a:lnTo>
                  <a:lnTo>
                    <a:pt x="14929" y="3009"/>
                  </a:lnTo>
                  <a:lnTo>
                    <a:pt x="14738" y="2808"/>
                  </a:lnTo>
                  <a:lnTo>
                    <a:pt x="14557" y="2586"/>
                  </a:lnTo>
                  <a:lnTo>
                    <a:pt x="14376" y="2365"/>
                  </a:lnTo>
                  <a:lnTo>
                    <a:pt x="14205" y="2124"/>
                  </a:lnTo>
                  <a:lnTo>
                    <a:pt x="14044" y="1882"/>
                  </a:lnTo>
                  <a:lnTo>
                    <a:pt x="13883" y="1621"/>
                  </a:lnTo>
                  <a:lnTo>
                    <a:pt x="13732" y="1349"/>
                  </a:lnTo>
                  <a:lnTo>
                    <a:pt x="13581" y="1077"/>
                  </a:lnTo>
                  <a:lnTo>
                    <a:pt x="13440" y="796"/>
                  </a:lnTo>
                  <a:lnTo>
                    <a:pt x="13309" y="504"/>
                  </a:lnTo>
                  <a:lnTo>
                    <a:pt x="13179" y="202"/>
                  </a:lnTo>
                  <a:lnTo>
                    <a:pt x="127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129;p27">
              <a:extLst>
                <a:ext uri="{FF2B5EF4-FFF2-40B4-BE49-F238E27FC236}">
                  <a16:creationId xmlns:a16="http://schemas.microsoft.com/office/drawing/2014/main" id="{6C36596C-9872-4643-9525-6186C4FC2A7E}"/>
                </a:ext>
              </a:extLst>
            </p:cNvPr>
            <p:cNvSpPr/>
            <p:nvPr/>
          </p:nvSpPr>
          <p:spPr>
            <a:xfrm>
              <a:off x="2581925" y="2758150"/>
              <a:ext cx="446675" cy="480125"/>
            </a:xfrm>
            <a:custGeom>
              <a:avLst/>
              <a:gdLst/>
              <a:ahLst/>
              <a:cxnLst/>
              <a:rect l="l" t="t" r="r" b="b"/>
              <a:pathLst>
                <a:path w="17867" h="19205" extrusionOk="0">
                  <a:moveTo>
                    <a:pt x="12907" y="0"/>
                  </a:moveTo>
                  <a:lnTo>
                    <a:pt x="11660" y="936"/>
                  </a:lnTo>
                  <a:lnTo>
                    <a:pt x="8491" y="3260"/>
                  </a:lnTo>
                  <a:lnTo>
                    <a:pt x="6469" y="4739"/>
                  </a:lnTo>
                  <a:lnTo>
                    <a:pt x="4306" y="6298"/>
                  </a:lnTo>
                  <a:lnTo>
                    <a:pt x="2113" y="7877"/>
                  </a:lnTo>
                  <a:lnTo>
                    <a:pt x="0" y="9366"/>
                  </a:lnTo>
                  <a:lnTo>
                    <a:pt x="8621" y="19205"/>
                  </a:lnTo>
                  <a:lnTo>
                    <a:pt x="17867" y="4447"/>
                  </a:lnTo>
                  <a:lnTo>
                    <a:pt x="129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130;p27">
              <a:extLst>
                <a:ext uri="{FF2B5EF4-FFF2-40B4-BE49-F238E27FC236}">
                  <a16:creationId xmlns:a16="http://schemas.microsoft.com/office/drawing/2014/main" id="{9D17DFE3-679B-4861-96C1-8744ED276CB2}"/>
                </a:ext>
              </a:extLst>
            </p:cNvPr>
            <p:cNvSpPr/>
            <p:nvPr/>
          </p:nvSpPr>
          <p:spPr>
            <a:xfrm>
              <a:off x="2581925" y="2933950"/>
              <a:ext cx="1664200" cy="2542925"/>
            </a:xfrm>
            <a:custGeom>
              <a:avLst/>
              <a:gdLst/>
              <a:ahLst/>
              <a:cxnLst/>
              <a:rect l="l" t="t" r="r" b="b"/>
              <a:pathLst>
                <a:path w="66568" h="101717" extrusionOk="0">
                  <a:moveTo>
                    <a:pt x="23963" y="0"/>
                  </a:moveTo>
                  <a:lnTo>
                    <a:pt x="3209" y="37172"/>
                  </a:lnTo>
                  <a:lnTo>
                    <a:pt x="0" y="42936"/>
                  </a:lnTo>
                  <a:lnTo>
                    <a:pt x="0" y="101717"/>
                  </a:lnTo>
                  <a:lnTo>
                    <a:pt x="33973" y="101717"/>
                  </a:lnTo>
                  <a:lnTo>
                    <a:pt x="33932" y="100761"/>
                  </a:lnTo>
                  <a:lnTo>
                    <a:pt x="33872" y="99826"/>
                  </a:lnTo>
                  <a:lnTo>
                    <a:pt x="33812" y="98900"/>
                  </a:lnTo>
                  <a:lnTo>
                    <a:pt x="33751" y="97985"/>
                  </a:lnTo>
                  <a:lnTo>
                    <a:pt x="33600" y="96194"/>
                  </a:lnTo>
                  <a:lnTo>
                    <a:pt x="33450" y="94444"/>
                  </a:lnTo>
                  <a:lnTo>
                    <a:pt x="33319" y="92733"/>
                  </a:lnTo>
                  <a:lnTo>
                    <a:pt x="33258" y="91888"/>
                  </a:lnTo>
                  <a:lnTo>
                    <a:pt x="33208" y="91053"/>
                  </a:lnTo>
                  <a:lnTo>
                    <a:pt x="33168" y="90218"/>
                  </a:lnTo>
                  <a:lnTo>
                    <a:pt x="33148" y="89383"/>
                  </a:lnTo>
                  <a:lnTo>
                    <a:pt x="33138" y="88559"/>
                  </a:lnTo>
                  <a:lnTo>
                    <a:pt x="33138" y="87734"/>
                  </a:lnTo>
                  <a:lnTo>
                    <a:pt x="33168" y="86919"/>
                  </a:lnTo>
                  <a:lnTo>
                    <a:pt x="33208" y="86094"/>
                  </a:lnTo>
                  <a:lnTo>
                    <a:pt x="33279" y="85279"/>
                  </a:lnTo>
                  <a:lnTo>
                    <a:pt x="33319" y="84866"/>
                  </a:lnTo>
                  <a:lnTo>
                    <a:pt x="33369" y="84454"/>
                  </a:lnTo>
                  <a:lnTo>
                    <a:pt x="33429" y="84042"/>
                  </a:lnTo>
                  <a:lnTo>
                    <a:pt x="33490" y="83639"/>
                  </a:lnTo>
                  <a:lnTo>
                    <a:pt x="33560" y="83227"/>
                  </a:lnTo>
                  <a:lnTo>
                    <a:pt x="33641" y="82814"/>
                  </a:lnTo>
                  <a:lnTo>
                    <a:pt x="33721" y="82402"/>
                  </a:lnTo>
                  <a:lnTo>
                    <a:pt x="33822" y="81989"/>
                  </a:lnTo>
                  <a:lnTo>
                    <a:pt x="33922" y="81577"/>
                  </a:lnTo>
                  <a:lnTo>
                    <a:pt x="34023" y="81164"/>
                  </a:lnTo>
                  <a:lnTo>
                    <a:pt x="34144" y="80742"/>
                  </a:lnTo>
                  <a:lnTo>
                    <a:pt x="34274" y="80329"/>
                  </a:lnTo>
                  <a:lnTo>
                    <a:pt x="34405" y="79907"/>
                  </a:lnTo>
                  <a:lnTo>
                    <a:pt x="34556" y="79494"/>
                  </a:lnTo>
                  <a:lnTo>
                    <a:pt x="34707" y="79072"/>
                  </a:lnTo>
                  <a:lnTo>
                    <a:pt x="34868" y="78649"/>
                  </a:lnTo>
                  <a:lnTo>
                    <a:pt x="35049" y="78217"/>
                  </a:lnTo>
                  <a:lnTo>
                    <a:pt x="35230" y="77794"/>
                  </a:lnTo>
                  <a:lnTo>
                    <a:pt x="35431" y="77372"/>
                  </a:lnTo>
                  <a:lnTo>
                    <a:pt x="35633" y="76939"/>
                  </a:lnTo>
                  <a:lnTo>
                    <a:pt x="35854" y="76507"/>
                  </a:lnTo>
                  <a:lnTo>
                    <a:pt x="36075" y="76074"/>
                  </a:lnTo>
                  <a:lnTo>
                    <a:pt x="36317" y="75631"/>
                  </a:lnTo>
                  <a:lnTo>
                    <a:pt x="36568" y="75199"/>
                  </a:lnTo>
                  <a:lnTo>
                    <a:pt x="36830" y="74756"/>
                  </a:lnTo>
                  <a:lnTo>
                    <a:pt x="37111" y="74314"/>
                  </a:lnTo>
                  <a:lnTo>
                    <a:pt x="37463" y="73720"/>
                  </a:lnTo>
                  <a:lnTo>
                    <a:pt x="37806" y="73137"/>
                  </a:lnTo>
                  <a:lnTo>
                    <a:pt x="38117" y="72543"/>
                  </a:lnTo>
                  <a:lnTo>
                    <a:pt x="38409" y="71939"/>
                  </a:lnTo>
                  <a:lnTo>
                    <a:pt x="38691" y="71346"/>
                  </a:lnTo>
                  <a:lnTo>
                    <a:pt x="38942" y="70742"/>
                  </a:lnTo>
                  <a:lnTo>
                    <a:pt x="39184" y="70139"/>
                  </a:lnTo>
                  <a:lnTo>
                    <a:pt x="39395" y="69535"/>
                  </a:lnTo>
                  <a:lnTo>
                    <a:pt x="39596" y="68931"/>
                  </a:lnTo>
                  <a:lnTo>
                    <a:pt x="39787" y="68338"/>
                  </a:lnTo>
                  <a:lnTo>
                    <a:pt x="39958" y="67734"/>
                  </a:lnTo>
                  <a:lnTo>
                    <a:pt x="40109" y="67141"/>
                  </a:lnTo>
                  <a:lnTo>
                    <a:pt x="40240" y="66547"/>
                  </a:lnTo>
                  <a:lnTo>
                    <a:pt x="40371" y="65954"/>
                  </a:lnTo>
                  <a:lnTo>
                    <a:pt x="40481" y="65370"/>
                  </a:lnTo>
                  <a:lnTo>
                    <a:pt x="40572" y="64787"/>
                  </a:lnTo>
                  <a:lnTo>
                    <a:pt x="40663" y="64213"/>
                  </a:lnTo>
                  <a:lnTo>
                    <a:pt x="40733" y="63650"/>
                  </a:lnTo>
                  <a:lnTo>
                    <a:pt x="40793" y="63087"/>
                  </a:lnTo>
                  <a:lnTo>
                    <a:pt x="40844" y="62533"/>
                  </a:lnTo>
                  <a:lnTo>
                    <a:pt x="40884" y="61990"/>
                  </a:lnTo>
                  <a:lnTo>
                    <a:pt x="40914" y="61457"/>
                  </a:lnTo>
                  <a:lnTo>
                    <a:pt x="40934" y="60934"/>
                  </a:lnTo>
                  <a:lnTo>
                    <a:pt x="40944" y="60421"/>
                  </a:lnTo>
                  <a:lnTo>
                    <a:pt x="40954" y="59928"/>
                  </a:lnTo>
                  <a:lnTo>
                    <a:pt x="40944" y="59435"/>
                  </a:lnTo>
                  <a:lnTo>
                    <a:pt x="40934" y="58962"/>
                  </a:lnTo>
                  <a:lnTo>
                    <a:pt x="40924" y="58499"/>
                  </a:lnTo>
                  <a:lnTo>
                    <a:pt x="40874" y="57614"/>
                  </a:lnTo>
                  <a:lnTo>
                    <a:pt x="40813" y="56799"/>
                  </a:lnTo>
                  <a:lnTo>
                    <a:pt x="40854" y="56980"/>
                  </a:lnTo>
                  <a:lnTo>
                    <a:pt x="40884" y="57201"/>
                  </a:lnTo>
                  <a:lnTo>
                    <a:pt x="40964" y="57795"/>
                  </a:lnTo>
                  <a:lnTo>
                    <a:pt x="41035" y="58539"/>
                  </a:lnTo>
                  <a:lnTo>
                    <a:pt x="41105" y="59445"/>
                  </a:lnTo>
                  <a:lnTo>
                    <a:pt x="41186" y="60491"/>
                  </a:lnTo>
                  <a:lnTo>
                    <a:pt x="41256" y="61668"/>
                  </a:lnTo>
                  <a:lnTo>
                    <a:pt x="41327" y="62966"/>
                  </a:lnTo>
                  <a:lnTo>
                    <a:pt x="41397" y="64364"/>
                  </a:lnTo>
                  <a:lnTo>
                    <a:pt x="41538" y="67453"/>
                  </a:lnTo>
                  <a:lnTo>
                    <a:pt x="41669" y="70843"/>
                  </a:lnTo>
                  <a:lnTo>
                    <a:pt x="41779" y="74434"/>
                  </a:lnTo>
                  <a:lnTo>
                    <a:pt x="41890" y="78156"/>
                  </a:lnTo>
                  <a:lnTo>
                    <a:pt x="41970" y="81919"/>
                  </a:lnTo>
                  <a:lnTo>
                    <a:pt x="42041" y="85621"/>
                  </a:lnTo>
                  <a:lnTo>
                    <a:pt x="42091" y="89172"/>
                  </a:lnTo>
                  <a:lnTo>
                    <a:pt x="42101" y="90872"/>
                  </a:lnTo>
                  <a:lnTo>
                    <a:pt x="42111" y="92502"/>
                  </a:lnTo>
                  <a:lnTo>
                    <a:pt x="42111" y="94051"/>
                  </a:lnTo>
                  <a:lnTo>
                    <a:pt x="42101" y="95510"/>
                  </a:lnTo>
                  <a:lnTo>
                    <a:pt x="42091" y="96858"/>
                  </a:lnTo>
                  <a:lnTo>
                    <a:pt x="42071" y="98105"/>
                  </a:lnTo>
                  <a:lnTo>
                    <a:pt x="42041" y="99222"/>
                  </a:lnTo>
                  <a:lnTo>
                    <a:pt x="42001" y="100198"/>
                  </a:lnTo>
                  <a:lnTo>
                    <a:pt x="41950" y="101033"/>
                  </a:lnTo>
                  <a:lnTo>
                    <a:pt x="41900" y="101717"/>
                  </a:lnTo>
                  <a:lnTo>
                    <a:pt x="65843" y="101717"/>
                  </a:lnTo>
                  <a:lnTo>
                    <a:pt x="65883" y="101596"/>
                  </a:lnTo>
                  <a:lnTo>
                    <a:pt x="65913" y="101435"/>
                  </a:lnTo>
                  <a:lnTo>
                    <a:pt x="65943" y="101224"/>
                  </a:lnTo>
                  <a:lnTo>
                    <a:pt x="65984" y="100963"/>
                  </a:lnTo>
                  <a:lnTo>
                    <a:pt x="66054" y="100299"/>
                  </a:lnTo>
                  <a:lnTo>
                    <a:pt x="66124" y="99464"/>
                  </a:lnTo>
                  <a:lnTo>
                    <a:pt x="66195" y="98448"/>
                  </a:lnTo>
                  <a:lnTo>
                    <a:pt x="66265" y="97270"/>
                  </a:lnTo>
                  <a:lnTo>
                    <a:pt x="66336" y="95933"/>
                  </a:lnTo>
                  <a:lnTo>
                    <a:pt x="66396" y="94454"/>
                  </a:lnTo>
                  <a:lnTo>
                    <a:pt x="66446" y="92834"/>
                  </a:lnTo>
                  <a:lnTo>
                    <a:pt x="66497" y="91074"/>
                  </a:lnTo>
                  <a:lnTo>
                    <a:pt x="66527" y="89202"/>
                  </a:lnTo>
                  <a:lnTo>
                    <a:pt x="66557" y="87210"/>
                  </a:lnTo>
                  <a:lnTo>
                    <a:pt x="66567" y="85108"/>
                  </a:lnTo>
                  <a:lnTo>
                    <a:pt x="66557" y="82915"/>
                  </a:lnTo>
                  <a:lnTo>
                    <a:pt x="66537" y="80631"/>
                  </a:lnTo>
                  <a:lnTo>
                    <a:pt x="66507" y="78257"/>
                  </a:lnTo>
                  <a:lnTo>
                    <a:pt x="66446" y="75812"/>
                  </a:lnTo>
                  <a:lnTo>
                    <a:pt x="66376" y="73308"/>
                  </a:lnTo>
                  <a:lnTo>
                    <a:pt x="66275" y="70732"/>
                  </a:lnTo>
                  <a:lnTo>
                    <a:pt x="66155" y="68117"/>
                  </a:lnTo>
                  <a:lnTo>
                    <a:pt x="66004" y="65451"/>
                  </a:lnTo>
                  <a:lnTo>
                    <a:pt x="65923" y="64113"/>
                  </a:lnTo>
                  <a:lnTo>
                    <a:pt x="65833" y="62765"/>
                  </a:lnTo>
                  <a:lnTo>
                    <a:pt x="65732" y="61407"/>
                  </a:lnTo>
                  <a:lnTo>
                    <a:pt x="65631" y="60038"/>
                  </a:lnTo>
                  <a:lnTo>
                    <a:pt x="65521" y="58670"/>
                  </a:lnTo>
                  <a:lnTo>
                    <a:pt x="65400" y="57302"/>
                  </a:lnTo>
                  <a:lnTo>
                    <a:pt x="65269" y="55934"/>
                  </a:lnTo>
                  <a:lnTo>
                    <a:pt x="65139" y="54556"/>
                  </a:lnTo>
                  <a:lnTo>
                    <a:pt x="64998" y="53188"/>
                  </a:lnTo>
                  <a:lnTo>
                    <a:pt x="64847" y="51809"/>
                  </a:lnTo>
                  <a:lnTo>
                    <a:pt x="64686" y="50441"/>
                  </a:lnTo>
                  <a:lnTo>
                    <a:pt x="64515" y="49073"/>
                  </a:lnTo>
                  <a:lnTo>
                    <a:pt x="64334" y="47705"/>
                  </a:lnTo>
                  <a:lnTo>
                    <a:pt x="64153" y="46347"/>
                  </a:lnTo>
                  <a:lnTo>
                    <a:pt x="63951" y="44989"/>
                  </a:lnTo>
                  <a:lnTo>
                    <a:pt x="63750" y="43641"/>
                  </a:lnTo>
                  <a:lnTo>
                    <a:pt x="63529" y="42303"/>
                  </a:lnTo>
                  <a:lnTo>
                    <a:pt x="63308" y="40975"/>
                  </a:lnTo>
                  <a:lnTo>
                    <a:pt x="63066" y="39657"/>
                  </a:lnTo>
                  <a:lnTo>
                    <a:pt x="62825" y="38349"/>
                  </a:lnTo>
                  <a:lnTo>
                    <a:pt x="62573" y="37051"/>
                  </a:lnTo>
                  <a:lnTo>
                    <a:pt x="62302" y="35764"/>
                  </a:lnTo>
                  <a:lnTo>
                    <a:pt x="62030" y="34506"/>
                  </a:lnTo>
                  <a:lnTo>
                    <a:pt x="61748" y="33279"/>
                  </a:lnTo>
                  <a:lnTo>
                    <a:pt x="61467" y="32092"/>
                  </a:lnTo>
                  <a:lnTo>
                    <a:pt x="61185" y="30945"/>
                  </a:lnTo>
                  <a:lnTo>
                    <a:pt x="60903" y="29828"/>
                  </a:lnTo>
                  <a:lnTo>
                    <a:pt x="60622" y="28742"/>
                  </a:lnTo>
                  <a:lnTo>
                    <a:pt x="60330" y="27695"/>
                  </a:lnTo>
                  <a:lnTo>
                    <a:pt x="60038" y="26679"/>
                  </a:lnTo>
                  <a:lnTo>
                    <a:pt x="59746" y="25704"/>
                  </a:lnTo>
                  <a:lnTo>
                    <a:pt x="59455" y="24748"/>
                  </a:lnTo>
                  <a:lnTo>
                    <a:pt x="59163" y="23832"/>
                  </a:lnTo>
                  <a:lnTo>
                    <a:pt x="58861" y="22947"/>
                  </a:lnTo>
                  <a:lnTo>
                    <a:pt x="58559" y="22092"/>
                  </a:lnTo>
                  <a:lnTo>
                    <a:pt x="58268" y="21267"/>
                  </a:lnTo>
                  <a:lnTo>
                    <a:pt x="57966" y="20462"/>
                  </a:lnTo>
                  <a:lnTo>
                    <a:pt x="57664" y="19698"/>
                  </a:lnTo>
                  <a:lnTo>
                    <a:pt x="57362" y="18953"/>
                  </a:lnTo>
                  <a:lnTo>
                    <a:pt x="57070" y="18249"/>
                  </a:lnTo>
                  <a:lnTo>
                    <a:pt x="56769" y="17555"/>
                  </a:lnTo>
                  <a:lnTo>
                    <a:pt x="56467" y="16901"/>
                  </a:lnTo>
                  <a:lnTo>
                    <a:pt x="56165" y="16267"/>
                  </a:lnTo>
                  <a:lnTo>
                    <a:pt x="55863" y="15654"/>
                  </a:lnTo>
                  <a:lnTo>
                    <a:pt x="55561" y="15070"/>
                  </a:lnTo>
                  <a:lnTo>
                    <a:pt x="55270" y="14517"/>
                  </a:lnTo>
                  <a:lnTo>
                    <a:pt x="54968" y="13984"/>
                  </a:lnTo>
                  <a:lnTo>
                    <a:pt x="54676" y="13471"/>
                  </a:lnTo>
                  <a:lnTo>
                    <a:pt x="54374" y="12978"/>
                  </a:lnTo>
                  <a:lnTo>
                    <a:pt x="54083" y="12505"/>
                  </a:lnTo>
                  <a:lnTo>
                    <a:pt x="53791" y="12062"/>
                  </a:lnTo>
                  <a:lnTo>
                    <a:pt x="53499" y="11630"/>
                  </a:lnTo>
                  <a:lnTo>
                    <a:pt x="53217" y="11227"/>
                  </a:lnTo>
                  <a:lnTo>
                    <a:pt x="52926" y="10835"/>
                  </a:lnTo>
                  <a:lnTo>
                    <a:pt x="52644" y="10473"/>
                  </a:lnTo>
                  <a:lnTo>
                    <a:pt x="52362" y="10121"/>
                  </a:lnTo>
                  <a:lnTo>
                    <a:pt x="52081" y="9789"/>
                  </a:lnTo>
                  <a:lnTo>
                    <a:pt x="51799" y="9477"/>
                  </a:lnTo>
                  <a:lnTo>
                    <a:pt x="51527" y="9175"/>
                  </a:lnTo>
                  <a:lnTo>
                    <a:pt x="51256" y="8893"/>
                  </a:lnTo>
                  <a:lnTo>
                    <a:pt x="50984" y="8622"/>
                  </a:lnTo>
                  <a:lnTo>
                    <a:pt x="50723" y="8370"/>
                  </a:lnTo>
                  <a:lnTo>
                    <a:pt x="50461" y="8139"/>
                  </a:lnTo>
                  <a:lnTo>
                    <a:pt x="50209" y="7907"/>
                  </a:lnTo>
                  <a:lnTo>
                    <a:pt x="49948" y="7696"/>
                  </a:lnTo>
                  <a:lnTo>
                    <a:pt x="49696" y="7505"/>
                  </a:lnTo>
                  <a:lnTo>
                    <a:pt x="49455" y="7314"/>
                  </a:lnTo>
                  <a:lnTo>
                    <a:pt x="49214" y="7143"/>
                  </a:lnTo>
                  <a:lnTo>
                    <a:pt x="48972" y="6982"/>
                  </a:lnTo>
                  <a:lnTo>
                    <a:pt x="48741" y="6821"/>
                  </a:lnTo>
                  <a:lnTo>
                    <a:pt x="48298" y="6549"/>
                  </a:lnTo>
                  <a:lnTo>
                    <a:pt x="47866" y="6298"/>
                  </a:lnTo>
                  <a:lnTo>
                    <a:pt x="47453" y="6087"/>
                  </a:lnTo>
                  <a:lnTo>
                    <a:pt x="47071" y="5895"/>
                  </a:lnTo>
                  <a:lnTo>
                    <a:pt x="46377" y="5584"/>
                  </a:lnTo>
                  <a:lnTo>
                    <a:pt x="46065" y="5433"/>
                  </a:lnTo>
                  <a:lnTo>
                    <a:pt x="45783" y="5302"/>
                  </a:lnTo>
                  <a:lnTo>
                    <a:pt x="45582" y="5201"/>
                  </a:lnTo>
                  <a:lnTo>
                    <a:pt x="45361" y="5111"/>
                  </a:lnTo>
                  <a:lnTo>
                    <a:pt x="44868" y="4910"/>
                  </a:lnTo>
                  <a:lnTo>
                    <a:pt x="44294" y="4698"/>
                  </a:lnTo>
                  <a:lnTo>
                    <a:pt x="43670" y="4487"/>
                  </a:lnTo>
                  <a:lnTo>
                    <a:pt x="42986" y="4276"/>
                  </a:lnTo>
                  <a:lnTo>
                    <a:pt x="42252" y="4054"/>
                  </a:lnTo>
                  <a:lnTo>
                    <a:pt x="41467" y="3833"/>
                  </a:lnTo>
                  <a:lnTo>
                    <a:pt x="40642" y="3612"/>
                  </a:lnTo>
                  <a:lnTo>
                    <a:pt x="39787" y="3390"/>
                  </a:lnTo>
                  <a:lnTo>
                    <a:pt x="38902" y="3169"/>
                  </a:lnTo>
                  <a:lnTo>
                    <a:pt x="37081" y="2727"/>
                  </a:lnTo>
                  <a:lnTo>
                    <a:pt x="35210" y="2294"/>
                  </a:lnTo>
                  <a:lnTo>
                    <a:pt x="33339" y="1881"/>
                  </a:lnTo>
                  <a:lnTo>
                    <a:pt x="31518" y="1499"/>
                  </a:lnTo>
                  <a:lnTo>
                    <a:pt x="29788" y="1137"/>
                  </a:lnTo>
                  <a:lnTo>
                    <a:pt x="28198" y="825"/>
                  </a:lnTo>
                  <a:lnTo>
                    <a:pt x="26800" y="543"/>
                  </a:lnTo>
                  <a:lnTo>
                    <a:pt x="24738" y="151"/>
                  </a:lnTo>
                  <a:lnTo>
                    <a:pt x="239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131;p27">
              <a:extLst>
                <a:ext uri="{FF2B5EF4-FFF2-40B4-BE49-F238E27FC236}">
                  <a16:creationId xmlns:a16="http://schemas.microsoft.com/office/drawing/2014/main" id="{472885E1-BF31-408A-8C25-BBF65C44C0D0}"/>
                </a:ext>
              </a:extLst>
            </p:cNvPr>
            <p:cNvSpPr/>
            <p:nvPr/>
          </p:nvSpPr>
          <p:spPr>
            <a:xfrm>
              <a:off x="1266575" y="2769200"/>
              <a:ext cx="1315375" cy="1270375"/>
            </a:xfrm>
            <a:custGeom>
              <a:avLst/>
              <a:gdLst/>
              <a:ahLst/>
              <a:cxnLst/>
              <a:rect l="l" t="t" r="r" b="b"/>
              <a:pathLst>
                <a:path w="52615" h="50815" extrusionOk="0">
                  <a:moveTo>
                    <a:pt x="39818" y="1"/>
                  </a:moveTo>
                  <a:lnTo>
                    <a:pt x="39435" y="202"/>
                  </a:lnTo>
                  <a:lnTo>
                    <a:pt x="39305" y="504"/>
                  </a:lnTo>
                  <a:lnTo>
                    <a:pt x="39164" y="796"/>
                  </a:lnTo>
                  <a:lnTo>
                    <a:pt x="39023" y="1077"/>
                  </a:lnTo>
                  <a:lnTo>
                    <a:pt x="38882" y="1349"/>
                  </a:lnTo>
                  <a:lnTo>
                    <a:pt x="38731" y="1621"/>
                  </a:lnTo>
                  <a:lnTo>
                    <a:pt x="38570" y="1882"/>
                  </a:lnTo>
                  <a:lnTo>
                    <a:pt x="38399" y="2124"/>
                  </a:lnTo>
                  <a:lnTo>
                    <a:pt x="38228" y="2365"/>
                  </a:lnTo>
                  <a:lnTo>
                    <a:pt x="38057" y="2586"/>
                  </a:lnTo>
                  <a:lnTo>
                    <a:pt x="37876" y="2808"/>
                  </a:lnTo>
                  <a:lnTo>
                    <a:pt x="37685" y="3009"/>
                  </a:lnTo>
                  <a:lnTo>
                    <a:pt x="37484" y="3200"/>
                  </a:lnTo>
                  <a:lnTo>
                    <a:pt x="37273" y="3381"/>
                  </a:lnTo>
                  <a:lnTo>
                    <a:pt x="37061" y="3542"/>
                  </a:lnTo>
                  <a:lnTo>
                    <a:pt x="36840" y="3693"/>
                  </a:lnTo>
                  <a:lnTo>
                    <a:pt x="36619" y="3834"/>
                  </a:lnTo>
                  <a:lnTo>
                    <a:pt x="36327" y="3985"/>
                  </a:lnTo>
                  <a:lnTo>
                    <a:pt x="36045" y="4136"/>
                  </a:lnTo>
                  <a:lnTo>
                    <a:pt x="35442" y="4427"/>
                  </a:lnTo>
                  <a:lnTo>
                    <a:pt x="34828" y="4699"/>
                  </a:lnTo>
                  <a:lnTo>
                    <a:pt x="34194" y="4961"/>
                  </a:lnTo>
                  <a:lnTo>
                    <a:pt x="33540" y="5202"/>
                  </a:lnTo>
                  <a:lnTo>
                    <a:pt x="32876" y="5433"/>
                  </a:lnTo>
                  <a:lnTo>
                    <a:pt x="32202" y="5655"/>
                  </a:lnTo>
                  <a:lnTo>
                    <a:pt x="31518" y="5866"/>
                  </a:lnTo>
                  <a:lnTo>
                    <a:pt x="30814" y="6057"/>
                  </a:lnTo>
                  <a:lnTo>
                    <a:pt x="30110" y="6248"/>
                  </a:lnTo>
                  <a:lnTo>
                    <a:pt x="29396" y="6419"/>
                  </a:lnTo>
                  <a:lnTo>
                    <a:pt x="28681" y="6590"/>
                  </a:lnTo>
                  <a:lnTo>
                    <a:pt x="27957" y="6751"/>
                  </a:lnTo>
                  <a:lnTo>
                    <a:pt x="27233" y="6902"/>
                  </a:lnTo>
                  <a:lnTo>
                    <a:pt x="25784" y="7194"/>
                  </a:lnTo>
                  <a:lnTo>
                    <a:pt x="19909" y="10222"/>
                  </a:lnTo>
                  <a:lnTo>
                    <a:pt x="14527" y="12998"/>
                  </a:lnTo>
                  <a:lnTo>
                    <a:pt x="10342" y="15161"/>
                  </a:lnTo>
                  <a:lnTo>
                    <a:pt x="8934" y="15896"/>
                  </a:lnTo>
                  <a:lnTo>
                    <a:pt x="8088" y="16348"/>
                  </a:lnTo>
                  <a:lnTo>
                    <a:pt x="7817" y="16489"/>
                  </a:lnTo>
                  <a:lnTo>
                    <a:pt x="7525" y="16640"/>
                  </a:lnTo>
                  <a:lnTo>
                    <a:pt x="6881" y="16952"/>
                  </a:lnTo>
                  <a:lnTo>
                    <a:pt x="6539" y="17133"/>
                  </a:lnTo>
                  <a:lnTo>
                    <a:pt x="6187" y="17334"/>
                  </a:lnTo>
                  <a:lnTo>
                    <a:pt x="5825" y="17566"/>
                  </a:lnTo>
                  <a:lnTo>
                    <a:pt x="5634" y="17696"/>
                  </a:lnTo>
                  <a:lnTo>
                    <a:pt x="5443" y="17837"/>
                  </a:lnTo>
                  <a:lnTo>
                    <a:pt x="5241" y="17988"/>
                  </a:lnTo>
                  <a:lnTo>
                    <a:pt x="5040" y="18159"/>
                  </a:lnTo>
                  <a:lnTo>
                    <a:pt x="4839" y="18330"/>
                  </a:lnTo>
                  <a:lnTo>
                    <a:pt x="4638" y="18521"/>
                  </a:lnTo>
                  <a:lnTo>
                    <a:pt x="4427" y="18723"/>
                  </a:lnTo>
                  <a:lnTo>
                    <a:pt x="4215" y="18934"/>
                  </a:lnTo>
                  <a:lnTo>
                    <a:pt x="4004" y="19165"/>
                  </a:lnTo>
                  <a:lnTo>
                    <a:pt x="3783" y="19417"/>
                  </a:lnTo>
                  <a:lnTo>
                    <a:pt x="3561" y="19678"/>
                  </a:lnTo>
                  <a:lnTo>
                    <a:pt x="3340" y="19960"/>
                  </a:lnTo>
                  <a:lnTo>
                    <a:pt x="3119" y="20262"/>
                  </a:lnTo>
                  <a:lnTo>
                    <a:pt x="2887" y="20574"/>
                  </a:lnTo>
                  <a:lnTo>
                    <a:pt x="2656" y="20916"/>
                  </a:lnTo>
                  <a:lnTo>
                    <a:pt x="2425" y="21278"/>
                  </a:lnTo>
                  <a:lnTo>
                    <a:pt x="2183" y="21650"/>
                  </a:lnTo>
                  <a:lnTo>
                    <a:pt x="1952" y="22052"/>
                  </a:lnTo>
                  <a:lnTo>
                    <a:pt x="1761" y="22686"/>
                  </a:lnTo>
                  <a:lnTo>
                    <a:pt x="1670" y="23008"/>
                  </a:lnTo>
                  <a:lnTo>
                    <a:pt x="1590" y="23340"/>
                  </a:lnTo>
                  <a:lnTo>
                    <a:pt x="1509" y="23672"/>
                  </a:lnTo>
                  <a:lnTo>
                    <a:pt x="1439" y="24004"/>
                  </a:lnTo>
                  <a:lnTo>
                    <a:pt x="1368" y="24346"/>
                  </a:lnTo>
                  <a:lnTo>
                    <a:pt x="1318" y="24698"/>
                  </a:lnTo>
                  <a:lnTo>
                    <a:pt x="1197" y="25473"/>
                  </a:lnTo>
                  <a:lnTo>
                    <a:pt x="1087" y="26258"/>
                  </a:lnTo>
                  <a:lnTo>
                    <a:pt x="986" y="27052"/>
                  </a:lnTo>
                  <a:lnTo>
                    <a:pt x="896" y="27857"/>
                  </a:lnTo>
                  <a:lnTo>
                    <a:pt x="805" y="28672"/>
                  </a:lnTo>
                  <a:lnTo>
                    <a:pt x="725" y="29487"/>
                  </a:lnTo>
                  <a:lnTo>
                    <a:pt x="574" y="31117"/>
                  </a:lnTo>
                  <a:lnTo>
                    <a:pt x="443" y="32736"/>
                  </a:lnTo>
                  <a:lnTo>
                    <a:pt x="342" y="34316"/>
                  </a:lnTo>
                  <a:lnTo>
                    <a:pt x="252" y="35845"/>
                  </a:lnTo>
                  <a:lnTo>
                    <a:pt x="181" y="37293"/>
                  </a:lnTo>
                  <a:lnTo>
                    <a:pt x="121" y="38641"/>
                  </a:lnTo>
                  <a:lnTo>
                    <a:pt x="81" y="39879"/>
                  </a:lnTo>
                  <a:lnTo>
                    <a:pt x="51" y="40985"/>
                  </a:lnTo>
                  <a:lnTo>
                    <a:pt x="20" y="41931"/>
                  </a:lnTo>
                  <a:lnTo>
                    <a:pt x="0" y="43279"/>
                  </a:lnTo>
                  <a:lnTo>
                    <a:pt x="0" y="43762"/>
                  </a:lnTo>
                  <a:lnTo>
                    <a:pt x="52614" y="50814"/>
                  </a:lnTo>
                  <a:lnTo>
                    <a:pt x="52614" y="8904"/>
                  </a:lnTo>
                  <a:lnTo>
                    <a:pt x="398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132;p27">
              <a:extLst>
                <a:ext uri="{FF2B5EF4-FFF2-40B4-BE49-F238E27FC236}">
                  <a16:creationId xmlns:a16="http://schemas.microsoft.com/office/drawing/2014/main" id="{9C85636A-DFEA-4D7D-BD5D-C296DED65923}"/>
                </a:ext>
              </a:extLst>
            </p:cNvPr>
            <p:cNvSpPr/>
            <p:nvPr/>
          </p:nvSpPr>
          <p:spPr>
            <a:xfrm>
              <a:off x="2135250" y="2758150"/>
              <a:ext cx="446700" cy="480125"/>
            </a:xfrm>
            <a:custGeom>
              <a:avLst/>
              <a:gdLst/>
              <a:ahLst/>
              <a:cxnLst/>
              <a:rect l="l" t="t" r="r" b="b"/>
              <a:pathLst>
                <a:path w="17868" h="19205" extrusionOk="0">
                  <a:moveTo>
                    <a:pt x="4950" y="0"/>
                  </a:moveTo>
                  <a:lnTo>
                    <a:pt x="0" y="4447"/>
                  </a:lnTo>
                  <a:lnTo>
                    <a:pt x="9236" y="19205"/>
                  </a:lnTo>
                  <a:lnTo>
                    <a:pt x="17867" y="9366"/>
                  </a:lnTo>
                  <a:lnTo>
                    <a:pt x="15754" y="7877"/>
                  </a:lnTo>
                  <a:lnTo>
                    <a:pt x="13561" y="6298"/>
                  </a:lnTo>
                  <a:lnTo>
                    <a:pt x="11398" y="4739"/>
                  </a:lnTo>
                  <a:lnTo>
                    <a:pt x="9376" y="3260"/>
                  </a:lnTo>
                  <a:lnTo>
                    <a:pt x="6207" y="936"/>
                  </a:lnTo>
                  <a:lnTo>
                    <a:pt x="4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133;p27">
              <a:extLst>
                <a:ext uri="{FF2B5EF4-FFF2-40B4-BE49-F238E27FC236}">
                  <a16:creationId xmlns:a16="http://schemas.microsoft.com/office/drawing/2014/main" id="{0FA0FC45-2726-4679-930B-711241AC80AE}"/>
                </a:ext>
              </a:extLst>
            </p:cNvPr>
            <p:cNvSpPr/>
            <p:nvPr/>
          </p:nvSpPr>
          <p:spPr>
            <a:xfrm>
              <a:off x="917750" y="2933950"/>
              <a:ext cx="1664200" cy="2542925"/>
            </a:xfrm>
            <a:custGeom>
              <a:avLst/>
              <a:gdLst/>
              <a:ahLst/>
              <a:cxnLst/>
              <a:rect l="l" t="t" r="r" b="b"/>
              <a:pathLst>
                <a:path w="66568" h="101717" extrusionOk="0">
                  <a:moveTo>
                    <a:pt x="42594" y="0"/>
                  </a:moveTo>
                  <a:lnTo>
                    <a:pt x="41829" y="151"/>
                  </a:lnTo>
                  <a:lnTo>
                    <a:pt x="39767" y="543"/>
                  </a:lnTo>
                  <a:lnTo>
                    <a:pt x="38369" y="825"/>
                  </a:lnTo>
                  <a:lnTo>
                    <a:pt x="36779" y="1137"/>
                  </a:lnTo>
                  <a:lnTo>
                    <a:pt x="35049" y="1499"/>
                  </a:lnTo>
                  <a:lnTo>
                    <a:pt x="33228" y="1881"/>
                  </a:lnTo>
                  <a:lnTo>
                    <a:pt x="31357" y="2294"/>
                  </a:lnTo>
                  <a:lnTo>
                    <a:pt x="29486" y="2727"/>
                  </a:lnTo>
                  <a:lnTo>
                    <a:pt x="27655" y="3169"/>
                  </a:lnTo>
                  <a:lnTo>
                    <a:pt x="26770" y="3390"/>
                  </a:lnTo>
                  <a:lnTo>
                    <a:pt x="25915" y="3612"/>
                  </a:lnTo>
                  <a:lnTo>
                    <a:pt x="25100" y="3833"/>
                  </a:lnTo>
                  <a:lnTo>
                    <a:pt x="24315" y="4054"/>
                  </a:lnTo>
                  <a:lnTo>
                    <a:pt x="23581" y="4276"/>
                  </a:lnTo>
                  <a:lnTo>
                    <a:pt x="22897" y="4487"/>
                  </a:lnTo>
                  <a:lnTo>
                    <a:pt x="22263" y="4698"/>
                  </a:lnTo>
                  <a:lnTo>
                    <a:pt x="21699" y="4910"/>
                  </a:lnTo>
                  <a:lnTo>
                    <a:pt x="21196" y="5111"/>
                  </a:lnTo>
                  <a:lnTo>
                    <a:pt x="20975" y="5201"/>
                  </a:lnTo>
                  <a:lnTo>
                    <a:pt x="20774" y="5302"/>
                  </a:lnTo>
                  <a:lnTo>
                    <a:pt x="20492" y="5433"/>
                  </a:lnTo>
                  <a:lnTo>
                    <a:pt x="20190" y="5584"/>
                  </a:lnTo>
                  <a:lnTo>
                    <a:pt x="19486" y="5895"/>
                  </a:lnTo>
                  <a:lnTo>
                    <a:pt x="19104" y="6087"/>
                  </a:lnTo>
                  <a:lnTo>
                    <a:pt x="18702" y="6298"/>
                  </a:lnTo>
                  <a:lnTo>
                    <a:pt x="18269" y="6549"/>
                  </a:lnTo>
                  <a:lnTo>
                    <a:pt x="17816" y="6821"/>
                  </a:lnTo>
                  <a:lnTo>
                    <a:pt x="17585" y="6982"/>
                  </a:lnTo>
                  <a:lnTo>
                    <a:pt x="17354" y="7143"/>
                  </a:lnTo>
                  <a:lnTo>
                    <a:pt x="17112" y="7314"/>
                  </a:lnTo>
                  <a:lnTo>
                    <a:pt x="16861" y="7505"/>
                  </a:lnTo>
                  <a:lnTo>
                    <a:pt x="16609" y="7696"/>
                  </a:lnTo>
                  <a:lnTo>
                    <a:pt x="16358" y="7907"/>
                  </a:lnTo>
                  <a:lnTo>
                    <a:pt x="16106" y="8139"/>
                  </a:lnTo>
                  <a:lnTo>
                    <a:pt x="15845" y="8370"/>
                  </a:lnTo>
                  <a:lnTo>
                    <a:pt x="15573" y="8622"/>
                  </a:lnTo>
                  <a:lnTo>
                    <a:pt x="15311" y="8893"/>
                  </a:lnTo>
                  <a:lnTo>
                    <a:pt x="15040" y="9175"/>
                  </a:lnTo>
                  <a:lnTo>
                    <a:pt x="14768" y="9477"/>
                  </a:lnTo>
                  <a:lnTo>
                    <a:pt x="14486" y="9789"/>
                  </a:lnTo>
                  <a:lnTo>
                    <a:pt x="14205" y="10121"/>
                  </a:lnTo>
                  <a:lnTo>
                    <a:pt x="13923" y="10473"/>
                  </a:lnTo>
                  <a:lnTo>
                    <a:pt x="13641" y="10835"/>
                  </a:lnTo>
                  <a:lnTo>
                    <a:pt x="13350" y="11227"/>
                  </a:lnTo>
                  <a:lnTo>
                    <a:pt x="13068" y="11630"/>
                  </a:lnTo>
                  <a:lnTo>
                    <a:pt x="12776" y="12062"/>
                  </a:lnTo>
                  <a:lnTo>
                    <a:pt x="12484" y="12505"/>
                  </a:lnTo>
                  <a:lnTo>
                    <a:pt x="12183" y="12978"/>
                  </a:lnTo>
                  <a:lnTo>
                    <a:pt x="11891" y="13471"/>
                  </a:lnTo>
                  <a:lnTo>
                    <a:pt x="11599" y="13984"/>
                  </a:lnTo>
                  <a:lnTo>
                    <a:pt x="11297" y="14517"/>
                  </a:lnTo>
                  <a:lnTo>
                    <a:pt x="10996" y="15070"/>
                  </a:lnTo>
                  <a:lnTo>
                    <a:pt x="10704" y="15654"/>
                  </a:lnTo>
                  <a:lnTo>
                    <a:pt x="10402" y="16267"/>
                  </a:lnTo>
                  <a:lnTo>
                    <a:pt x="10100" y="16901"/>
                  </a:lnTo>
                  <a:lnTo>
                    <a:pt x="9798" y="17555"/>
                  </a:lnTo>
                  <a:lnTo>
                    <a:pt x="9497" y="18249"/>
                  </a:lnTo>
                  <a:lnTo>
                    <a:pt x="9195" y="18953"/>
                  </a:lnTo>
                  <a:lnTo>
                    <a:pt x="8903" y="19698"/>
                  </a:lnTo>
                  <a:lnTo>
                    <a:pt x="8601" y="20462"/>
                  </a:lnTo>
                  <a:lnTo>
                    <a:pt x="8300" y="21267"/>
                  </a:lnTo>
                  <a:lnTo>
                    <a:pt x="7998" y="22092"/>
                  </a:lnTo>
                  <a:lnTo>
                    <a:pt x="7706" y="22947"/>
                  </a:lnTo>
                  <a:lnTo>
                    <a:pt x="7404" y="23832"/>
                  </a:lnTo>
                  <a:lnTo>
                    <a:pt x="7112" y="24748"/>
                  </a:lnTo>
                  <a:lnTo>
                    <a:pt x="6821" y="25704"/>
                  </a:lnTo>
                  <a:lnTo>
                    <a:pt x="6529" y="26679"/>
                  </a:lnTo>
                  <a:lnTo>
                    <a:pt x="6237" y="27695"/>
                  </a:lnTo>
                  <a:lnTo>
                    <a:pt x="5945" y="28742"/>
                  </a:lnTo>
                  <a:lnTo>
                    <a:pt x="5664" y="29828"/>
                  </a:lnTo>
                  <a:lnTo>
                    <a:pt x="5382" y="30945"/>
                  </a:lnTo>
                  <a:lnTo>
                    <a:pt x="5100" y="32092"/>
                  </a:lnTo>
                  <a:lnTo>
                    <a:pt x="4819" y="33279"/>
                  </a:lnTo>
                  <a:lnTo>
                    <a:pt x="4537" y="34506"/>
                  </a:lnTo>
                  <a:lnTo>
                    <a:pt x="4265" y="35764"/>
                  </a:lnTo>
                  <a:lnTo>
                    <a:pt x="3994" y="37051"/>
                  </a:lnTo>
                  <a:lnTo>
                    <a:pt x="3742" y="38349"/>
                  </a:lnTo>
                  <a:lnTo>
                    <a:pt x="3501" y="39657"/>
                  </a:lnTo>
                  <a:lnTo>
                    <a:pt x="3259" y="40975"/>
                  </a:lnTo>
                  <a:lnTo>
                    <a:pt x="3038" y="42303"/>
                  </a:lnTo>
                  <a:lnTo>
                    <a:pt x="2817" y="43641"/>
                  </a:lnTo>
                  <a:lnTo>
                    <a:pt x="2616" y="44989"/>
                  </a:lnTo>
                  <a:lnTo>
                    <a:pt x="2414" y="46347"/>
                  </a:lnTo>
                  <a:lnTo>
                    <a:pt x="2233" y="47705"/>
                  </a:lnTo>
                  <a:lnTo>
                    <a:pt x="2052" y="49073"/>
                  </a:lnTo>
                  <a:lnTo>
                    <a:pt x="1881" y="50441"/>
                  </a:lnTo>
                  <a:lnTo>
                    <a:pt x="1720" y="51809"/>
                  </a:lnTo>
                  <a:lnTo>
                    <a:pt x="1569" y="53188"/>
                  </a:lnTo>
                  <a:lnTo>
                    <a:pt x="1429" y="54556"/>
                  </a:lnTo>
                  <a:lnTo>
                    <a:pt x="1298" y="55934"/>
                  </a:lnTo>
                  <a:lnTo>
                    <a:pt x="1167" y="57302"/>
                  </a:lnTo>
                  <a:lnTo>
                    <a:pt x="1046" y="58670"/>
                  </a:lnTo>
                  <a:lnTo>
                    <a:pt x="936" y="60038"/>
                  </a:lnTo>
                  <a:lnTo>
                    <a:pt x="835" y="61407"/>
                  </a:lnTo>
                  <a:lnTo>
                    <a:pt x="734" y="62765"/>
                  </a:lnTo>
                  <a:lnTo>
                    <a:pt x="644" y="64113"/>
                  </a:lnTo>
                  <a:lnTo>
                    <a:pt x="563" y="65451"/>
                  </a:lnTo>
                  <a:lnTo>
                    <a:pt x="412" y="68117"/>
                  </a:lnTo>
                  <a:lnTo>
                    <a:pt x="292" y="70732"/>
                  </a:lnTo>
                  <a:lnTo>
                    <a:pt x="191" y="73308"/>
                  </a:lnTo>
                  <a:lnTo>
                    <a:pt x="121" y="75812"/>
                  </a:lnTo>
                  <a:lnTo>
                    <a:pt x="60" y="78257"/>
                  </a:lnTo>
                  <a:lnTo>
                    <a:pt x="20" y="80631"/>
                  </a:lnTo>
                  <a:lnTo>
                    <a:pt x="10" y="82915"/>
                  </a:lnTo>
                  <a:lnTo>
                    <a:pt x="0" y="85108"/>
                  </a:lnTo>
                  <a:lnTo>
                    <a:pt x="10" y="87210"/>
                  </a:lnTo>
                  <a:lnTo>
                    <a:pt x="40" y="89202"/>
                  </a:lnTo>
                  <a:lnTo>
                    <a:pt x="70" y="91074"/>
                  </a:lnTo>
                  <a:lnTo>
                    <a:pt x="121" y="92834"/>
                  </a:lnTo>
                  <a:lnTo>
                    <a:pt x="171" y="94454"/>
                  </a:lnTo>
                  <a:lnTo>
                    <a:pt x="231" y="95933"/>
                  </a:lnTo>
                  <a:lnTo>
                    <a:pt x="302" y="97270"/>
                  </a:lnTo>
                  <a:lnTo>
                    <a:pt x="372" y="98448"/>
                  </a:lnTo>
                  <a:lnTo>
                    <a:pt x="443" y="99464"/>
                  </a:lnTo>
                  <a:lnTo>
                    <a:pt x="513" y="100299"/>
                  </a:lnTo>
                  <a:lnTo>
                    <a:pt x="583" y="100963"/>
                  </a:lnTo>
                  <a:lnTo>
                    <a:pt x="624" y="101224"/>
                  </a:lnTo>
                  <a:lnTo>
                    <a:pt x="654" y="101435"/>
                  </a:lnTo>
                  <a:lnTo>
                    <a:pt x="684" y="101596"/>
                  </a:lnTo>
                  <a:lnTo>
                    <a:pt x="724" y="101717"/>
                  </a:lnTo>
                  <a:lnTo>
                    <a:pt x="24667" y="101717"/>
                  </a:lnTo>
                  <a:lnTo>
                    <a:pt x="24607" y="100963"/>
                  </a:lnTo>
                  <a:lnTo>
                    <a:pt x="24556" y="100067"/>
                  </a:lnTo>
                  <a:lnTo>
                    <a:pt x="24516" y="99041"/>
                  </a:lnTo>
                  <a:lnTo>
                    <a:pt x="24486" y="97874"/>
                  </a:lnTo>
                  <a:lnTo>
                    <a:pt x="24466" y="96596"/>
                  </a:lnTo>
                  <a:lnTo>
                    <a:pt x="24446" y="95218"/>
                  </a:lnTo>
                  <a:lnTo>
                    <a:pt x="24446" y="93729"/>
                  </a:lnTo>
                  <a:lnTo>
                    <a:pt x="24446" y="92170"/>
                  </a:lnTo>
                  <a:lnTo>
                    <a:pt x="24446" y="90530"/>
                  </a:lnTo>
                  <a:lnTo>
                    <a:pt x="24466" y="88820"/>
                  </a:lnTo>
                  <a:lnTo>
                    <a:pt x="24506" y="85269"/>
                  </a:lnTo>
                  <a:lnTo>
                    <a:pt x="24577" y="81587"/>
                  </a:lnTo>
                  <a:lnTo>
                    <a:pt x="24667" y="77865"/>
                  </a:lnTo>
                  <a:lnTo>
                    <a:pt x="24768" y="74183"/>
                  </a:lnTo>
                  <a:lnTo>
                    <a:pt x="24888" y="70632"/>
                  </a:lnTo>
                  <a:lnTo>
                    <a:pt x="25019" y="67292"/>
                  </a:lnTo>
                  <a:lnTo>
                    <a:pt x="25160" y="64254"/>
                  </a:lnTo>
                  <a:lnTo>
                    <a:pt x="25230" y="62875"/>
                  </a:lnTo>
                  <a:lnTo>
                    <a:pt x="25311" y="61598"/>
                  </a:lnTo>
                  <a:lnTo>
                    <a:pt x="25381" y="60441"/>
                  </a:lnTo>
                  <a:lnTo>
                    <a:pt x="25462" y="59415"/>
                  </a:lnTo>
                  <a:lnTo>
                    <a:pt x="25532" y="58529"/>
                  </a:lnTo>
                  <a:lnTo>
                    <a:pt x="25603" y="57785"/>
                  </a:lnTo>
                  <a:lnTo>
                    <a:pt x="25683" y="57201"/>
                  </a:lnTo>
                  <a:lnTo>
                    <a:pt x="25713" y="56980"/>
                  </a:lnTo>
                  <a:lnTo>
                    <a:pt x="25754" y="56799"/>
                  </a:lnTo>
                  <a:lnTo>
                    <a:pt x="25754" y="56799"/>
                  </a:lnTo>
                  <a:lnTo>
                    <a:pt x="25693" y="57614"/>
                  </a:lnTo>
                  <a:lnTo>
                    <a:pt x="25643" y="58499"/>
                  </a:lnTo>
                  <a:lnTo>
                    <a:pt x="25633" y="58962"/>
                  </a:lnTo>
                  <a:lnTo>
                    <a:pt x="25623" y="59435"/>
                  </a:lnTo>
                  <a:lnTo>
                    <a:pt x="25623" y="59928"/>
                  </a:lnTo>
                  <a:lnTo>
                    <a:pt x="25623" y="60421"/>
                  </a:lnTo>
                  <a:lnTo>
                    <a:pt x="25633" y="60934"/>
                  </a:lnTo>
                  <a:lnTo>
                    <a:pt x="25653" y="61457"/>
                  </a:lnTo>
                  <a:lnTo>
                    <a:pt x="25683" y="61990"/>
                  </a:lnTo>
                  <a:lnTo>
                    <a:pt x="25723" y="62533"/>
                  </a:lnTo>
                  <a:lnTo>
                    <a:pt x="25774" y="63087"/>
                  </a:lnTo>
                  <a:lnTo>
                    <a:pt x="25834" y="63650"/>
                  </a:lnTo>
                  <a:lnTo>
                    <a:pt x="25905" y="64213"/>
                  </a:lnTo>
                  <a:lnTo>
                    <a:pt x="25995" y="64787"/>
                  </a:lnTo>
                  <a:lnTo>
                    <a:pt x="26086" y="65370"/>
                  </a:lnTo>
                  <a:lnTo>
                    <a:pt x="26196" y="65954"/>
                  </a:lnTo>
                  <a:lnTo>
                    <a:pt x="26327" y="66547"/>
                  </a:lnTo>
                  <a:lnTo>
                    <a:pt x="26458" y="67141"/>
                  </a:lnTo>
                  <a:lnTo>
                    <a:pt x="26609" y="67734"/>
                  </a:lnTo>
                  <a:lnTo>
                    <a:pt x="26780" y="68338"/>
                  </a:lnTo>
                  <a:lnTo>
                    <a:pt x="26971" y="68931"/>
                  </a:lnTo>
                  <a:lnTo>
                    <a:pt x="27172" y="69535"/>
                  </a:lnTo>
                  <a:lnTo>
                    <a:pt x="27383" y="70139"/>
                  </a:lnTo>
                  <a:lnTo>
                    <a:pt x="27625" y="70742"/>
                  </a:lnTo>
                  <a:lnTo>
                    <a:pt x="27876" y="71346"/>
                  </a:lnTo>
                  <a:lnTo>
                    <a:pt x="28158" y="71939"/>
                  </a:lnTo>
                  <a:lnTo>
                    <a:pt x="28450" y="72543"/>
                  </a:lnTo>
                  <a:lnTo>
                    <a:pt x="28762" y="73137"/>
                  </a:lnTo>
                  <a:lnTo>
                    <a:pt x="29104" y="73720"/>
                  </a:lnTo>
                  <a:lnTo>
                    <a:pt x="29456" y="74314"/>
                  </a:lnTo>
                  <a:lnTo>
                    <a:pt x="29737" y="74756"/>
                  </a:lnTo>
                  <a:lnTo>
                    <a:pt x="29999" y="75189"/>
                  </a:lnTo>
                  <a:lnTo>
                    <a:pt x="30250" y="75621"/>
                  </a:lnTo>
                  <a:lnTo>
                    <a:pt x="30482" y="76044"/>
                  </a:lnTo>
                  <a:lnTo>
                    <a:pt x="30713" y="76466"/>
                  </a:lnTo>
                  <a:lnTo>
                    <a:pt x="30924" y="76889"/>
                  </a:lnTo>
                  <a:lnTo>
                    <a:pt x="31126" y="77301"/>
                  </a:lnTo>
                  <a:lnTo>
                    <a:pt x="31317" y="77714"/>
                  </a:lnTo>
                  <a:lnTo>
                    <a:pt x="31498" y="78116"/>
                  </a:lnTo>
                  <a:lnTo>
                    <a:pt x="31669" y="78519"/>
                  </a:lnTo>
                  <a:lnTo>
                    <a:pt x="31830" y="78921"/>
                  </a:lnTo>
                  <a:lnTo>
                    <a:pt x="31981" y="79313"/>
                  </a:lnTo>
                  <a:lnTo>
                    <a:pt x="32122" y="79706"/>
                  </a:lnTo>
                  <a:lnTo>
                    <a:pt x="32252" y="80098"/>
                  </a:lnTo>
                  <a:lnTo>
                    <a:pt x="32373" y="80490"/>
                  </a:lnTo>
                  <a:lnTo>
                    <a:pt x="32484" y="80873"/>
                  </a:lnTo>
                  <a:lnTo>
                    <a:pt x="32584" y="81255"/>
                  </a:lnTo>
                  <a:lnTo>
                    <a:pt x="32685" y="81647"/>
                  </a:lnTo>
                  <a:lnTo>
                    <a:pt x="32775" y="82020"/>
                  </a:lnTo>
                  <a:lnTo>
                    <a:pt x="32856" y="82402"/>
                  </a:lnTo>
                  <a:lnTo>
                    <a:pt x="32926" y="82784"/>
                  </a:lnTo>
                  <a:lnTo>
                    <a:pt x="32987" y="83166"/>
                  </a:lnTo>
                  <a:lnTo>
                    <a:pt x="33047" y="83539"/>
                  </a:lnTo>
                  <a:lnTo>
                    <a:pt x="33097" y="83921"/>
                  </a:lnTo>
                  <a:lnTo>
                    <a:pt x="33138" y="84303"/>
                  </a:lnTo>
                  <a:lnTo>
                    <a:pt x="33178" y="84675"/>
                  </a:lnTo>
                  <a:lnTo>
                    <a:pt x="33238" y="85440"/>
                  </a:lnTo>
                  <a:lnTo>
                    <a:pt x="33268" y="86204"/>
                  </a:lnTo>
                  <a:lnTo>
                    <a:pt x="33289" y="86979"/>
                  </a:lnTo>
                  <a:lnTo>
                    <a:pt x="33289" y="87754"/>
                  </a:lnTo>
                  <a:lnTo>
                    <a:pt x="33268" y="88538"/>
                  </a:lnTo>
                  <a:lnTo>
                    <a:pt x="33238" y="89343"/>
                  </a:lnTo>
                  <a:lnTo>
                    <a:pt x="33198" y="90158"/>
                  </a:lnTo>
                  <a:lnTo>
                    <a:pt x="33148" y="90983"/>
                  </a:lnTo>
                  <a:lnTo>
                    <a:pt x="33087" y="91838"/>
                  </a:lnTo>
                  <a:lnTo>
                    <a:pt x="32957" y="93589"/>
                  </a:lnTo>
                  <a:lnTo>
                    <a:pt x="32826" y="95440"/>
                  </a:lnTo>
                  <a:lnTo>
                    <a:pt x="32765" y="96405"/>
                  </a:lnTo>
                  <a:lnTo>
                    <a:pt x="32715" y="97401"/>
                  </a:lnTo>
                  <a:lnTo>
                    <a:pt x="32665" y="98427"/>
                  </a:lnTo>
                  <a:lnTo>
                    <a:pt x="32625" y="99484"/>
                  </a:lnTo>
                  <a:lnTo>
                    <a:pt x="32604" y="100580"/>
                  </a:lnTo>
                  <a:lnTo>
                    <a:pt x="32594" y="101717"/>
                  </a:lnTo>
                  <a:lnTo>
                    <a:pt x="66567" y="101717"/>
                  </a:lnTo>
                  <a:lnTo>
                    <a:pt x="66567" y="42936"/>
                  </a:lnTo>
                  <a:lnTo>
                    <a:pt x="63348" y="37172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134;p27">
              <a:extLst>
                <a:ext uri="{FF2B5EF4-FFF2-40B4-BE49-F238E27FC236}">
                  <a16:creationId xmlns:a16="http://schemas.microsoft.com/office/drawing/2014/main" id="{AFEB186E-9A14-4CE1-9769-9EB16E3C6B36}"/>
                </a:ext>
              </a:extLst>
            </p:cNvPr>
            <p:cNvSpPr/>
            <p:nvPr/>
          </p:nvSpPr>
          <p:spPr>
            <a:xfrm>
              <a:off x="2955900" y="321850"/>
              <a:ext cx="1835725" cy="1702200"/>
            </a:xfrm>
            <a:custGeom>
              <a:avLst/>
              <a:gdLst/>
              <a:ahLst/>
              <a:cxnLst/>
              <a:rect l="l" t="t" r="r" b="b"/>
              <a:pathLst>
                <a:path w="73429" h="68088" extrusionOk="0">
                  <a:moveTo>
                    <a:pt x="36719" y="1"/>
                  </a:moveTo>
                  <a:lnTo>
                    <a:pt x="35764" y="11"/>
                  </a:lnTo>
                  <a:lnTo>
                    <a:pt x="34828" y="31"/>
                  </a:lnTo>
                  <a:lnTo>
                    <a:pt x="33892" y="81"/>
                  </a:lnTo>
                  <a:lnTo>
                    <a:pt x="32957" y="142"/>
                  </a:lnTo>
                  <a:lnTo>
                    <a:pt x="32041" y="222"/>
                  </a:lnTo>
                  <a:lnTo>
                    <a:pt x="31126" y="313"/>
                  </a:lnTo>
                  <a:lnTo>
                    <a:pt x="30220" y="424"/>
                  </a:lnTo>
                  <a:lnTo>
                    <a:pt x="29315" y="554"/>
                  </a:lnTo>
                  <a:lnTo>
                    <a:pt x="28420" y="705"/>
                  </a:lnTo>
                  <a:lnTo>
                    <a:pt x="27534" y="866"/>
                  </a:lnTo>
                  <a:lnTo>
                    <a:pt x="26659" y="1037"/>
                  </a:lnTo>
                  <a:lnTo>
                    <a:pt x="25794" y="1228"/>
                  </a:lnTo>
                  <a:lnTo>
                    <a:pt x="24939" y="1440"/>
                  </a:lnTo>
                  <a:lnTo>
                    <a:pt x="24094" y="1661"/>
                  </a:lnTo>
                  <a:lnTo>
                    <a:pt x="23249" y="1902"/>
                  </a:lnTo>
                  <a:lnTo>
                    <a:pt x="22424" y="2154"/>
                  </a:lnTo>
                  <a:lnTo>
                    <a:pt x="21609" y="2415"/>
                  </a:lnTo>
                  <a:lnTo>
                    <a:pt x="20794" y="2697"/>
                  </a:lnTo>
                  <a:lnTo>
                    <a:pt x="20000" y="2999"/>
                  </a:lnTo>
                  <a:lnTo>
                    <a:pt x="19215" y="3301"/>
                  </a:lnTo>
                  <a:lnTo>
                    <a:pt x="18440" y="3623"/>
                  </a:lnTo>
                  <a:lnTo>
                    <a:pt x="17676" y="3965"/>
                  </a:lnTo>
                  <a:lnTo>
                    <a:pt x="16921" y="4307"/>
                  </a:lnTo>
                  <a:lnTo>
                    <a:pt x="16187" y="4669"/>
                  </a:lnTo>
                  <a:lnTo>
                    <a:pt x="15462" y="5051"/>
                  </a:lnTo>
                  <a:lnTo>
                    <a:pt x="14748" y="5433"/>
                  </a:lnTo>
                  <a:lnTo>
                    <a:pt x="14044" y="5836"/>
                  </a:lnTo>
                  <a:lnTo>
                    <a:pt x="13360" y="6248"/>
                  </a:lnTo>
                  <a:lnTo>
                    <a:pt x="12686" y="6671"/>
                  </a:lnTo>
                  <a:lnTo>
                    <a:pt x="12022" y="7113"/>
                  </a:lnTo>
                  <a:lnTo>
                    <a:pt x="11378" y="7556"/>
                  </a:lnTo>
                  <a:lnTo>
                    <a:pt x="10754" y="8019"/>
                  </a:lnTo>
                  <a:lnTo>
                    <a:pt x="10141" y="8482"/>
                  </a:lnTo>
                  <a:lnTo>
                    <a:pt x="9537" y="8964"/>
                  </a:lnTo>
                  <a:lnTo>
                    <a:pt x="8954" y="9457"/>
                  </a:lnTo>
                  <a:lnTo>
                    <a:pt x="8380" y="9960"/>
                  </a:lnTo>
                  <a:lnTo>
                    <a:pt x="7827" y="10473"/>
                  </a:lnTo>
                  <a:lnTo>
                    <a:pt x="7294" y="10987"/>
                  </a:lnTo>
                  <a:lnTo>
                    <a:pt x="6771" y="11520"/>
                  </a:lnTo>
                  <a:lnTo>
                    <a:pt x="6268" y="12063"/>
                  </a:lnTo>
                  <a:lnTo>
                    <a:pt x="5785" y="12616"/>
                  </a:lnTo>
                  <a:lnTo>
                    <a:pt x="5312" y="13170"/>
                  </a:lnTo>
                  <a:lnTo>
                    <a:pt x="4859" y="13743"/>
                  </a:lnTo>
                  <a:lnTo>
                    <a:pt x="4427" y="14316"/>
                  </a:lnTo>
                  <a:lnTo>
                    <a:pt x="4014" y="14910"/>
                  </a:lnTo>
                  <a:lnTo>
                    <a:pt x="3622" y="15503"/>
                  </a:lnTo>
                  <a:lnTo>
                    <a:pt x="3240" y="16107"/>
                  </a:lnTo>
                  <a:lnTo>
                    <a:pt x="2887" y="16711"/>
                  </a:lnTo>
                  <a:lnTo>
                    <a:pt x="2545" y="17334"/>
                  </a:lnTo>
                  <a:lnTo>
                    <a:pt x="2224" y="17958"/>
                  </a:lnTo>
                  <a:lnTo>
                    <a:pt x="1932" y="18592"/>
                  </a:lnTo>
                  <a:lnTo>
                    <a:pt x="1650" y="19226"/>
                  </a:lnTo>
                  <a:lnTo>
                    <a:pt x="1389" y="19870"/>
                  </a:lnTo>
                  <a:lnTo>
                    <a:pt x="1157" y="20523"/>
                  </a:lnTo>
                  <a:lnTo>
                    <a:pt x="936" y="21187"/>
                  </a:lnTo>
                  <a:lnTo>
                    <a:pt x="745" y="21851"/>
                  </a:lnTo>
                  <a:lnTo>
                    <a:pt x="574" y="22515"/>
                  </a:lnTo>
                  <a:lnTo>
                    <a:pt x="423" y="23199"/>
                  </a:lnTo>
                  <a:lnTo>
                    <a:pt x="292" y="23873"/>
                  </a:lnTo>
                  <a:lnTo>
                    <a:pt x="191" y="24568"/>
                  </a:lnTo>
                  <a:lnTo>
                    <a:pt x="101" y="25262"/>
                  </a:lnTo>
                  <a:lnTo>
                    <a:pt x="51" y="25956"/>
                  </a:lnTo>
                  <a:lnTo>
                    <a:pt x="10" y="26660"/>
                  </a:lnTo>
                  <a:lnTo>
                    <a:pt x="0" y="27364"/>
                  </a:lnTo>
                  <a:lnTo>
                    <a:pt x="0" y="27817"/>
                  </a:lnTo>
                  <a:lnTo>
                    <a:pt x="20" y="28280"/>
                  </a:lnTo>
                  <a:lnTo>
                    <a:pt x="40" y="28732"/>
                  </a:lnTo>
                  <a:lnTo>
                    <a:pt x="81" y="29185"/>
                  </a:lnTo>
                  <a:lnTo>
                    <a:pt x="121" y="29638"/>
                  </a:lnTo>
                  <a:lnTo>
                    <a:pt x="181" y="30080"/>
                  </a:lnTo>
                  <a:lnTo>
                    <a:pt x="242" y="30523"/>
                  </a:lnTo>
                  <a:lnTo>
                    <a:pt x="312" y="30976"/>
                  </a:lnTo>
                  <a:lnTo>
                    <a:pt x="403" y="31418"/>
                  </a:lnTo>
                  <a:lnTo>
                    <a:pt x="493" y="31851"/>
                  </a:lnTo>
                  <a:lnTo>
                    <a:pt x="594" y="32294"/>
                  </a:lnTo>
                  <a:lnTo>
                    <a:pt x="704" y="32726"/>
                  </a:lnTo>
                  <a:lnTo>
                    <a:pt x="825" y="33159"/>
                  </a:lnTo>
                  <a:lnTo>
                    <a:pt x="956" y="33581"/>
                  </a:lnTo>
                  <a:lnTo>
                    <a:pt x="1097" y="34014"/>
                  </a:lnTo>
                  <a:lnTo>
                    <a:pt x="1238" y="34436"/>
                  </a:lnTo>
                  <a:lnTo>
                    <a:pt x="1399" y="34859"/>
                  </a:lnTo>
                  <a:lnTo>
                    <a:pt x="1560" y="35281"/>
                  </a:lnTo>
                  <a:lnTo>
                    <a:pt x="1741" y="35694"/>
                  </a:lnTo>
                  <a:lnTo>
                    <a:pt x="1922" y="36106"/>
                  </a:lnTo>
                  <a:lnTo>
                    <a:pt x="2113" y="36519"/>
                  </a:lnTo>
                  <a:lnTo>
                    <a:pt x="2314" y="36921"/>
                  </a:lnTo>
                  <a:lnTo>
                    <a:pt x="2515" y="37324"/>
                  </a:lnTo>
                  <a:lnTo>
                    <a:pt x="2737" y="37726"/>
                  </a:lnTo>
                  <a:lnTo>
                    <a:pt x="2958" y="38128"/>
                  </a:lnTo>
                  <a:lnTo>
                    <a:pt x="3189" y="38521"/>
                  </a:lnTo>
                  <a:lnTo>
                    <a:pt x="3431" y="38913"/>
                  </a:lnTo>
                  <a:lnTo>
                    <a:pt x="3682" y="39295"/>
                  </a:lnTo>
                  <a:lnTo>
                    <a:pt x="3934" y="39688"/>
                  </a:lnTo>
                  <a:lnTo>
                    <a:pt x="4205" y="40060"/>
                  </a:lnTo>
                  <a:lnTo>
                    <a:pt x="4477" y="40442"/>
                  </a:lnTo>
                  <a:lnTo>
                    <a:pt x="4759" y="40814"/>
                  </a:lnTo>
                  <a:lnTo>
                    <a:pt x="5040" y="41187"/>
                  </a:lnTo>
                  <a:lnTo>
                    <a:pt x="5342" y="41549"/>
                  </a:lnTo>
                  <a:lnTo>
                    <a:pt x="5644" y="41911"/>
                  </a:lnTo>
                  <a:lnTo>
                    <a:pt x="5946" y="42273"/>
                  </a:lnTo>
                  <a:lnTo>
                    <a:pt x="6268" y="42625"/>
                  </a:lnTo>
                  <a:lnTo>
                    <a:pt x="6590" y="42977"/>
                  </a:lnTo>
                  <a:lnTo>
                    <a:pt x="6922" y="43329"/>
                  </a:lnTo>
                  <a:lnTo>
                    <a:pt x="7264" y="43671"/>
                  </a:lnTo>
                  <a:lnTo>
                    <a:pt x="7606" y="44014"/>
                  </a:lnTo>
                  <a:lnTo>
                    <a:pt x="7958" y="44346"/>
                  </a:lnTo>
                  <a:lnTo>
                    <a:pt x="8320" y="44677"/>
                  </a:lnTo>
                  <a:lnTo>
                    <a:pt x="8682" y="44999"/>
                  </a:lnTo>
                  <a:lnTo>
                    <a:pt x="9054" y="45321"/>
                  </a:lnTo>
                  <a:lnTo>
                    <a:pt x="9437" y="45643"/>
                  </a:lnTo>
                  <a:lnTo>
                    <a:pt x="9819" y="45955"/>
                  </a:lnTo>
                  <a:lnTo>
                    <a:pt x="10211" y="46267"/>
                  </a:lnTo>
                  <a:lnTo>
                    <a:pt x="10614" y="46569"/>
                  </a:lnTo>
                  <a:lnTo>
                    <a:pt x="11016" y="46871"/>
                  </a:lnTo>
                  <a:lnTo>
                    <a:pt x="11428" y="47162"/>
                  </a:lnTo>
                  <a:lnTo>
                    <a:pt x="11841" y="47454"/>
                  </a:lnTo>
                  <a:lnTo>
                    <a:pt x="12263" y="47746"/>
                  </a:lnTo>
                  <a:lnTo>
                    <a:pt x="12696" y="48027"/>
                  </a:lnTo>
                  <a:lnTo>
                    <a:pt x="13129" y="48299"/>
                  </a:lnTo>
                  <a:lnTo>
                    <a:pt x="13571" y="48571"/>
                  </a:lnTo>
                  <a:lnTo>
                    <a:pt x="14014" y="48832"/>
                  </a:lnTo>
                  <a:lnTo>
                    <a:pt x="14467" y="49094"/>
                  </a:lnTo>
                  <a:lnTo>
                    <a:pt x="14919" y="49355"/>
                  </a:lnTo>
                  <a:lnTo>
                    <a:pt x="15382" y="49607"/>
                  </a:lnTo>
                  <a:lnTo>
                    <a:pt x="15855" y="49848"/>
                  </a:lnTo>
                  <a:lnTo>
                    <a:pt x="16328" y="50090"/>
                  </a:lnTo>
                  <a:lnTo>
                    <a:pt x="16800" y="50321"/>
                  </a:lnTo>
                  <a:lnTo>
                    <a:pt x="17283" y="50553"/>
                  </a:lnTo>
                  <a:lnTo>
                    <a:pt x="7133" y="68087"/>
                  </a:lnTo>
                  <a:lnTo>
                    <a:pt x="7133" y="68087"/>
                  </a:lnTo>
                  <a:lnTo>
                    <a:pt x="30915" y="54355"/>
                  </a:lnTo>
                  <a:lnTo>
                    <a:pt x="31619" y="54436"/>
                  </a:lnTo>
                  <a:lnTo>
                    <a:pt x="32343" y="54506"/>
                  </a:lnTo>
                  <a:lnTo>
                    <a:pt x="33057" y="54566"/>
                  </a:lnTo>
                  <a:lnTo>
                    <a:pt x="33782" y="54627"/>
                  </a:lnTo>
                  <a:lnTo>
                    <a:pt x="34506" y="54667"/>
                  </a:lnTo>
                  <a:lnTo>
                    <a:pt x="35240" y="54697"/>
                  </a:lnTo>
                  <a:lnTo>
                    <a:pt x="35975" y="54717"/>
                  </a:lnTo>
                  <a:lnTo>
                    <a:pt x="36719" y="54727"/>
                  </a:lnTo>
                  <a:lnTo>
                    <a:pt x="37665" y="54717"/>
                  </a:lnTo>
                  <a:lnTo>
                    <a:pt x="38611" y="54697"/>
                  </a:lnTo>
                  <a:lnTo>
                    <a:pt x="39546" y="54647"/>
                  </a:lnTo>
                  <a:lnTo>
                    <a:pt x="40472" y="54587"/>
                  </a:lnTo>
                  <a:lnTo>
                    <a:pt x="41397" y="54506"/>
                  </a:lnTo>
                  <a:lnTo>
                    <a:pt x="42313" y="54416"/>
                  </a:lnTo>
                  <a:lnTo>
                    <a:pt x="43218" y="54305"/>
                  </a:lnTo>
                  <a:lnTo>
                    <a:pt x="44113" y="54174"/>
                  </a:lnTo>
                  <a:lnTo>
                    <a:pt x="45009" y="54023"/>
                  </a:lnTo>
                  <a:lnTo>
                    <a:pt x="45894" y="53862"/>
                  </a:lnTo>
                  <a:lnTo>
                    <a:pt x="46769" y="53691"/>
                  </a:lnTo>
                  <a:lnTo>
                    <a:pt x="47634" y="53500"/>
                  </a:lnTo>
                  <a:lnTo>
                    <a:pt x="48489" y="53289"/>
                  </a:lnTo>
                  <a:lnTo>
                    <a:pt x="49345" y="53068"/>
                  </a:lnTo>
                  <a:lnTo>
                    <a:pt x="50180" y="52826"/>
                  </a:lnTo>
                  <a:lnTo>
                    <a:pt x="51004" y="52575"/>
                  </a:lnTo>
                  <a:lnTo>
                    <a:pt x="51829" y="52313"/>
                  </a:lnTo>
                  <a:lnTo>
                    <a:pt x="52634" y="52031"/>
                  </a:lnTo>
                  <a:lnTo>
                    <a:pt x="53429" y="51730"/>
                  </a:lnTo>
                  <a:lnTo>
                    <a:pt x="54214" y="51428"/>
                  </a:lnTo>
                  <a:lnTo>
                    <a:pt x="54988" y="51106"/>
                  </a:lnTo>
                  <a:lnTo>
                    <a:pt x="55753" y="50764"/>
                  </a:lnTo>
                  <a:lnTo>
                    <a:pt x="56507" y="50412"/>
                  </a:lnTo>
                  <a:lnTo>
                    <a:pt x="57242" y="50050"/>
                  </a:lnTo>
                  <a:lnTo>
                    <a:pt x="57966" y="49677"/>
                  </a:lnTo>
                  <a:lnTo>
                    <a:pt x="58680" y="49295"/>
                  </a:lnTo>
                  <a:lnTo>
                    <a:pt x="59384" y="48893"/>
                  </a:lnTo>
                  <a:lnTo>
                    <a:pt x="60069" y="48480"/>
                  </a:lnTo>
                  <a:lnTo>
                    <a:pt x="60743" y="48058"/>
                  </a:lnTo>
                  <a:lnTo>
                    <a:pt x="61406" y="47615"/>
                  </a:lnTo>
                  <a:lnTo>
                    <a:pt x="62050" y="47172"/>
                  </a:lnTo>
                  <a:lnTo>
                    <a:pt x="62674" y="46710"/>
                  </a:lnTo>
                  <a:lnTo>
                    <a:pt x="63298" y="46247"/>
                  </a:lnTo>
                  <a:lnTo>
                    <a:pt x="63891" y="45764"/>
                  </a:lnTo>
                  <a:lnTo>
                    <a:pt x="64475" y="45271"/>
                  </a:lnTo>
                  <a:lnTo>
                    <a:pt x="65048" y="44768"/>
                  </a:lnTo>
                  <a:lnTo>
                    <a:pt x="65602" y="44255"/>
                  </a:lnTo>
                  <a:lnTo>
                    <a:pt x="66135" y="43732"/>
                  </a:lnTo>
                  <a:lnTo>
                    <a:pt x="66658" y="43199"/>
                  </a:lnTo>
                  <a:lnTo>
                    <a:pt x="67161" y="42665"/>
                  </a:lnTo>
                  <a:lnTo>
                    <a:pt x="67644" y="42112"/>
                  </a:lnTo>
                  <a:lnTo>
                    <a:pt x="68117" y="41549"/>
                  </a:lnTo>
                  <a:lnTo>
                    <a:pt x="68569" y="40985"/>
                  </a:lnTo>
                  <a:lnTo>
                    <a:pt x="69002" y="40402"/>
                  </a:lnTo>
                  <a:lnTo>
                    <a:pt x="69414" y="39819"/>
                  </a:lnTo>
                  <a:lnTo>
                    <a:pt x="69807" y="39225"/>
                  </a:lnTo>
                  <a:lnTo>
                    <a:pt x="70189" y="38621"/>
                  </a:lnTo>
                  <a:lnTo>
                    <a:pt x="70541" y="38018"/>
                  </a:lnTo>
                  <a:lnTo>
                    <a:pt x="70883" y="37394"/>
                  </a:lnTo>
                  <a:lnTo>
                    <a:pt x="71205" y="36770"/>
                  </a:lnTo>
                  <a:lnTo>
                    <a:pt x="71507" y="36137"/>
                  </a:lnTo>
                  <a:lnTo>
                    <a:pt x="71778" y="35503"/>
                  </a:lnTo>
                  <a:lnTo>
                    <a:pt x="72040" y="34849"/>
                  </a:lnTo>
                  <a:lnTo>
                    <a:pt x="72271" y="34205"/>
                  </a:lnTo>
                  <a:lnTo>
                    <a:pt x="72493" y="33541"/>
                  </a:lnTo>
                  <a:lnTo>
                    <a:pt x="72684" y="32877"/>
                  </a:lnTo>
                  <a:lnTo>
                    <a:pt x="72855" y="32203"/>
                  </a:lnTo>
                  <a:lnTo>
                    <a:pt x="73006" y="31529"/>
                  </a:lnTo>
                  <a:lnTo>
                    <a:pt x="73136" y="30845"/>
                  </a:lnTo>
                  <a:lnTo>
                    <a:pt x="73237" y="30161"/>
                  </a:lnTo>
                  <a:lnTo>
                    <a:pt x="73328" y="29467"/>
                  </a:lnTo>
                  <a:lnTo>
                    <a:pt x="73388" y="28773"/>
                  </a:lnTo>
                  <a:lnTo>
                    <a:pt x="73418" y="28068"/>
                  </a:lnTo>
                  <a:lnTo>
                    <a:pt x="73428" y="27364"/>
                  </a:lnTo>
                  <a:lnTo>
                    <a:pt x="73418" y="26660"/>
                  </a:lnTo>
                  <a:lnTo>
                    <a:pt x="73388" y="25956"/>
                  </a:lnTo>
                  <a:lnTo>
                    <a:pt x="73328" y="25262"/>
                  </a:lnTo>
                  <a:lnTo>
                    <a:pt x="73237" y="24568"/>
                  </a:lnTo>
                  <a:lnTo>
                    <a:pt x="73136" y="23873"/>
                  </a:lnTo>
                  <a:lnTo>
                    <a:pt x="73006" y="23199"/>
                  </a:lnTo>
                  <a:lnTo>
                    <a:pt x="72855" y="22515"/>
                  </a:lnTo>
                  <a:lnTo>
                    <a:pt x="72684" y="21851"/>
                  </a:lnTo>
                  <a:lnTo>
                    <a:pt x="72493" y="21187"/>
                  </a:lnTo>
                  <a:lnTo>
                    <a:pt x="72271" y="20523"/>
                  </a:lnTo>
                  <a:lnTo>
                    <a:pt x="72040" y="19870"/>
                  </a:lnTo>
                  <a:lnTo>
                    <a:pt x="71778" y="19226"/>
                  </a:lnTo>
                  <a:lnTo>
                    <a:pt x="71507" y="18592"/>
                  </a:lnTo>
                  <a:lnTo>
                    <a:pt x="71205" y="17958"/>
                  </a:lnTo>
                  <a:lnTo>
                    <a:pt x="70883" y="17334"/>
                  </a:lnTo>
                  <a:lnTo>
                    <a:pt x="70541" y="16711"/>
                  </a:lnTo>
                  <a:lnTo>
                    <a:pt x="70189" y="16107"/>
                  </a:lnTo>
                  <a:lnTo>
                    <a:pt x="69807" y="15503"/>
                  </a:lnTo>
                  <a:lnTo>
                    <a:pt x="69414" y="14910"/>
                  </a:lnTo>
                  <a:lnTo>
                    <a:pt x="69002" y="14316"/>
                  </a:lnTo>
                  <a:lnTo>
                    <a:pt x="68569" y="13743"/>
                  </a:lnTo>
                  <a:lnTo>
                    <a:pt x="68117" y="13170"/>
                  </a:lnTo>
                  <a:lnTo>
                    <a:pt x="67644" y="12616"/>
                  </a:lnTo>
                  <a:lnTo>
                    <a:pt x="67161" y="12063"/>
                  </a:lnTo>
                  <a:lnTo>
                    <a:pt x="66658" y="11520"/>
                  </a:lnTo>
                  <a:lnTo>
                    <a:pt x="66135" y="10987"/>
                  </a:lnTo>
                  <a:lnTo>
                    <a:pt x="65602" y="10473"/>
                  </a:lnTo>
                  <a:lnTo>
                    <a:pt x="65048" y="9960"/>
                  </a:lnTo>
                  <a:lnTo>
                    <a:pt x="64475" y="9457"/>
                  </a:lnTo>
                  <a:lnTo>
                    <a:pt x="63891" y="8964"/>
                  </a:lnTo>
                  <a:lnTo>
                    <a:pt x="63298" y="8482"/>
                  </a:lnTo>
                  <a:lnTo>
                    <a:pt x="62674" y="8019"/>
                  </a:lnTo>
                  <a:lnTo>
                    <a:pt x="62050" y="7556"/>
                  </a:lnTo>
                  <a:lnTo>
                    <a:pt x="61406" y="7113"/>
                  </a:lnTo>
                  <a:lnTo>
                    <a:pt x="60743" y="6671"/>
                  </a:lnTo>
                  <a:lnTo>
                    <a:pt x="60069" y="6248"/>
                  </a:lnTo>
                  <a:lnTo>
                    <a:pt x="59384" y="5836"/>
                  </a:lnTo>
                  <a:lnTo>
                    <a:pt x="58680" y="5433"/>
                  </a:lnTo>
                  <a:lnTo>
                    <a:pt x="57966" y="5051"/>
                  </a:lnTo>
                  <a:lnTo>
                    <a:pt x="57242" y="4669"/>
                  </a:lnTo>
                  <a:lnTo>
                    <a:pt x="56507" y="4307"/>
                  </a:lnTo>
                  <a:lnTo>
                    <a:pt x="55753" y="3965"/>
                  </a:lnTo>
                  <a:lnTo>
                    <a:pt x="54988" y="3623"/>
                  </a:lnTo>
                  <a:lnTo>
                    <a:pt x="54214" y="3301"/>
                  </a:lnTo>
                  <a:lnTo>
                    <a:pt x="53429" y="2999"/>
                  </a:lnTo>
                  <a:lnTo>
                    <a:pt x="52634" y="2697"/>
                  </a:lnTo>
                  <a:lnTo>
                    <a:pt x="51829" y="2415"/>
                  </a:lnTo>
                  <a:lnTo>
                    <a:pt x="51004" y="2154"/>
                  </a:lnTo>
                  <a:lnTo>
                    <a:pt x="50180" y="1902"/>
                  </a:lnTo>
                  <a:lnTo>
                    <a:pt x="49345" y="1661"/>
                  </a:lnTo>
                  <a:lnTo>
                    <a:pt x="48489" y="1440"/>
                  </a:lnTo>
                  <a:lnTo>
                    <a:pt x="47634" y="1228"/>
                  </a:lnTo>
                  <a:lnTo>
                    <a:pt x="46769" y="1037"/>
                  </a:lnTo>
                  <a:lnTo>
                    <a:pt x="45894" y="866"/>
                  </a:lnTo>
                  <a:lnTo>
                    <a:pt x="45009" y="705"/>
                  </a:lnTo>
                  <a:lnTo>
                    <a:pt x="44113" y="554"/>
                  </a:lnTo>
                  <a:lnTo>
                    <a:pt x="43218" y="424"/>
                  </a:lnTo>
                  <a:lnTo>
                    <a:pt x="42313" y="313"/>
                  </a:lnTo>
                  <a:lnTo>
                    <a:pt x="41397" y="222"/>
                  </a:lnTo>
                  <a:lnTo>
                    <a:pt x="40472" y="142"/>
                  </a:lnTo>
                  <a:lnTo>
                    <a:pt x="39546" y="81"/>
                  </a:lnTo>
                  <a:lnTo>
                    <a:pt x="38611" y="31"/>
                  </a:lnTo>
                  <a:lnTo>
                    <a:pt x="37665" y="11"/>
                  </a:lnTo>
                  <a:lnTo>
                    <a:pt x="367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135;p27">
              <a:extLst>
                <a:ext uri="{FF2B5EF4-FFF2-40B4-BE49-F238E27FC236}">
                  <a16:creationId xmlns:a16="http://schemas.microsoft.com/office/drawing/2014/main" id="{F361789B-CB53-4E9E-81EC-727F3B1CB004}"/>
                </a:ext>
              </a:extLst>
            </p:cNvPr>
            <p:cNvSpPr/>
            <p:nvPr/>
          </p:nvSpPr>
          <p:spPr>
            <a:xfrm>
              <a:off x="3301700" y="864850"/>
              <a:ext cx="281950" cy="281950"/>
            </a:xfrm>
            <a:custGeom>
              <a:avLst/>
              <a:gdLst/>
              <a:ahLst/>
              <a:cxnLst/>
              <a:rect l="l" t="t" r="r" b="b"/>
              <a:pathLst>
                <a:path w="11278" h="11278" extrusionOk="0">
                  <a:moveTo>
                    <a:pt x="5634" y="1"/>
                  </a:moveTo>
                  <a:lnTo>
                    <a:pt x="5353" y="11"/>
                  </a:lnTo>
                  <a:lnTo>
                    <a:pt x="5061" y="31"/>
                  </a:lnTo>
                  <a:lnTo>
                    <a:pt x="4779" y="71"/>
                  </a:lnTo>
                  <a:lnTo>
                    <a:pt x="4508" y="121"/>
                  </a:lnTo>
                  <a:lnTo>
                    <a:pt x="4236" y="182"/>
                  </a:lnTo>
                  <a:lnTo>
                    <a:pt x="3964" y="262"/>
                  </a:lnTo>
                  <a:lnTo>
                    <a:pt x="3703" y="343"/>
                  </a:lnTo>
                  <a:lnTo>
                    <a:pt x="3451" y="453"/>
                  </a:lnTo>
                  <a:lnTo>
                    <a:pt x="3200" y="564"/>
                  </a:lnTo>
                  <a:lnTo>
                    <a:pt x="2958" y="685"/>
                  </a:lnTo>
                  <a:lnTo>
                    <a:pt x="2717" y="825"/>
                  </a:lnTo>
                  <a:lnTo>
                    <a:pt x="2486" y="966"/>
                  </a:lnTo>
                  <a:lnTo>
                    <a:pt x="2264" y="1127"/>
                  </a:lnTo>
                  <a:lnTo>
                    <a:pt x="2053" y="1288"/>
                  </a:lnTo>
                  <a:lnTo>
                    <a:pt x="1852" y="1469"/>
                  </a:lnTo>
                  <a:lnTo>
                    <a:pt x="1651" y="1660"/>
                  </a:lnTo>
                  <a:lnTo>
                    <a:pt x="1470" y="1852"/>
                  </a:lnTo>
                  <a:lnTo>
                    <a:pt x="1288" y="2053"/>
                  </a:lnTo>
                  <a:lnTo>
                    <a:pt x="1127" y="2274"/>
                  </a:lnTo>
                  <a:lnTo>
                    <a:pt x="967" y="2495"/>
                  </a:lnTo>
                  <a:lnTo>
                    <a:pt x="816" y="2717"/>
                  </a:lnTo>
                  <a:lnTo>
                    <a:pt x="685" y="2958"/>
                  </a:lnTo>
                  <a:lnTo>
                    <a:pt x="564" y="3200"/>
                  </a:lnTo>
                  <a:lnTo>
                    <a:pt x="443" y="3451"/>
                  </a:lnTo>
                  <a:lnTo>
                    <a:pt x="343" y="3703"/>
                  </a:lnTo>
                  <a:lnTo>
                    <a:pt x="252" y="3964"/>
                  </a:lnTo>
                  <a:lnTo>
                    <a:pt x="182" y="4236"/>
                  </a:lnTo>
                  <a:lnTo>
                    <a:pt x="121" y="4507"/>
                  </a:lnTo>
                  <a:lnTo>
                    <a:pt x="71" y="4779"/>
                  </a:lnTo>
                  <a:lnTo>
                    <a:pt x="31" y="5061"/>
                  </a:lnTo>
                  <a:lnTo>
                    <a:pt x="11" y="5352"/>
                  </a:lnTo>
                  <a:lnTo>
                    <a:pt x="1" y="5634"/>
                  </a:lnTo>
                  <a:lnTo>
                    <a:pt x="11" y="5926"/>
                  </a:lnTo>
                  <a:lnTo>
                    <a:pt x="31" y="6218"/>
                  </a:lnTo>
                  <a:lnTo>
                    <a:pt x="71" y="6499"/>
                  </a:lnTo>
                  <a:lnTo>
                    <a:pt x="121" y="6781"/>
                  </a:lnTo>
                  <a:lnTo>
                    <a:pt x="182" y="7053"/>
                  </a:lnTo>
                  <a:lnTo>
                    <a:pt x="252" y="7314"/>
                  </a:lnTo>
                  <a:lnTo>
                    <a:pt x="343" y="7576"/>
                  </a:lnTo>
                  <a:lnTo>
                    <a:pt x="443" y="7837"/>
                  </a:lnTo>
                  <a:lnTo>
                    <a:pt x="564" y="8089"/>
                  </a:lnTo>
                  <a:lnTo>
                    <a:pt x="685" y="8330"/>
                  </a:lnTo>
                  <a:lnTo>
                    <a:pt x="816" y="8562"/>
                  </a:lnTo>
                  <a:lnTo>
                    <a:pt x="967" y="8793"/>
                  </a:lnTo>
                  <a:lnTo>
                    <a:pt x="1127" y="9014"/>
                  </a:lnTo>
                  <a:lnTo>
                    <a:pt x="1288" y="9226"/>
                  </a:lnTo>
                  <a:lnTo>
                    <a:pt x="1470" y="9427"/>
                  </a:lnTo>
                  <a:lnTo>
                    <a:pt x="1651" y="9628"/>
                  </a:lnTo>
                  <a:lnTo>
                    <a:pt x="1852" y="9809"/>
                  </a:lnTo>
                  <a:lnTo>
                    <a:pt x="2053" y="9990"/>
                  </a:lnTo>
                  <a:lnTo>
                    <a:pt x="2264" y="10161"/>
                  </a:lnTo>
                  <a:lnTo>
                    <a:pt x="2486" y="10312"/>
                  </a:lnTo>
                  <a:lnTo>
                    <a:pt x="2717" y="10463"/>
                  </a:lnTo>
                  <a:lnTo>
                    <a:pt x="2958" y="10594"/>
                  </a:lnTo>
                  <a:lnTo>
                    <a:pt x="3200" y="10725"/>
                  </a:lnTo>
                  <a:lnTo>
                    <a:pt x="3451" y="10835"/>
                  </a:lnTo>
                  <a:lnTo>
                    <a:pt x="3703" y="10936"/>
                  </a:lnTo>
                  <a:lnTo>
                    <a:pt x="3964" y="11026"/>
                  </a:lnTo>
                  <a:lnTo>
                    <a:pt x="4236" y="11097"/>
                  </a:lnTo>
                  <a:lnTo>
                    <a:pt x="4508" y="11157"/>
                  </a:lnTo>
                  <a:lnTo>
                    <a:pt x="4779" y="11207"/>
                  </a:lnTo>
                  <a:lnTo>
                    <a:pt x="5061" y="11248"/>
                  </a:lnTo>
                  <a:lnTo>
                    <a:pt x="5353" y="11268"/>
                  </a:lnTo>
                  <a:lnTo>
                    <a:pt x="5634" y="11278"/>
                  </a:lnTo>
                  <a:lnTo>
                    <a:pt x="5926" y="11268"/>
                  </a:lnTo>
                  <a:lnTo>
                    <a:pt x="6218" y="11248"/>
                  </a:lnTo>
                  <a:lnTo>
                    <a:pt x="6500" y="11207"/>
                  </a:lnTo>
                  <a:lnTo>
                    <a:pt x="6771" y="11157"/>
                  </a:lnTo>
                  <a:lnTo>
                    <a:pt x="7043" y="11097"/>
                  </a:lnTo>
                  <a:lnTo>
                    <a:pt x="7314" y="11026"/>
                  </a:lnTo>
                  <a:lnTo>
                    <a:pt x="7576" y="10936"/>
                  </a:lnTo>
                  <a:lnTo>
                    <a:pt x="7827" y="10835"/>
                  </a:lnTo>
                  <a:lnTo>
                    <a:pt x="8079" y="10725"/>
                  </a:lnTo>
                  <a:lnTo>
                    <a:pt x="8320" y="10594"/>
                  </a:lnTo>
                  <a:lnTo>
                    <a:pt x="8562" y="10463"/>
                  </a:lnTo>
                  <a:lnTo>
                    <a:pt x="8793" y="10312"/>
                  </a:lnTo>
                  <a:lnTo>
                    <a:pt x="9015" y="10161"/>
                  </a:lnTo>
                  <a:lnTo>
                    <a:pt x="9226" y="9990"/>
                  </a:lnTo>
                  <a:lnTo>
                    <a:pt x="9427" y="9809"/>
                  </a:lnTo>
                  <a:lnTo>
                    <a:pt x="9618" y="9628"/>
                  </a:lnTo>
                  <a:lnTo>
                    <a:pt x="9809" y="9427"/>
                  </a:lnTo>
                  <a:lnTo>
                    <a:pt x="9990" y="9226"/>
                  </a:lnTo>
                  <a:lnTo>
                    <a:pt x="10151" y="9014"/>
                  </a:lnTo>
                  <a:lnTo>
                    <a:pt x="10312" y="8793"/>
                  </a:lnTo>
                  <a:lnTo>
                    <a:pt x="10453" y="8562"/>
                  </a:lnTo>
                  <a:lnTo>
                    <a:pt x="10594" y="8330"/>
                  </a:lnTo>
                  <a:lnTo>
                    <a:pt x="10715" y="8089"/>
                  </a:lnTo>
                  <a:lnTo>
                    <a:pt x="10835" y="7837"/>
                  </a:lnTo>
                  <a:lnTo>
                    <a:pt x="10936" y="7576"/>
                  </a:lnTo>
                  <a:lnTo>
                    <a:pt x="11016" y="7314"/>
                  </a:lnTo>
                  <a:lnTo>
                    <a:pt x="11097" y="7053"/>
                  </a:lnTo>
                  <a:lnTo>
                    <a:pt x="11157" y="6781"/>
                  </a:lnTo>
                  <a:lnTo>
                    <a:pt x="11208" y="6499"/>
                  </a:lnTo>
                  <a:lnTo>
                    <a:pt x="11248" y="6218"/>
                  </a:lnTo>
                  <a:lnTo>
                    <a:pt x="11268" y="5926"/>
                  </a:lnTo>
                  <a:lnTo>
                    <a:pt x="11278" y="5634"/>
                  </a:lnTo>
                  <a:lnTo>
                    <a:pt x="11268" y="5352"/>
                  </a:lnTo>
                  <a:lnTo>
                    <a:pt x="11248" y="5061"/>
                  </a:lnTo>
                  <a:lnTo>
                    <a:pt x="11208" y="4779"/>
                  </a:lnTo>
                  <a:lnTo>
                    <a:pt x="11157" y="4507"/>
                  </a:lnTo>
                  <a:lnTo>
                    <a:pt x="11097" y="4236"/>
                  </a:lnTo>
                  <a:lnTo>
                    <a:pt x="11016" y="3964"/>
                  </a:lnTo>
                  <a:lnTo>
                    <a:pt x="10936" y="3703"/>
                  </a:lnTo>
                  <a:lnTo>
                    <a:pt x="10835" y="3451"/>
                  </a:lnTo>
                  <a:lnTo>
                    <a:pt x="10715" y="3200"/>
                  </a:lnTo>
                  <a:lnTo>
                    <a:pt x="10594" y="2958"/>
                  </a:lnTo>
                  <a:lnTo>
                    <a:pt x="10453" y="2717"/>
                  </a:lnTo>
                  <a:lnTo>
                    <a:pt x="10312" y="2495"/>
                  </a:lnTo>
                  <a:lnTo>
                    <a:pt x="10151" y="2274"/>
                  </a:lnTo>
                  <a:lnTo>
                    <a:pt x="9990" y="2053"/>
                  </a:lnTo>
                  <a:lnTo>
                    <a:pt x="9809" y="1852"/>
                  </a:lnTo>
                  <a:lnTo>
                    <a:pt x="9618" y="1660"/>
                  </a:lnTo>
                  <a:lnTo>
                    <a:pt x="9427" y="1469"/>
                  </a:lnTo>
                  <a:lnTo>
                    <a:pt x="9226" y="1288"/>
                  </a:lnTo>
                  <a:lnTo>
                    <a:pt x="9015" y="1127"/>
                  </a:lnTo>
                  <a:lnTo>
                    <a:pt x="8793" y="966"/>
                  </a:lnTo>
                  <a:lnTo>
                    <a:pt x="8562" y="825"/>
                  </a:lnTo>
                  <a:lnTo>
                    <a:pt x="8320" y="685"/>
                  </a:lnTo>
                  <a:lnTo>
                    <a:pt x="8079" y="564"/>
                  </a:lnTo>
                  <a:lnTo>
                    <a:pt x="7827" y="453"/>
                  </a:lnTo>
                  <a:lnTo>
                    <a:pt x="7576" y="343"/>
                  </a:lnTo>
                  <a:lnTo>
                    <a:pt x="7314" y="262"/>
                  </a:lnTo>
                  <a:lnTo>
                    <a:pt x="7043" y="182"/>
                  </a:lnTo>
                  <a:lnTo>
                    <a:pt x="6771" y="121"/>
                  </a:lnTo>
                  <a:lnTo>
                    <a:pt x="6500" y="71"/>
                  </a:lnTo>
                  <a:lnTo>
                    <a:pt x="6218" y="31"/>
                  </a:lnTo>
                  <a:lnTo>
                    <a:pt x="5926" y="11"/>
                  </a:lnTo>
                  <a:lnTo>
                    <a:pt x="56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136;p27">
              <a:extLst>
                <a:ext uri="{FF2B5EF4-FFF2-40B4-BE49-F238E27FC236}">
                  <a16:creationId xmlns:a16="http://schemas.microsoft.com/office/drawing/2014/main" id="{0DEA3243-CA13-400F-9B30-B6DAFC7B48EB}"/>
                </a:ext>
              </a:extLst>
            </p:cNvPr>
            <p:cNvSpPr/>
            <p:nvPr/>
          </p:nvSpPr>
          <p:spPr>
            <a:xfrm>
              <a:off x="3873875" y="321850"/>
              <a:ext cx="917750" cy="1368200"/>
            </a:xfrm>
            <a:custGeom>
              <a:avLst/>
              <a:gdLst/>
              <a:ahLst/>
              <a:cxnLst/>
              <a:rect l="l" t="t" r="r" b="b"/>
              <a:pathLst>
                <a:path w="36710" h="54728" extrusionOk="0">
                  <a:moveTo>
                    <a:pt x="0" y="1"/>
                  </a:moveTo>
                  <a:lnTo>
                    <a:pt x="0" y="54727"/>
                  </a:lnTo>
                  <a:lnTo>
                    <a:pt x="946" y="54717"/>
                  </a:lnTo>
                  <a:lnTo>
                    <a:pt x="1892" y="54697"/>
                  </a:lnTo>
                  <a:lnTo>
                    <a:pt x="2827" y="54647"/>
                  </a:lnTo>
                  <a:lnTo>
                    <a:pt x="3753" y="54587"/>
                  </a:lnTo>
                  <a:lnTo>
                    <a:pt x="4678" y="54506"/>
                  </a:lnTo>
                  <a:lnTo>
                    <a:pt x="5594" y="54416"/>
                  </a:lnTo>
                  <a:lnTo>
                    <a:pt x="6499" y="54305"/>
                  </a:lnTo>
                  <a:lnTo>
                    <a:pt x="7394" y="54174"/>
                  </a:lnTo>
                  <a:lnTo>
                    <a:pt x="8290" y="54023"/>
                  </a:lnTo>
                  <a:lnTo>
                    <a:pt x="9175" y="53862"/>
                  </a:lnTo>
                  <a:lnTo>
                    <a:pt x="10050" y="53691"/>
                  </a:lnTo>
                  <a:lnTo>
                    <a:pt x="10915" y="53500"/>
                  </a:lnTo>
                  <a:lnTo>
                    <a:pt x="11770" y="53289"/>
                  </a:lnTo>
                  <a:lnTo>
                    <a:pt x="12626" y="53068"/>
                  </a:lnTo>
                  <a:lnTo>
                    <a:pt x="13461" y="52826"/>
                  </a:lnTo>
                  <a:lnTo>
                    <a:pt x="14285" y="52575"/>
                  </a:lnTo>
                  <a:lnTo>
                    <a:pt x="15110" y="52313"/>
                  </a:lnTo>
                  <a:lnTo>
                    <a:pt x="15915" y="52031"/>
                  </a:lnTo>
                  <a:lnTo>
                    <a:pt x="16710" y="51730"/>
                  </a:lnTo>
                  <a:lnTo>
                    <a:pt x="17495" y="51428"/>
                  </a:lnTo>
                  <a:lnTo>
                    <a:pt x="18269" y="51106"/>
                  </a:lnTo>
                  <a:lnTo>
                    <a:pt x="19034" y="50764"/>
                  </a:lnTo>
                  <a:lnTo>
                    <a:pt x="19788" y="50412"/>
                  </a:lnTo>
                  <a:lnTo>
                    <a:pt x="20523" y="50050"/>
                  </a:lnTo>
                  <a:lnTo>
                    <a:pt x="21247" y="49677"/>
                  </a:lnTo>
                  <a:lnTo>
                    <a:pt x="21961" y="49295"/>
                  </a:lnTo>
                  <a:lnTo>
                    <a:pt x="22665" y="48893"/>
                  </a:lnTo>
                  <a:lnTo>
                    <a:pt x="23350" y="48480"/>
                  </a:lnTo>
                  <a:lnTo>
                    <a:pt x="24024" y="48058"/>
                  </a:lnTo>
                  <a:lnTo>
                    <a:pt x="24687" y="47615"/>
                  </a:lnTo>
                  <a:lnTo>
                    <a:pt x="25331" y="47172"/>
                  </a:lnTo>
                  <a:lnTo>
                    <a:pt x="25955" y="46710"/>
                  </a:lnTo>
                  <a:lnTo>
                    <a:pt x="26579" y="46247"/>
                  </a:lnTo>
                  <a:lnTo>
                    <a:pt x="27172" y="45764"/>
                  </a:lnTo>
                  <a:lnTo>
                    <a:pt x="27756" y="45271"/>
                  </a:lnTo>
                  <a:lnTo>
                    <a:pt x="28329" y="44768"/>
                  </a:lnTo>
                  <a:lnTo>
                    <a:pt x="28883" y="44255"/>
                  </a:lnTo>
                  <a:lnTo>
                    <a:pt x="29416" y="43732"/>
                  </a:lnTo>
                  <a:lnTo>
                    <a:pt x="29939" y="43199"/>
                  </a:lnTo>
                  <a:lnTo>
                    <a:pt x="30442" y="42665"/>
                  </a:lnTo>
                  <a:lnTo>
                    <a:pt x="30925" y="42112"/>
                  </a:lnTo>
                  <a:lnTo>
                    <a:pt x="31398" y="41549"/>
                  </a:lnTo>
                  <a:lnTo>
                    <a:pt x="31850" y="40985"/>
                  </a:lnTo>
                  <a:lnTo>
                    <a:pt x="32283" y="40402"/>
                  </a:lnTo>
                  <a:lnTo>
                    <a:pt x="32695" y="39819"/>
                  </a:lnTo>
                  <a:lnTo>
                    <a:pt x="33088" y="39225"/>
                  </a:lnTo>
                  <a:lnTo>
                    <a:pt x="33470" y="38621"/>
                  </a:lnTo>
                  <a:lnTo>
                    <a:pt x="33822" y="38018"/>
                  </a:lnTo>
                  <a:lnTo>
                    <a:pt x="34164" y="37394"/>
                  </a:lnTo>
                  <a:lnTo>
                    <a:pt x="34486" y="36770"/>
                  </a:lnTo>
                  <a:lnTo>
                    <a:pt x="34788" y="36137"/>
                  </a:lnTo>
                  <a:lnTo>
                    <a:pt x="35059" y="35503"/>
                  </a:lnTo>
                  <a:lnTo>
                    <a:pt x="35321" y="34849"/>
                  </a:lnTo>
                  <a:lnTo>
                    <a:pt x="35552" y="34205"/>
                  </a:lnTo>
                  <a:lnTo>
                    <a:pt x="35774" y="33541"/>
                  </a:lnTo>
                  <a:lnTo>
                    <a:pt x="35965" y="32877"/>
                  </a:lnTo>
                  <a:lnTo>
                    <a:pt x="36136" y="32203"/>
                  </a:lnTo>
                  <a:lnTo>
                    <a:pt x="36287" y="31529"/>
                  </a:lnTo>
                  <a:lnTo>
                    <a:pt x="36417" y="30845"/>
                  </a:lnTo>
                  <a:lnTo>
                    <a:pt x="36518" y="30161"/>
                  </a:lnTo>
                  <a:lnTo>
                    <a:pt x="36609" y="29467"/>
                  </a:lnTo>
                  <a:lnTo>
                    <a:pt x="36669" y="28773"/>
                  </a:lnTo>
                  <a:lnTo>
                    <a:pt x="36699" y="28068"/>
                  </a:lnTo>
                  <a:lnTo>
                    <a:pt x="36709" y="27364"/>
                  </a:lnTo>
                  <a:lnTo>
                    <a:pt x="36699" y="26660"/>
                  </a:lnTo>
                  <a:lnTo>
                    <a:pt x="36669" y="25956"/>
                  </a:lnTo>
                  <a:lnTo>
                    <a:pt x="36609" y="25262"/>
                  </a:lnTo>
                  <a:lnTo>
                    <a:pt x="36518" y="24568"/>
                  </a:lnTo>
                  <a:lnTo>
                    <a:pt x="36417" y="23873"/>
                  </a:lnTo>
                  <a:lnTo>
                    <a:pt x="36287" y="23199"/>
                  </a:lnTo>
                  <a:lnTo>
                    <a:pt x="36136" y="22515"/>
                  </a:lnTo>
                  <a:lnTo>
                    <a:pt x="35965" y="21851"/>
                  </a:lnTo>
                  <a:lnTo>
                    <a:pt x="35774" y="21187"/>
                  </a:lnTo>
                  <a:lnTo>
                    <a:pt x="35552" y="20523"/>
                  </a:lnTo>
                  <a:lnTo>
                    <a:pt x="35321" y="19870"/>
                  </a:lnTo>
                  <a:lnTo>
                    <a:pt x="35059" y="19226"/>
                  </a:lnTo>
                  <a:lnTo>
                    <a:pt x="34788" y="18592"/>
                  </a:lnTo>
                  <a:lnTo>
                    <a:pt x="34486" y="17958"/>
                  </a:lnTo>
                  <a:lnTo>
                    <a:pt x="34164" y="17334"/>
                  </a:lnTo>
                  <a:lnTo>
                    <a:pt x="33822" y="16711"/>
                  </a:lnTo>
                  <a:lnTo>
                    <a:pt x="33470" y="16107"/>
                  </a:lnTo>
                  <a:lnTo>
                    <a:pt x="33088" y="15503"/>
                  </a:lnTo>
                  <a:lnTo>
                    <a:pt x="32695" y="14910"/>
                  </a:lnTo>
                  <a:lnTo>
                    <a:pt x="32283" y="14316"/>
                  </a:lnTo>
                  <a:lnTo>
                    <a:pt x="31850" y="13743"/>
                  </a:lnTo>
                  <a:lnTo>
                    <a:pt x="31398" y="13170"/>
                  </a:lnTo>
                  <a:lnTo>
                    <a:pt x="30925" y="12616"/>
                  </a:lnTo>
                  <a:lnTo>
                    <a:pt x="30442" y="12063"/>
                  </a:lnTo>
                  <a:lnTo>
                    <a:pt x="29939" y="11520"/>
                  </a:lnTo>
                  <a:lnTo>
                    <a:pt x="29416" y="10987"/>
                  </a:lnTo>
                  <a:lnTo>
                    <a:pt x="28883" y="10473"/>
                  </a:lnTo>
                  <a:lnTo>
                    <a:pt x="28329" y="9960"/>
                  </a:lnTo>
                  <a:lnTo>
                    <a:pt x="27756" y="9457"/>
                  </a:lnTo>
                  <a:lnTo>
                    <a:pt x="27172" y="8964"/>
                  </a:lnTo>
                  <a:lnTo>
                    <a:pt x="26579" y="8482"/>
                  </a:lnTo>
                  <a:lnTo>
                    <a:pt x="25955" y="8019"/>
                  </a:lnTo>
                  <a:lnTo>
                    <a:pt x="25331" y="7556"/>
                  </a:lnTo>
                  <a:lnTo>
                    <a:pt x="24687" y="7113"/>
                  </a:lnTo>
                  <a:lnTo>
                    <a:pt x="24024" y="6671"/>
                  </a:lnTo>
                  <a:lnTo>
                    <a:pt x="23350" y="6248"/>
                  </a:lnTo>
                  <a:lnTo>
                    <a:pt x="22665" y="5836"/>
                  </a:lnTo>
                  <a:lnTo>
                    <a:pt x="21961" y="5433"/>
                  </a:lnTo>
                  <a:lnTo>
                    <a:pt x="21247" y="5051"/>
                  </a:lnTo>
                  <a:lnTo>
                    <a:pt x="20523" y="4669"/>
                  </a:lnTo>
                  <a:lnTo>
                    <a:pt x="19788" y="4307"/>
                  </a:lnTo>
                  <a:lnTo>
                    <a:pt x="19034" y="3965"/>
                  </a:lnTo>
                  <a:lnTo>
                    <a:pt x="18269" y="3623"/>
                  </a:lnTo>
                  <a:lnTo>
                    <a:pt x="17495" y="3301"/>
                  </a:lnTo>
                  <a:lnTo>
                    <a:pt x="16710" y="2999"/>
                  </a:lnTo>
                  <a:lnTo>
                    <a:pt x="15915" y="2697"/>
                  </a:lnTo>
                  <a:lnTo>
                    <a:pt x="15110" y="2415"/>
                  </a:lnTo>
                  <a:lnTo>
                    <a:pt x="14285" y="2154"/>
                  </a:lnTo>
                  <a:lnTo>
                    <a:pt x="13461" y="1902"/>
                  </a:lnTo>
                  <a:lnTo>
                    <a:pt x="12626" y="1661"/>
                  </a:lnTo>
                  <a:lnTo>
                    <a:pt x="11770" y="1440"/>
                  </a:lnTo>
                  <a:lnTo>
                    <a:pt x="10915" y="1228"/>
                  </a:lnTo>
                  <a:lnTo>
                    <a:pt x="10050" y="1037"/>
                  </a:lnTo>
                  <a:lnTo>
                    <a:pt x="9175" y="866"/>
                  </a:lnTo>
                  <a:lnTo>
                    <a:pt x="8290" y="705"/>
                  </a:lnTo>
                  <a:lnTo>
                    <a:pt x="7394" y="554"/>
                  </a:lnTo>
                  <a:lnTo>
                    <a:pt x="6499" y="424"/>
                  </a:lnTo>
                  <a:lnTo>
                    <a:pt x="5594" y="313"/>
                  </a:lnTo>
                  <a:lnTo>
                    <a:pt x="4678" y="222"/>
                  </a:lnTo>
                  <a:lnTo>
                    <a:pt x="3753" y="142"/>
                  </a:lnTo>
                  <a:lnTo>
                    <a:pt x="2827" y="81"/>
                  </a:lnTo>
                  <a:lnTo>
                    <a:pt x="1892" y="31"/>
                  </a:lnTo>
                  <a:lnTo>
                    <a:pt x="946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137;p27">
              <a:extLst>
                <a:ext uri="{FF2B5EF4-FFF2-40B4-BE49-F238E27FC236}">
                  <a16:creationId xmlns:a16="http://schemas.microsoft.com/office/drawing/2014/main" id="{0F88E0AA-385F-4FF5-A93D-D2EDDAE58AD4}"/>
                </a:ext>
              </a:extLst>
            </p:cNvPr>
            <p:cNvSpPr/>
            <p:nvPr/>
          </p:nvSpPr>
          <p:spPr>
            <a:xfrm>
              <a:off x="3732775" y="864850"/>
              <a:ext cx="281950" cy="281950"/>
            </a:xfrm>
            <a:custGeom>
              <a:avLst/>
              <a:gdLst/>
              <a:ahLst/>
              <a:cxnLst/>
              <a:rect l="l" t="t" r="r" b="b"/>
              <a:pathLst>
                <a:path w="11278" h="11278" extrusionOk="0">
                  <a:moveTo>
                    <a:pt x="5644" y="1"/>
                  </a:moveTo>
                  <a:lnTo>
                    <a:pt x="5353" y="11"/>
                  </a:lnTo>
                  <a:lnTo>
                    <a:pt x="5061" y="31"/>
                  </a:lnTo>
                  <a:lnTo>
                    <a:pt x="4779" y="71"/>
                  </a:lnTo>
                  <a:lnTo>
                    <a:pt x="4507" y="121"/>
                  </a:lnTo>
                  <a:lnTo>
                    <a:pt x="4236" y="182"/>
                  </a:lnTo>
                  <a:lnTo>
                    <a:pt x="3964" y="262"/>
                  </a:lnTo>
                  <a:lnTo>
                    <a:pt x="3703" y="343"/>
                  </a:lnTo>
                  <a:lnTo>
                    <a:pt x="3451" y="453"/>
                  </a:lnTo>
                  <a:lnTo>
                    <a:pt x="3200" y="564"/>
                  </a:lnTo>
                  <a:lnTo>
                    <a:pt x="2958" y="685"/>
                  </a:lnTo>
                  <a:lnTo>
                    <a:pt x="2717" y="825"/>
                  </a:lnTo>
                  <a:lnTo>
                    <a:pt x="2495" y="966"/>
                  </a:lnTo>
                  <a:lnTo>
                    <a:pt x="2274" y="1127"/>
                  </a:lnTo>
                  <a:lnTo>
                    <a:pt x="2053" y="1288"/>
                  </a:lnTo>
                  <a:lnTo>
                    <a:pt x="1852" y="1469"/>
                  </a:lnTo>
                  <a:lnTo>
                    <a:pt x="1660" y="1660"/>
                  </a:lnTo>
                  <a:lnTo>
                    <a:pt x="1469" y="1852"/>
                  </a:lnTo>
                  <a:lnTo>
                    <a:pt x="1288" y="2053"/>
                  </a:lnTo>
                  <a:lnTo>
                    <a:pt x="1127" y="2274"/>
                  </a:lnTo>
                  <a:lnTo>
                    <a:pt x="966" y="2495"/>
                  </a:lnTo>
                  <a:lnTo>
                    <a:pt x="815" y="2717"/>
                  </a:lnTo>
                  <a:lnTo>
                    <a:pt x="685" y="2958"/>
                  </a:lnTo>
                  <a:lnTo>
                    <a:pt x="564" y="3200"/>
                  </a:lnTo>
                  <a:lnTo>
                    <a:pt x="443" y="3451"/>
                  </a:lnTo>
                  <a:lnTo>
                    <a:pt x="343" y="3703"/>
                  </a:lnTo>
                  <a:lnTo>
                    <a:pt x="252" y="3964"/>
                  </a:lnTo>
                  <a:lnTo>
                    <a:pt x="182" y="4236"/>
                  </a:lnTo>
                  <a:lnTo>
                    <a:pt x="121" y="4507"/>
                  </a:lnTo>
                  <a:lnTo>
                    <a:pt x="71" y="4779"/>
                  </a:lnTo>
                  <a:lnTo>
                    <a:pt x="31" y="5061"/>
                  </a:lnTo>
                  <a:lnTo>
                    <a:pt x="11" y="5352"/>
                  </a:lnTo>
                  <a:lnTo>
                    <a:pt x="1" y="5634"/>
                  </a:lnTo>
                  <a:lnTo>
                    <a:pt x="11" y="5926"/>
                  </a:lnTo>
                  <a:lnTo>
                    <a:pt x="31" y="6218"/>
                  </a:lnTo>
                  <a:lnTo>
                    <a:pt x="71" y="6499"/>
                  </a:lnTo>
                  <a:lnTo>
                    <a:pt x="121" y="6781"/>
                  </a:lnTo>
                  <a:lnTo>
                    <a:pt x="182" y="7053"/>
                  </a:lnTo>
                  <a:lnTo>
                    <a:pt x="252" y="7314"/>
                  </a:lnTo>
                  <a:lnTo>
                    <a:pt x="343" y="7576"/>
                  </a:lnTo>
                  <a:lnTo>
                    <a:pt x="443" y="7837"/>
                  </a:lnTo>
                  <a:lnTo>
                    <a:pt x="564" y="8089"/>
                  </a:lnTo>
                  <a:lnTo>
                    <a:pt x="685" y="8330"/>
                  </a:lnTo>
                  <a:lnTo>
                    <a:pt x="815" y="8562"/>
                  </a:lnTo>
                  <a:lnTo>
                    <a:pt x="966" y="8793"/>
                  </a:lnTo>
                  <a:lnTo>
                    <a:pt x="1127" y="9014"/>
                  </a:lnTo>
                  <a:lnTo>
                    <a:pt x="1288" y="9226"/>
                  </a:lnTo>
                  <a:lnTo>
                    <a:pt x="1469" y="9427"/>
                  </a:lnTo>
                  <a:lnTo>
                    <a:pt x="1660" y="9628"/>
                  </a:lnTo>
                  <a:lnTo>
                    <a:pt x="1852" y="9809"/>
                  </a:lnTo>
                  <a:lnTo>
                    <a:pt x="2053" y="9990"/>
                  </a:lnTo>
                  <a:lnTo>
                    <a:pt x="2274" y="10161"/>
                  </a:lnTo>
                  <a:lnTo>
                    <a:pt x="2495" y="10312"/>
                  </a:lnTo>
                  <a:lnTo>
                    <a:pt x="2717" y="10463"/>
                  </a:lnTo>
                  <a:lnTo>
                    <a:pt x="2958" y="10594"/>
                  </a:lnTo>
                  <a:lnTo>
                    <a:pt x="3200" y="10725"/>
                  </a:lnTo>
                  <a:lnTo>
                    <a:pt x="3451" y="10835"/>
                  </a:lnTo>
                  <a:lnTo>
                    <a:pt x="3703" y="10936"/>
                  </a:lnTo>
                  <a:lnTo>
                    <a:pt x="3964" y="11026"/>
                  </a:lnTo>
                  <a:lnTo>
                    <a:pt x="4236" y="11097"/>
                  </a:lnTo>
                  <a:lnTo>
                    <a:pt x="4507" y="11157"/>
                  </a:lnTo>
                  <a:lnTo>
                    <a:pt x="4779" y="11207"/>
                  </a:lnTo>
                  <a:lnTo>
                    <a:pt x="5061" y="11248"/>
                  </a:lnTo>
                  <a:lnTo>
                    <a:pt x="5353" y="11268"/>
                  </a:lnTo>
                  <a:lnTo>
                    <a:pt x="5644" y="11278"/>
                  </a:lnTo>
                  <a:lnTo>
                    <a:pt x="5926" y="11268"/>
                  </a:lnTo>
                  <a:lnTo>
                    <a:pt x="6218" y="11248"/>
                  </a:lnTo>
                  <a:lnTo>
                    <a:pt x="6499" y="11207"/>
                  </a:lnTo>
                  <a:lnTo>
                    <a:pt x="6771" y="11157"/>
                  </a:lnTo>
                  <a:lnTo>
                    <a:pt x="7043" y="11097"/>
                  </a:lnTo>
                  <a:lnTo>
                    <a:pt x="7314" y="11026"/>
                  </a:lnTo>
                  <a:lnTo>
                    <a:pt x="7576" y="10936"/>
                  </a:lnTo>
                  <a:lnTo>
                    <a:pt x="7827" y="10835"/>
                  </a:lnTo>
                  <a:lnTo>
                    <a:pt x="8079" y="10725"/>
                  </a:lnTo>
                  <a:lnTo>
                    <a:pt x="8320" y="10594"/>
                  </a:lnTo>
                  <a:lnTo>
                    <a:pt x="8562" y="10463"/>
                  </a:lnTo>
                  <a:lnTo>
                    <a:pt x="8793" y="10312"/>
                  </a:lnTo>
                  <a:lnTo>
                    <a:pt x="9014" y="10161"/>
                  </a:lnTo>
                  <a:lnTo>
                    <a:pt x="9226" y="9990"/>
                  </a:lnTo>
                  <a:lnTo>
                    <a:pt x="9427" y="9809"/>
                  </a:lnTo>
                  <a:lnTo>
                    <a:pt x="9628" y="9628"/>
                  </a:lnTo>
                  <a:lnTo>
                    <a:pt x="9809" y="9427"/>
                  </a:lnTo>
                  <a:lnTo>
                    <a:pt x="9990" y="9226"/>
                  </a:lnTo>
                  <a:lnTo>
                    <a:pt x="10151" y="9014"/>
                  </a:lnTo>
                  <a:lnTo>
                    <a:pt x="10312" y="8793"/>
                  </a:lnTo>
                  <a:lnTo>
                    <a:pt x="10463" y="8562"/>
                  </a:lnTo>
                  <a:lnTo>
                    <a:pt x="10594" y="8330"/>
                  </a:lnTo>
                  <a:lnTo>
                    <a:pt x="10725" y="8089"/>
                  </a:lnTo>
                  <a:lnTo>
                    <a:pt x="10835" y="7837"/>
                  </a:lnTo>
                  <a:lnTo>
                    <a:pt x="10936" y="7576"/>
                  </a:lnTo>
                  <a:lnTo>
                    <a:pt x="11026" y="7314"/>
                  </a:lnTo>
                  <a:lnTo>
                    <a:pt x="11097" y="7053"/>
                  </a:lnTo>
                  <a:lnTo>
                    <a:pt x="11157" y="6781"/>
                  </a:lnTo>
                  <a:lnTo>
                    <a:pt x="11207" y="6499"/>
                  </a:lnTo>
                  <a:lnTo>
                    <a:pt x="11248" y="6218"/>
                  </a:lnTo>
                  <a:lnTo>
                    <a:pt x="11268" y="5926"/>
                  </a:lnTo>
                  <a:lnTo>
                    <a:pt x="11278" y="5634"/>
                  </a:lnTo>
                  <a:lnTo>
                    <a:pt x="11268" y="5352"/>
                  </a:lnTo>
                  <a:lnTo>
                    <a:pt x="11248" y="5061"/>
                  </a:lnTo>
                  <a:lnTo>
                    <a:pt x="11207" y="4779"/>
                  </a:lnTo>
                  <a:lnTo>
                    <a:pt x="11157" y="4507"/>
                  </a:lnTo>
                  <a:lnTo>
                    <a:pt x="11097" y="4236"/>
                  </a:lnTo>
                  <a:lnTo>
                    <a:pt x="11026" y="3964"/>
                  </a:lnTo>
                  <a:lnTo>
                    <a:pt x="10936" y="3703"/>
                  </a:lnTo>
                  <a:lnTo>
                    <a:pt x="10835" y="3451"/>
                  </a:lnTo>
                  <a:lnTo>
                    <a:pt x="10725" y="3200"/>
                  </a:lnTo>
                  <a:lnTo>
                    <a:pt x="10594" y="2958"/>
                  </a:lnTo>
                  <a:lnTo>
                    <a:pt x="10463" y="2717"/>
                  </a:lnTo>
                  <a:lnTo>
                    <a:pt x="10312" y="2495"/>
                  </a:lnTo>
                  <a:lnTo>
                    <a:pt x="10151" y="2274"/>
                  </a:lnTo>
                  <a:lnTo>
                    <a:pt x="9990" y="2053"/>
                  </a:lnTo>
                  <a:lnTo>
                    <a:pt x="9809" y="1852"/>
                  </a:lnTo>
                  <a:lnTo>
                    <a:pt x="9628" y="1660"/>
                  </a:lnTo>
                  <a:lnTo>
                    <a:pt x="9427" y="1469"/>
                  </a:lnTo>
                  <a:lnTo>
                    <a:pt x="9226" y="1288"/>
                  </a:lnTo>
                  <a:lnTo>
                    <a:pt x="9014" y="1127"/>
                  </a:lnTo>
                  <a:lnTo>
                    <a:pt x="8793" y="966"/>
                  </a:lnTo>
                  <a:lnTo>
                    <a:pt x="8562" y="825"/>
                  </a:lnTo>
                  <a:lnTo>
                    <a:pt x="8320" y="685"/>
                  </a:lnTo>
                  <a:lnTo>
                    <a:pt x="8079" y="564"/>
                  </a:lnTo>
                  <a:lnTo>
                    <a:pt x="7827" y="453"/>
                  </a:lnTo>
                  <a:lnTo>
                    <a:pt x="7576" y="343"/>
                  </a:lnTo>
                  <a:lnTo>
                    <a:pt x="7314" y="262"/>
                  </a:lnTo>
                  <a:lnTo>
                    <a:pt x="7043" y="182"/>
                  </a:lnTo>
                  <a:lnTo>
                    <a:pt x="6771" y="121"/>
                  </a:lnTo>
                  <a:lnTo>
                    <a:pt x="6499" y="71"/>
                  </a:lnTo>
                  <a:lnTo>
                    <a:pt x="6218" y="31"/>
                  </a:lnTo>
                  <a:lnTo>
                    <a:pt x="5926" y="11"/>
                  </a:lnTo>
                  <a:lnTo>
                    <a:pt x="56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138;p27">
              <a:extLst>
                <a:ext uri="{FF2B5EF4-FFF2-40B4-BE49-F238E27FC236}">
                  <a16:creationId xmlns:a16="http://schemas.microsoft.com/office/drawing/2014/main" id="{E5F6E482-4F32-4D1D-BB22-1DA41E653711}"/>
                </a:ext>
              </a:extLst>
            </p:cNvPr>
            <p:cNvSpPr/>
            <p:nvPr/>
          </p:nvSpPr>
          <p:spPr>
            <a:xfrm>
              <a:off x="4163850" y="864850"/>
              <a:ext cx="281950" cy="281950"/>
            </a:xfrm>
            <a:custGeom>
              <a:avLst/>
              <a:gdLst/>
              <a:ahLst/>
              <a:cxnLst/>
              <a:rect l="l" t="t" r="r" b="b"/>
              <a:pathLst>
                <a:path w="11278" h="11278" extrusionOk="0">
                  <a:moveTo>
                    <a:pt x="5634" y="1"/>
                  </a:moveTo>
                  <a:lnTo>
                    <a:pt x="5342" y="11"/>
                  </a:lnTo>
                  <a:lnTo>
                    <a:pt x="5061" y="31"/>
                  </a:lnTo>
                  <a:lnTo>
                    <a:pt x="4779" y="71"/>
                  </a:lnTo>
                  <a:lnTo>
                    <a:pt x="4507" y="121"/>
                  </a:lnTo>
                  <a:lnTo>
                    <a:pt x="4226" y="182"/>
                  </a:lnTo>
                  <a:lnTo>
                    <a:pt x="3964" y="262"/>
                  </a:lnTo>
                  <a:lnTo>
                    <a:pt x="3703" y="343"/>
                  </a:lnTo>
                  <a:lnTo>
                    <a:pt x="3451" y="453"/>
                  </a:lnTo>
                  <a:lnTo>
                    <a:pt x="3200" y="564"/>
                  </a:lnTo>
                  <a:lnTo>
                    <a:pt x="2958" y="685"/>
                  </a:lnTo>
                  <a:lnTo>
                    <a:pt x="2717" y="825"/>
                  </a:lnTo>
                  <a:lnTo>
                    <a:pt x="2485" y="966"/>
                  </a:lnTo>
                  <a:lnTo>
                    <a:pt x="2264" y="1127"/>
                  </a:lnTo>
                  <a:lnTo>
                    <a:pt x="2053" y="1288"/>
                  </a:lnTo>
                  <a:lnTo>
                    <a:pt x="1851" y="1469"/>
                  </a:lnTo>
                  <a:lnTo>
                    <a:pt x="1660" y="1660"/>
                  </a:lnTo>
                  <a:lnTo>
                    <a:pt x="1469" y="1852"/>
                  </a:lnTo>
                  <a:lnTo>
                    <a:pt x="1288" y="2053"/>
                  </a:lnTo>
                  <a:lnTo>
                    <a:pt x="1127" y="2274"/>
                  </a:lnTo>
                  <a:lnTo>
                    <a:pt x="966" y="2495"/>
                  </a:lnTo>
                  <a:lnTo>
                    <a:pt x="825" y="2717"/>
                  </a:lnTo>
                  <a:lnTo>
                    <a:pt x="685" y="2958"/>
                  </a:lnTo>
                  <a:lnTo>
                    <a:pt x="564" y="3200"/>
                  </a:lnTo>
                  <a:lnTo>
                    <a:pt x="443" y="3451"/>
                  </a:lnTo>
                  <a:lnTo>
                    <a:pt x="342" y="3703"/>
                  </a:lnTo>
                  <a:lnTo>
                    <a:pt x="262" y="3964"/>
                  </a:lnTo>
                  <a:lnTo>
                    <a:pt x="182" y="4236"/>
                  </a:lnTo>
                  <a:lnTo>
                    <a:pt x="121" y="4507"/>
                  </a:lnTo>
                  <a:lnTo>
                    <a:pt x="71" y="4779"/>
                  </a:lnTo>
                  <a:lnTo>
                    <a:pt x="31" y="5061"/>
                  </a:lnTo>
                  <a:lnTo>
                    <a:pt x="10" y="5352"/>
                  </a:lnTo>
                  <a:lnTo>
                    <a:pt x="0" y="5634"/>
                  </a:lnTo>
                  <a:lnTo>
                    <a:pt x="10" y="5926"/>
                  </a:lnTo>
                  <a:lnTo>
                    <a:pt x="31" y="6218"/>
                  </a:lnTo>
                  <a:lnTo>
                    <a:pt x="71" y="6499"/>
                  </a:lnTo>
                  <a:lnTo>
                    <a:pt x="121" y="6781"/>
                  </a:lnTo>
                  <a:lnTo>
                    <a:pt x="182" y="7053"/>
                  </a:lnTo>
                  <a:lnTo>
                    <a:pt x="262" y="7314"/>
                  </a:lnTo>
                  <a:lnTo>
                    <a:pt x="342" y="7576"/>
                  </a:lnTo>
                  <a:lnTo>
                    <a:pt x="443" y="7837"/>
                  </a:lnTo>
                  <a:lnTo>
                    <a:pt x="564" y="8089"/>
                  </a:lnTo>
                  <a:lnTo>
                    <a:pt x="685" y="8330"/>
                  </a:lnTo>
                  <a:lnTo>
                    <a:pt x="825" y="8562"/>
                  </a:lnTo>
                  <a:lnTo>
                    <a:pt x="966" y="8793"/>
                  </a:lnTo>
                  <a:lnTo>
                    <a:pt x="1127" y="9014"/>
                  </a:lnTo>
                  <a:lnTo>
                    <a:pt x="1288" y="9226"/>
                  </a:lnTo>
                  <a:lnTo>
                    <a:pt x="1469" y="9427"/>
                  </a:lnTo>
                  <a:lnTo>
                    <a:pt x="1660" y="9628"/>
                  </a:lnTo>
                  <a:lnTo>
                    <a:pt x="1851" y="9809"/>
                  </a:lnTo>
                  <a:lnTo>
                    <a:pt x="2053" y="9990"/>
                  </a:lnTo>
                  <a:lnTo>
                    <a:pt x="2264" y="10161"/>
                  </a:lnTo>
                  <a:lnTo>
                    <a:pt x="2485" y="10312"/>
                  </a:lnTo>
                  <a:lnTo>
                    <a:pt x="2717" y="10463"/>
                  </a:lnTo>
                  <a:lnTo>
                    <a:pt x="2958" y="10594"/>
                  </a:lnTo>
                  <a:lnTo>
                    <a:pt x="3200" y="10725"/>
                  </a:lnTo>
                  <a:lnTo>
                    <a:pt x="3451" y="10835"/>
                  </a:lnTo>
                  <a:lnTo>
                    <a:pt x="3703" y="10936"/>
                  </a:lnTo>
                  <a:lnTo>
                    <a:pt x="3964" y="11026"/>
                  </a:lnTo>
                  <a:lnTo>
                    <a:pt x="4226" y="11097"/>
                  </a:lnTo>
                  <a:lnTo>
                    <a:pt x="4507" y="11157"/>
                  </a:lnTo>
                  <a:lnTo>
                    <a:pt x="4779" y="11207"/>
                  </a:lnTo>
                  <a:lnTo>
                    <a:pt x="5061" y="11248"/>
                  </a:lnTo>
                  <a:lnTo>
                    <a:pt x="5342" y="11268"/>
                  </a:lnTo>
                  <a:lnTo>
                    <a:pt x="5634" y="11278"/>
                  </a:lnTo>
                  <a:lnTo>
                    <a:pt x="5926" y="11268"/>
                  </a:lnTo>
                  <a:lnTo>
                    <a:pt x="6218" y="11248"/>
                  </a:lnTo>
                  <a:lnTo>
                    <a:pt x="6499" y="11207"/>
                  </a:lnTo>
                  <a:lnTo>
                    <a:pt x="6771" y="11157"/>
                  </a:lnTo>
                  <a:lnTo>
                    <a:pt x="7042" y="11097"/>
                  </a:lnTo>
                  <a:lnTo>
                    <a:pt x="7314" y="11026"/>
                  </a:lnTo>
                  <a:lnTo>
                    <a:pt x="7576" y="10936"/>
                  </a:lnTo>
                  <a:lnTo>
                    <a:pt x="7837" y="10835"/>
                  </a:lnTo>
                  <a:lnTo>
                    <a:pt x="8079" y="10725"/>
                  </a:lnTo>
                  <a:lnTo>
                    <a:pt x="8330" y="10594"/>
                  </a:lnTo>
                  <a:lnTo>
                    <a:pt x="8561" y="10463"/>
                  </a:lnTo>
                  <a:lnTo>
                    <a:pt x="8793" y="10312"/>
                  </a:lnTo>
                  <a:lnTo>
                    <a:pt x="9014" y="10161"/>
                  </a:lnTo>
                  <a:lnTo>
                    <a:pt x="9225" y="9990"/>
                  </a:lnTo>
                  <a:lnTo>
                    <a:pt x="9427" y="9809"/>
                  </a:lnTo>
                  <a:lnTo>
                    <a:pt x="9628" y="9628"/>
                  </a:lnTo>
                  <a:lnTo>
                    <a:pt x="9809" y="9427"/>
                  </a:lnTo>
                  <a:lnTo>
                    <a:pt x="9990" y="9226"/>
                  </a:lnTo>
                  <a:lnTo>
                    <a:pt x="10151" y="9014"/>
                  </a:lnTo>
                  <a:lnTo>
                    <a:pt x="10312" y="8793"/>
                  </a:lnTo>
                  <a:lnTo>
                    <a:pt x="10463" y="8562"/>
                  </a:lnTo>
                  <a:lnTo>
                    <a:pt x="10594" y="8330"/>
                  </a:lnTo>
                  <a:lnTo>
                    <a:pt x="10724" y="8089"/>
                  </a:lnTo>
                  <a:lnTo>
                    <a:pt x="10835" y="7837"/>
                  </a:lnTo>
                  <a:lnTo>
                    <a:pt x="10936" y="7576"/>
                  </a:lnTo>
                  <a:lnTo>
                    <a:pt x="11026" y="7314"/>
                  </a:lnTo>
                  <a:lnTo>
                    <a:pt x="11097" y="7053"/>
                  </a:lnTo>
                  <a:lnTo>
                    <a:pt x="11157" y="6781"/>
                  </a:lnTo>
                  <a:lnTo>
                    <a:pt x="11207" y="6499"/>
                  </a:lnTo>
                  <a:lnTo>
                    <a:pt x="11248" y="6218"/>
                  </a:lnTo>
                  <a:lnTo>
                    <a:pt x="11268" y="5926"/>
                  </a:lnTo>
                  <a:lnTo>
                    <a:pt x="11278" y="5634"/>
                  </a:lnTo>
                  <a:lnTo>
                    <a:pt x="11268" y="5352"/>
                  </a:lnTo>
                  <a:lnTo>
                    <a:pt x="11248" y="5061"/>
                  </a:lnTo>
                  <a:lnTo>
                    <a:pt x="11207" y="4779"/>
                  </a:lnTo>
                  <a:lnTo>
                    <a:pt x="11157" y="4507"/>
                  </a:lnTo>
                  <a:lnTo>
                    <a:pt x="11097" y="4236"/>
                  </a:lnTo>
                  <a:lnTo>
                    <a:pt x="11026" y="3964"/>
                  </a:lnTo>
                  <a:lnTo>
                    <a:pt x="10936" y="3703"/>
                  </a:lnTo>
                  <a:lnTo>
                    <a:pt x="10835" y="3451"/>
                  </a:lnTo>
                  <a:lnTo>
                    <a:pt x="10724" y="3200"/>
                  </a:lnTo>
                  <a:lnTo>
                    <a:pt x="10594" y="2958"/>
                  </a:lnTo>
                  <a:lnTo>
                    <a:pt x="10463" y="2717"/>
                  </a:lnTo>
                  <a:lnTo>
                    <a:pt x="10312" y="2495"/>
                  </a:lnTo>
                  <a:lnTo>
                    <a:pt x="10151" y="2274"/>
                  </a:lnTo>
                  <a:lnTo>
                    <a:pt x="9990" y="2053"/>
                  </a:lnTo>
                  <a:lnTo>
                    <a:pt x="9809" y="1852"/>
                  </a:lnTo>
                  <a:lnTo>
                    <a:pt x="9628" y="1660"/>
                  </a:lnTo>
                  <a:lnTo>
                    <a:pt x="9427" y="1469"/>
                  </a:lnTo>
                  <a:lnTo>
                    <a:pt x="9225" y="1288"/>
                  </a:lnTo>
                  <a:lnTo>
                    <a:pt x="9014" y="1127"/>
                  </a:lnTo>
                  <a:lnTo>
                    <a:pt x="8793" y="966"/>
                  </a:lnTo>
                  <a:lnTo>
                    <a:pt x="8561" y="825"/>
                  </a:lnTo>
                  <a:lnTo>
                    <a:pt x="8330" y="685"/>
                  </a:lnTo>
                  <a:lnTo>
                    <a:pt x="8079" y="564"/>
                  </a:lnTo>
                  <a:lnTo>
                    <a:pt x="7837" y="453"/>
                  </a:lnTo>
                  <a:lnTo>
                    <a:pt x="7576" y="343"/>
                  </a:lnTo>
                  <a:lnTo>
                    <a:pt x="7314" y="262"/>
                  </a:lnTo>
                  <a:lnTo>
                    <a:pt x="7042" y="182"/>
                  </a:lnTo>
                  <a:lnTo>
                    <a:pt x="6771" y="121"/>
                  </a:lnTo>
                  <a:lnTo>
                    <a:pt x="6499" y="71"/>
                  </a:lnTo>
                  <a:lnTo>
                    <a:pt x="6218" y="31"/>
                  </a:lnTo>
                  <a:lnTo>
                    <a:pt x="5926" y="11"/>
                  </a:lnTo>
                  <a:lnTo>
                    <a:pt x="56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139;p27">
              <a:extLst>
                <a:ext uri="{FF2B5EF4-FFF2-40B4-BE49-F238E27FC236}">
                  <a16:creationId xmlns:a16="http://schemas.microsoft.com/office/drawing/2014/main" id="{D04B5EE9-A042-454B-84E6-C7F95CC73287}"/>
                </a:ext>
              </a:extLst>
            </p:cNvPr>
            <p:cNvSpPr/>
            <p:nvPr/>
          </p:nvSpPr>
          <p:spPr>
            <a:xfrm>
              <a:off x="3873875" y="864850"/>
              <a:ext cx="140850" cy="281950"/>
            </a:xfrm>
            <a:custGeom>
              <a:avLst/>
              <a:gdLst/>
              <a:ahLst/>
              <a:cxnLst/>
              <a:rect l="l" t="t" r="r" b="b"/>
              <a:pathLst>
                <a:path w="5634" h="11278" extrusionOk="0">
                  <a:moveTo>
                    <a:pt x="0" y="1"/>
                  </a:moveTo>
                  <a:lnTo>
                    <a:pt x="0" y="11278"/>
                  </a:lnTo>
                  <a:lnTo>
                    <a:pt x="282" y="11268"/>
                  </a:lnTo>
                  <a:lnTo>
                    <a:pt x="574" y="11248"/>
                  </a:lnTo>
                  <a:lnTo>
                    <a:pt x="855" y="11207"/>
                  </a:lnTo>
                  <a:lnTo>
                    <a:pt x="1127" y="11157"/>
                  </a:lnTo>
                  <a:lnTo>
                    <a:pt x="1399" y="11097"/>
                  </a:lnTo>
                  <a:lnTo>
                    <a:pt x="1670" y="11026"/>
                  </a:lnTo>
                  <a:lnTo>
                    <a:pt x="1932" y="10936"/>
                  </a:lnTo>
                  <a:lnTo>
                    <a:pt x="2183" y="10835"/>
                  </a:lnTo>
                  <a:lnTo>
                    <a:pt x="2435" y="10725"/>
                  </a:lnTo>
                  <a:lnTo>
                    <a:pt x="2676" y="10594"/>
                  </a:lnTo>
                  <a:lnTo>
                    <a:pt x="2918" y="10463"/>
                  </a:lnTo>
                  <a:lnTo>
                    <a:pt x="3149" y="10312"/>
                  </a:lnTo>
                  <a:lnTo>
                    <a:pt x="3370" y="10161"/>
                  </a:lnTo>
                  <a:lnTo>
                    <a:pt x="3582" y="9990"/>
                  </a:lnTo>
                  <a:lnTo>
                    <a:pt x="3783" y="9809"/>
                  </a:lnTo>
                  <a:lnTo>
                    <a:pt x="3984" y="9628"/>
                  </a:lnTo>
                  <a:lnTo>
                    <a:pt x="4165" y="9427"/>
                  </a:lnTo>
                  <a:lnTo>
                    <a:pt x="4346" y="9226"/>
                  </a:lnTo>
                  <a:lnTo>
                    <a:pt x="4507" y="9014"/>
                  </a:lnTo>
                  <a:lnTo>
                    <a:pt x="4668" y="8793"/>
                  </a:lnTo>
                  <a:lnTo>
                    <a:pt x="4819" y="8562"/>
                  </a:lnTo>
                  <a:lnTo>
                    <a:pt x="4950" y="8330"/>
                  </a:lnTo>
                  <a:lnTo>
                    <a:pt x="5081" y="8089"/>
                  </a:lnTo>
                  <a:lnTo>
                    <a:pt x="5191" y="7837"/>
                  </a:lnTo>
                  <a:lnTo>
                    <a:pt x="5292" y="7576"/>
                  </a:lnTo>
                  <a:lnTo>
                    <a:pt x="5382" y="7314"/>
                  </a:lnTo>
                  <a:lnTo>
                    <a:pt x="5453" y="7053"/>
                  </a:lnTo>
                  <a:lnTo>
                    <a:pt x="5513" y="6781"/>
                  </a:lnTo>
                  <a:lnTo>
                    <a:pt x="5563" y="6499"/>
                  </a:lnTo>
                  <a:lnTo>
                    <a:pt x="5604" y="6218"/>
                  </a:lnTo>
                  <a:lnTo>
                    <a:pt x="5624" y="5926"/>
                  </a:lnTo>
                  <a:lnTo>
                    <a:pt x="5634" y="5634"/>
                  </a:lnTo>
                  <a:lnTo>
                    <a:pt x="5624" y="5352"/>
                  </a:lnTo>
                  <a:lnTo>
                    <a:pt x="5604" y="5061"/>
                  </a:lnTo>
                  <a:lnTo>
                    <a:pt x="5563" y="4779"/>
                  </a:lnTo>
                  <a:lnTo>
                    <a:pt x="5513" y="4507"/>
                  </a:lnTo>
                  <a:lnTo>
                    <a:pt x="5453" y="4236"/>
                  </a:lnTo>
                  <a:lnTo>
                    <a:pt x="5382" y="3964"/>
                  </a:lnTo>
                  <a:lnTo>
                    <a:pt x="5292" y="3703"/>
                  </a:lnTo>
                  <a:lnTo>
                    <a:pt x="5191" y="3451"/>
                  </a:lnTo>
                  <a:lnTo>
                    <a:pt x="5081" y="3200"/>
                  </a:lnTo>
                  <a:lnTo>
                    <a:pt x="4950" y="2958"/>
                  </a:lnTo>
                  <a:lnTo>
                    <a:pt x="4819" y="2717"/>
                  </a:lnTo>
                  <a:lnTo>
                    <a:pt x="4668" y="2495"/>
                  </a:lnTo>
                  <a:lnTo>
                    <a:pt x="4507" y="2274"/>
                  </a:lnTo>
                  <a:lnTo>
                    <a:pt x="4346" y="2053"/>
                  </a:lnTo>
                  <a:lnTo>
                    <a:pt x="4165" y="1852"/>
                  </a:lnTo>
                  <a:lnTo>
                    <a:pt x="3984" y="1660"/>
                  </a:lnTo>
                  <a:lnTo>
                    <a:pt x="3783" y="1469"/>
                  </a:lnTo>
                  <a:lnTo>
                    <a:pt x="3582" y="1288"/>
                  </a:lnTo>
                  <a:lnTo>
                    <a:pt x="3370" y="1127"/>
                  </a:lnTo>
                  <a:lnTo>
                    <a:pt x="3149" y="966"/>
                  </a:lnTo>
                  <a:lnTo>
                    <a:pt x="2918" y="825"/>
                  </a:lnTo>
                  <a:lnTo>
                    <a:pt x="2676" y="685"/>
                  </a:lnTo>
                  <a:lnTo>
                    <a:pt x="2435" y="564"/>
                  </a:lnTo>
                  <a:lnTo>
                    <a:pt x="2183" y="453"/>
                  </a:lnTo>
                  <a:lnTo>
                    <a:pt x="1932" y="343"/>
                  </a:lnTo>
                  <a:lnTo>
                    <a:pt x="1670" y="262"/>
                  </a:lnTo>
                  <a:lnTo>
                    <a:pt x="1399" y="182"/>
                  </a:lnTo>
                  <a:lnTo>
                    <a:pt x="1127" y="121"/>
                  </a:lnTo>
                  <a:lnTo>
                    <a:pt x="855" y="71"/>
                  </a:lnTo>
                  <a:lnTo>
                    <a:pt x="574" y="31"/>
                  </a:lnTo>
                  <a:lnTo>
                    <a:pt x="282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Flèche : bas 250">
            <a:extLst>
              <a:ext uri="{FF2B5EF4-FFF2-40B4-BE49-F238E27FC236}">
                <a16:creationId xmlns:a16="http://schemas.microsoft.com/office/drawing/2014/main" id="{3768563E-7CFB-4724-8DCE-D1A697D0B00D}"/>
              </a:ext>
            </a:extLst>
          </p:cNvPr>
          <p:cNvSpPr/>
          <p:nvPr/>
        </p:nvSpPr>
        <p:spPr>
          <a:xfrm>
            <a:off x="3628563" y="2045104"/>
            <a:ext cx="228600" cy="168088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Flèche : bas 251">
            <a:extLst>
              <a:ext uri="{FF2B5EF4-FFF2-40B4-BE49-F238E27FC236}">
                <a16:creationId xmlns:a16="http://schemas.microsoft.com/office/drawing/2014/main" id="{A113148D-1966-4AA7-8512-BFCA987F2D2D}"/>
              </a:ext>
            </a:extLst>
          </p:cNvPr>
          <p:cNvSpPr/>
          <p:nvPr/>
        </p:nvSpPr>
        <p:spPr>
          <a:xfrm>
            <a:off x="6134001" y="2019402"/>
            <a:ext cx="228600" cy="168088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ZoneTexte 252">
            <a:extLst>
              <a:ext uri="{FF2B5EF4-FFF2-40B4-BE49-F238E27FC236}">
                <a16:creationId xmlns:a16="http://schemas.microsoft.com/office/drawing/2014/main" id="{1AAD37D8-9E91-4EEE-ADB0-F8225062B285}"/>
              </a:ext>
            </a:extLst>
          </p:cNvPr>
          <p:cNvSpPr txBox="1"/>
          <p:nvPr/>
        </p:nvSpPr>
        <p:spPr>
          <a:xfrm>
            <a:off x="6170678" y="1520335"/>
            <a:ext cx="1464311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800" b="1" dirty="0">
                <a:latin typeface="Fira Sans Extra Condensed" panose="020B0503050000020004" pitchFamily="34" charset="0"/>
              </a:rPr>
              <a:t>Secteur public</a:t>
            </a:r>
          </a:p>
        </p:txBody>
      </p:sp>
      <p:sp>
        <p:nvSpPr>
          <p:cNvPr id="254" name="ZoneTexte 253">
            <a:extLst>
              <a:ext uri="{FF2B5EF4-FFF2-40B4-BE49-F238E27FC236}">
                <a16:creationId xmlns:a16="http://schemas.microsoft.com/office/drawing/2014/main" id="{666FCDB9-C8F2-4B3A-B729-542F159AFD9D}"/>
              </a:ext>
            </a:extLst>
          </p:cNvPr>
          <p:cNvSpPr txBox="1"/>
          <p:nvPr/>
        </p:nvSpPr>
        <p:spPr>
          <a:xfrm>
            <a:off x="2367641" y="1519690"/>
            <a:ext cx="1375222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800" b="1" dirty="0">
                <a:latin typeface="Fira Sans Extra Condensed" panose="020B0503050000020004" pitchFamily="34" charset="0"/>
              </a:rPr>
              <a:t>Secteur privé</a:t>
            </a:r>
          </a:p>
        </p:txBody>
      </p:sp>
      <p:sp>
        <p:nvSpPr>
          <p:cNvPr id="260" name="ZoneTexte 259">
            <a:extLst>
              <a:ext uri="{FF2B5EF4-FFF2-40B4-BE49-F238E27FC236}">
                <a16:creationId xmlns:a16="http://schemas.microsoft.com/office/drawing/2014/main" id="{7B82C621-EA73-43EC-8ED0-0D445AD4BFB1}"/>
              </a:ext>
            </a:extLst>
          </p:cNvPr>
          <p:cNvSpPr txBox="1"/>
          <p:nvPr/>
        </p:nvSpPr>
        <p:spPr>
          <a:xfrm>
            <a:off x="174466" y="4628601"/>
            <a:ext cx="944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  <a:ea typeface="Times New Roman" panose="02020603050405020304" pitchFamily="18" charset="0"/>
              </a:rPr>
              <a:t>O</a:t>
            </a:r>
            <a:r>
              <a:rPr lang="fr-FR" sz="1400" b="1" dirty="0">
                <a:solidFill>
                  <a:srgbClr val="000000"/>
                </a:solidFill>
                <a:effectLst/>
                <a:latin typeface="Fira Sans Extra Condensed" panose="020B0503050000020004" pitchFamily="34" charset="0"/>
                <a:ea typeface="Times New Roman" panose="02020603050405020304" pitchFamily="18" charset="0"/>
              </a:rPr>
              <a:t>uvriers</a:t>
            </a:r>
            <a:endParaRPr lang="fr-FR" b="1" dirty="0">
              <a:latin typeface="Fira Sans Extra Condensed" panose="020B0503050000020004" pitchFamily="34" charset="0"/>
            </a:endParaRPr>
          </a:p>
        </p:txBody>
      </p:sp>
      <p:sp>
        <p:nvSpPr>
          <p:cNvPr id="262" name="ZoneTexte 261">
            <a:extLst>
              <a:ext uri="{FF2B5EF4-FFF2-40B4-BE49-F238E27FC236}">
                <a16:creationId xmlns:a16="http://schemas.microsoft.com/office/drawing/2014/main" id="{6C89FC16-B2B4-4D7D-8797-8F938666BCA8}"/>
              </a:ext>
            </a:extLst>
          </p:cNvPr>
          <p:cNvSpPr txBox="1"/>
          <p:nvPr/>
        </p:nvSpPr>
        <p:spPr>
          <a:xfrm rot="5400000">
            <a:off x="4512623" y="3365445"/>
            <a:ext cx="3194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L’</a:t>
            </a:r>
            <a:r>
              <a:rPr lang="fr-FR" sz="1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écart se augment progressivement</a:t>
            </a:r>
            <a:r>
              <a:rPr lang="fr-FR" sz="1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264" name="Google Shape;884;p24">
            <a:extLst>
              <a:ext uri="{FF2B5EF4-FFF2-40B4-BE49-F238E27FC236}">
                <a16:creationId xmlns:a16="http://schemas.microsoft.com/office/drawing/2014/main" id="{FF704399-F745-4F36-B597-682331E51399}"/>
              </a:ext>
            </a:extLst>
          </p:cNvPr>
          <p:cNvSpPr txBox="1"/>
          <p:nvPr/>
        </p:nvSpPr>
        <p:spPr>
          <a:xfrm>
            <a:off x="6494331" y="2097726"/>
            <a:ext cx="860100" cy="371400"/>
          </a:xfrm>
          <a:prstGeom prst="rect">
            <a:avLst/>
          </a:prstGeom>
          <a:solidFill>
            <a:srgbClr val="64A8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15%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66" name="Google Shape;957;p24">
            <a:extLst>
              <a:ext uri="{FF2B5EF4-FFF2-40B4-BE49-F238E27FC236}">
                <a16:creationId xmlns:a16="http://schemas.microsoft.com/office/drawing/2014/main" id="{1EFC8E22-CD7A-4B6C-80FE-4E35A8BDB8B4}"/>
              </a:ext>
            </a:extLst>
          </p:cNvPr>
          <p:cNvCxnSpPr>
            <a:cxnSpLocks/>
          </p:cNvCxnSpPr>
          <p:nvPr/>
        </p:nvCxnSpPr>
        <p:spPr>
          <a:xfrm>
            <a:off x="5351604" y="2291827"/>
            <a:ext cx="1120970" cy="960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69" name="Google Shape;884;p24">
            <a:extLst>
              <a:ext uri="{FF2B5EF4-FFF2-40B4-BE49-F238E27FC236}">
                <a16:creationId xmlns:a16="http://schemas.microsoft.com/office/drawing/2014/main" id="{410A0F46-D022-4AD1-A878-E63EA7F2612E}"/>
              </a:ext>
            </a:extLst>
          </p:cNvPr>
          <p:cNvSpPr txBox="1"/>
          <p:nvPr/>
        </p:nvSpPr>
        <p:spPr>
          <a:xfrm>
            <a:off x="2579110" y="2161430"/>
            <a:ext cx="860100" cy="371400"/>
          </a:xfrm>
          <a:prstGeom prst="rect">
            <a:avLst/>
          </a:prstGeom>
          <a:solidFill>
            <a:srgbClr val="64A8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3%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0" name="Google Shape;884;p24">
            <a:extLst>
              <a:ext uri="{FF2B5EF4-FFF2-40B4-BE49-F238E27FC236}">
                <a16:creationId xmlns:a16="http://schemas.microsoft.com/office/drawing/2014/main" id="{FD0B9176-B204-4692-A841-1E335C5E1EC8}"/>
              </a:ext>
            </a:extLst>
          </p:cNvPr>
          <p:cNvSpPr txBox="1"/>
          <p:nvPr/>
        </p:nvSpPr>
        <p:spPr>
          <a:xfrm>
            <a:off x="2579110" y="2933662"/>
            <a:ext cx="860100" cy="371400"/>
          </a:xfrm>
          <a:prstGeom prst="rect">
            <a:avLst/>
          </a:prstGeom>
          <a:solidFill>
            <a:srgbClr val="64A8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12%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" name="Google Shape;884;p24">
            <a:extLst>
              <a:ext uri="{FF2B5EF4-FFF2-40B4-BE49-F238E27FC236}">
                <a16:creationId xmlns:a16="http://schemas.microsoft.com/office/drawing/2014/main" id="{1FF38A2A-D174-4142-98A3-A6F1E0ED9D04}"/>
              </a:ext>
            </a:extLst>
          </p:cNvPr>
          <p:cNvSpPr txBox="1"/>
          <p:nvPr/>
        </p:nvSpPr>
        <p:spPr>
          <a:xfrm>
            <a:off x="2259763" y="3797600"/>
            <a:ext cx="860100" cy="371400"/>
          </a:xfrm>
          <a:prstGeom prst="rect">
            <a:avLst/>
          </a:prstGeom>
          <a:solidFill>
            <a:srgbClr val="64A8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12%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2" name="Google Shape;884;p24">
            <a:extLst>
              <a:ext uri="{FF2B5EF4-FFF2-40B4-BE49-F238E27FC236}">
                <a16:creationId xmlns:a16="http://schemas.microsoft.com/office/drawing/2014/main" id="{171D555B-EC89-420D-BF98-C59644442A3F}"/>
              </a:ext>
            </a:extLst>
          </p:cNvPr>
          <p:cNvSpPr txBox="1"/>
          <p:nvPr/>
        </p:nvSpPr>
        <p:spPr>
          <a:xfrm>
            <a:off x="6494331" y="2881408"/>
            <a:ext cx="860100" cy="371400"/>
          </a:xfrm>
          <a:prstGeom prst="rect">
            <a:avLst/>
          </a:prstGeom>
          <a:solidFill>
            <a:srgbClr val="FABE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34%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3" name="Google Shape;884;p24">
            <a:extLst>
              <a:ext uri="{FF2B5EF4-FFF2-40B4-BE49-F238E27FC236}">
                <a16:creationId xmlns:a16="http://schemas.microsoft.com/office/drawing/2014/main" id="{C6B9AB57-C801-423C-BEC3-C801F7D4FE6B}"/>
              </a:ext>
            </a:extLst>
          </p:cNvPr>
          <p:cNvSpPr txBox="1"/>
          <p:nvPr/>
        </p:nvSpPr>
        <p:spPr>
          <a:xfrm>
            <a:off x="1663315" y="4546658"/>
            <a:ext cx="860100" cy="371400"/>
          </a:xfrm>
          <a:prstGeom prst="rect">
            <a:avLst/>
          </a:prstGeom>
          <a:solidFill>
            <a:srgbClr val="64A8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38%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74" name="Google Shape;957;p24">
            <a:extLst>
              <a:ext uri="{FF2B5EF4-FFF2-40B4-BE49-F238E27FC236}">
                <a16:creationId xmlns:a16="http://schemas.microsoft.com/office/drawing/2014/main" id="{526D61EF-26DE-429B-8972-10CC42287751}"/>
              </a:ext>
            </a:extLst>
          </p:cNvPr>
          <p:cNvCxnSpPr>
            <a:cxnSpLocks/>
          </p:cNvCxnSpPr>
          <p:nvPr/>
        </p:nvCxnSpPr>
        <p:spPr>
          <a:xfrm flipH="1" flipV="1">
            <a:off x="3441619" y="2282218"/>
            <a:ext cx="1818336" cy="1921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5" name="Google Shape;957;p24">
            <a:extLst>
              <a:ext uri="{FF2B5EF4-FFF2-40B4-BE49-F238E27FC236}">
                <a16:creationId xmlns:a16="http://schemas.microsoft.com/office/drawing/2014/main" id="{8A4F38DE-6E3D-4B34-8017-2BBBDCC2497E}"/>
              </a:ext>
            </a:extLst>
          </p:cNvPr>
          <p:cNvCxnSpPr>
            <a:cxnSpLocks/>
          </p:cNvCxnSpPr>
          <p:nvPr/>
        </p:nvCxnSpPr>
        <p:spPr>
          <a:xfrm flipH="1">
            <a:off x="3437220" y="3119362"/>
            <a:ext cx="56823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7" name="Google Shape;957;p24">
            <a:extLst>
              <a:ext uri="{FF2B5EF4-FFF2-40B4-BE49-F238E27FC236}">
                <a16:creationId xmlns:a16="http://schemas.microsoft.com/office/drawing/2014/main" id="{3065CC0A-B69D-4CFE-8BD7-0B30559730C0}"/>
              </a:ext>
            </a:extLst>
          </p:cNvPr>
          <p:cNvCxnSpPr>
            <a:cxnSpLocks/>
          </p:cNvCxnSpPr>
          <p:nvPr/>
        </p:nvCxnSpPr>
        <p:spPr>
          <a:xfrm flipH="1" flipV="1">
            <a:off x="3120290" y="3987451"/>
            <a:ext cx="649194" cy="182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8" name="Google Shape;957;p24">
            <a:extLst>
              <a:ext uri="{FF2B5EF4-FFF2-40B4-BE49-F238E27FC236}">
                <a16:creationId xmlns:a16="http://schemas.microsoft.com/office/drawing/2014/main" id="{323EEC6D-19E8-4C47-8CF6-001CF691D3B0}"/>
              </a:ext>
            </a:extLst>
          </p:cNvPr>
          <p:cNvCxnSpPr>
            <a:cxnSpLocks/>
            <a:endCxn id="273" idx="3"/>
          </p:cNvCxnSpPr>
          <p:nvPr/>
        </p:nvCxnSpPr>
        <p:spPr>
          <a:xfrm flipH="1">
            <a:off x="2523415" y="4417898"/>
            <a:ext cx="627886" cy="31446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0" name="Google Shape;957;p24">
            <a:extLst>
              <a:ext uri="{FF2B5EF4-FFF2-40B4-BE49-F238E27FC236}">
                <a16:creationId xmlns:a16="http://schemas.microsoft.com/office/drawing/2014/main" id="{B2A5495A-8A95-4E94-8F35-50947C5A43A6}"/>
              </a:ext>
            </a:extLst>
          </p:cNvPr>
          <p:cNvCxnSpPr>
            <a:cxnSpLocks/>
          </p:cNvCxnSpPr>
          <p:nvPr/>
        </p:nvCxnSpPr>
        <p:spPr>
          <a:xfrm>
            <a:off x="5912089" y="3054936"/>
            <a:ext cx="58224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86" name="ZoneTexte 285">
            <a:extLst>
              <a:ext uri="{FF2B5EF4-FFF2-40B4-BE49-F238E27FC236}">
                <a16:creationId xmlns:a16="http://schemas.microsoft.com/office/drawing/2014/main" id="{B8917E48-70A7-414B-B83C-17DDB09E0DB1}"/>
              </a:ext>
            </a:extLst>
          </p:cNvPr>
          <p:cNvSpPr txBox="1"/>
          <p:nvPr/>
        </p:nvSpPr>
        <p:spPr>
          <a:xfrm>
            <a:off x="7388502" y="2097726"/>
            <a:ext cx="1086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  <a:ea typeface="Times New Roman" panose="02020603050405020304" pitchFamily="18" charset="0"/>
              </a:rPr>
              <a:t>C</a:t>
            </a:r>
            <a:r>
              <a:rPr lang="fr-FR" sz="1400" b="1" dirty="0">
                <a:solidFill>
                  <a:srgbClr val="000000"/>
                </a:solidFill>
                <a:effectLst/>
                <a:latin typeface="Fira Sans Extra Condensed" panose="020B0503050000020004" pitchFamily="34" charset="0"/>
                <a:ea typeface="Times New Roman" panose="02020603050405020304" pitchFamily="18" charset="0"/>
              </a:rPr>
              <a:t>atégorie A</a:t>
            </a:r>
            <a:endParaRPr lang="fr-FR" b="1" dirty="0">
              <a:latin typeface="Fira Sans Extra Condensed" panose="020B0503050000020004" pitchFamily="34" charset="0"/>
            </a:endParaRPr>
          </a:p>
        </p:txBody>
      </p:sp>
      <p:sp>
        <p:nvSpPr>
          <p:cNvPr id="288" name="ZoneTexte 287">
            <a:extLst>
              <a:ext uri="{FF2B5EF4-FFF2-40B4-BE49-F238E27FC236}">
                <a16:creationId xmlns:a16="http://schemas.microsoft.com/office/drawing/2014/main" id="{7973B69A-FCDA-4711-A9E9-153EEC381CF5}"/>
              </a:ext>
            </a:extLst>
          </p:cNvPr>
          <p:cNvSpPr txBox="1"/>
          <p:nvPr/>
        </p:nvSpPr>
        <p:spPr>
          <a:xfrm>
            <a:off x="7389365" y="2881169"/>
            <a:ext cx="1060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  <a:ea typeface="Times New Roman" panose="02020603050405020304" pitchFamily="18" charset="0"/>
              </a:rPr>
              <a:t>C</a:t>
            </a:r>
            <a:r>
              <a:rPr lang="fr-FR" sz="1400" b="1" dirty="0">
                <a:solidFill>
                  <a:srgbClr val="000000"/>
                </a:solidFill>
                <a:effectLst/>
                <a:latin typeface="Fira Sans Extra Condensed" panose="020B0503050000020004" pitchFamily="34" charset="0"/>
                <a:ea typeface="Times New Roman" panose="02020603050405020304" pitchFamily="18" charset="0"/>
              </a:rPr>
              <a:t>atégorie B</a:t>
            </a:r>
            <a:endParaRPr lang="fr-FR" b="1" dirty="0">
              <a:latin typeface="Fira Sans Extra Condensed" panose="020B0503050000020004" pitchFamily="34" charset="0"/>
            </a:endParaRPr>
          </a:p>
        </p:txBody>
      </p:sp>
      <p:sp>
        <p:nvSpPr>
          <p:cNvPr id="290" name="ZoneTexte 289">
            <a:extLst>
              <a:ext uri="{FF2B5EF4-FFF2-40B4-BE49-F238E27FC236}">
                <a16:creationId xmlns:a16="http://schemas.microsoft.com/office/drawing/2014/main" id="{4CA7E581-509C-44C1-B31F-E0EAB09923C6}"/>
              </a:ext>
            </a:extLst>
          </p:cNvPr>
          <p:cNvSpPr txBox="1"/>
          <p:nvPr/>
        </p:nvSpPr>
        <p:spPr>
          <a:xfrm>
            <a:off x="174466" y="2134082"/>
            <a:ext cx="2749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000000"/>
                </a:solidFill>
                <a:effectLst/>
                <a:latin typeface="Fira Sans Extra Condensed" panose="020B0503050000020004" pitchFamily="34" charset="0"/>
                <a:ea typeface="Times New Roman" panose="02020603050405020304" pitchFamily="18" charset="0"/>
              </a:rPr>
              <a:t>Ingénieur, cadre, professions intellectuelles supérieures</a:t>
            </a:r>
            <a:endParaRPr lang="fr-FR" b="1" dirty="0">
              <a:latin typeface="Fira Sans Extra Condensed" panose="020B0503050000020004" pitchFamily="34" charset="0"/>
            </a:endParaRPr>
          </a:p>
        </p:txBody>
      </p:sp>
      <p:sp>
        <p:nvSpPr>
          <p:cNvPr id="292" name="ZoneTexte 291">
            <a:extLst>
              <a:ext uri="{FF2B5EF4-FFF2-40B4-BE49-F238E27FC236}">
                <a16:creationId xmlns:a16="http://schemas.microsoft.com/office/drawing/2014/main" id="{17D750A6-429B-4719-8A7C-D4CF707D8CAA}"/>
              </a:ext>
            </a:extLst>
          </p:cNvPr>
          <p:cNvSpPr txBox="1"/>
          <p:nvPr/>
        </p:nvSpPr>
        <p:spPr>
          <a:xfrm>
            <a:off x="127515" y="3648602"/>
            <a:ext cx="21712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000000"/>
                </a:solidFill>
                <a:effectLst/>
                <a:latin typeface="Fira Sans Extra Condensed" panose="020B0503050000020004" pitchFamily="34" charset="0"/>
                <a:ea typeface="Times New Roman" panose="02020603050405020304" pitchFamily="18" charset="0"/>
              </a:rPr>
              <a:t>Employé administratif d’entreprise, de commerce, personnel de service </a:t>
            </a:r>
            <a:endParaRPr lang="fr-FR" b="1" dirty="0">
              <a:latin typeface="Fira Sans Extra Condensed" panose="020B0503050000020004" pitchFamily="34" charset="0"/>
            </a:endParaRPr>
          </a:p>
        </p:txBody>
      </p:sp>
      <p:sp>
        <p:nvSpPr>
          <p:cNvPr id="294" name="ZoneTexte 293">
            <a:extLst>
              <a:ext uri="{FF2B5EF4-FFF2-40B4-BE49-F238E27FC236}">
                <a16:creationId xmlns:a16="http://schemas.microsoft.com/office/drawing/2014/main" id="{ECEE509B-5086-4A6A-A904-A413CEC930A7}"/>
              </a:ext>
            </a:extLst>
          </p:cNvPr>
          <p:cNvSpPr txBox="1"/>
          <p:nvPr/>
        </p:nvSpPr>
        <p:spPr>
          <a:xfrm>
            <a:off x="139742" y="3014048"/>
            <a:ext cx="24995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000000"/>
                </a:solidFill>
                <a:effectLst/>
                <a:latin typeface="Fira Sans Extra Condensed" panose="020B0503050000020004" pitchFamily="34" charset="0"/>
                <a:ea typeface="Times New Roman" panose="02020603050405020304" pitchFamily="18" charset="0"/>
              </a:rPr>
              <a:t>Emploi de niveau intermédiaire </a:t>
            </a:r>
            <a:endParaRPr lang="fr-FR" b="1" dirty="0">
              <a:latin typeface="Fira Sans Extra Condensed" panose="020B0503050000020004" pitchFamily="34" charset="0"/>
            </a:endParaRPr>
          </a:p>
        </p:txBody>
      </p:sp>
      <p:sp>
        <p:nvSpPr>
          <p:cNvPr id="296" name="ZoneTexte 295">
            <a:extLst>
              <a:ext uri="{FF2B5EF4-FFF2-40B4-BE49-F238E27FC236}">
                <a16:creationId xmlns:a16="http://schemas.microsoft.com/office/drawing/2014/main" id="{312A17D8-1975-47E2-B9DC-212CC1E24CFC}"/>
              </a:ext>
            </a:extLst>
          </p:cNvPr>
          <p:cNvSpPr txBox="1"/>
          <p:nvPr/>
        </p:nvSpPr>
        <p:spPr>
          <a:xfrm rot="5400000">
            <a:off x="2352076" y="3404593"/>
            <a:ext cx="3194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92D05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L’</a:t>
            </a:r>
            <a:r>
              <a:rPr lang="fr-FR" sz="1400" b="1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écart se réduit progressivement</a:t>
            </a:r>
            <a:r>
              <a:rPr lang="fr-FR" sz="1400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fr-FR" dirty="0">
              <a:solidFill>
                <a:srgbClr val="92D050"/>
              </a:solidFill>
            </a:endParaRPr>
          </a:p>
        </p:txBody>
      </p:sp>
      <p:graphicFrame>
        <p:nvGraphicFramePr>
          <p:cNvPr id="298" name="Diagramme 297">
            <a:extLst>
              <a:ext uri="{FF2B5EF4-FFF2-40B4-BE49-F238E27FC236}">
                <a16:creationId xmlns:a16="http://schemas.microsoft.com/office/drawing/2014/main" id="{FDA7A2B7-229D-4087-866B-034630C028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7333008"/>
              </p:ext>
            </p:extLst>
          </p:nvPr>
        </p:nvGraphicFramePr>
        <p:xfrm>
          <a:off x="0" y="0"/>
          <a:ext cx="9144000" cy="839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6" name="ZoneTexte 115">
            <a:extLst>
              <a:ext uri="{FF2B5EF4-FFF2-40B4-BE49-F238E27FC236}">
                <a16:creationId xmlns:a16="http://schemas.microsoft.com/office/drawing/2014/main" id="{C6EB8C4D-8E42-4151-8026-04A04F232B32}"/>
              </a:ext>
            </a:extLst>
          </p:cNvPr>
          <p:cNvSpPr txBox="1"/>
          <p:nvPr/>
        </p:nvSpPr>
        <p:spPr>
          <a:xfrm>
            <a:off x="8778919" y="4848140"/>
            <a:ext cx="36508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63012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graphicEl>
                                              <a:dgm id="{49283BAD-BA22-4531-BE8A-FEF6AE8309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8">
                                            <p:graphicEl>
                                              <a:dgm id="{49283BAD-BA22-4531-BE8A-FEF6AE8309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8">
                                            <p:graphicEl>
                                              <a:dgm id="{49283BAD-BA22-4531-BE8A-FEF6AE8309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graphicEl>
                                              <a:dgm id="{2A96ECA4-7986-4C39-BC02-2D5EA219B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8">
                                            <p:graphicEl>
                                              <a:dgm id="{2A96ECA4-7986-4C39-BC02-2D5EA219B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8">
                                            <p:graphicEl>
                                              <a:dgm id="{2A96ECA4-7986-4C39-BC02-2D5EA219B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graphicEl>
                                              <a:dgm id="{617E3A66-392D-4A93-8103-86FCD9E43E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8">
                                            <p:graphicEl>
                                              <a:dgm id="{617E3A66-392D-4A93-8103-86FCD9E43E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8">
                                            <p:graphicEl>
                                              <a:dgm id="{617E3A66-392D-4A93-8103-86FCD9E43E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Graphic spid="248" grpId="0" uiExpand="1">
        <p:bldSub>
          <a:bldDgm bld="one"/>
        </p:bldSub>
      </p:bldGraphic>
      <p:bldP spid="251" grpId="0" animBg="1"/>
      <p:bldP spid="252" grpId="0" animBg="1"/>
      <p:bldP spid="253" grpId="0" animBg="1"/>
      <p:bldP spid="254" grpId="0" animBg="1"/>
      <p:bldP spid="260" grpId="0"/>
      <p:bldP spid="262" grpId="0"/>
      <p:bldP spid="264" grpId="0" uiExpand="1" animBg="1"/>
      <p:bldP spid="269" grpId="0" uiExpand="1" animBg="1"/>
      <p:bldP spid="270" grpId="0" animBg="1"/>
      <p:bldP spid="271" grpId="0" animBg="1"/>
      <p:bldP spid="272" grpId="0" animBg="1"/>
      <p:bldP spid="273" grpId="0" animBg="1"/>
      <p:bldP spid="286" grpId="0" uiExpand="1"/>
      <p:bldP spid="288" grpId="0"/>
      <p:bldP spid="290" grpId="0" uiExpand="1"/>
      <p:bldP spid="292" grpId="0"/>
      <p:bldP spid="294" grpId="0"/>
      <p:bldP spid="29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341;p18">
            <a:extLst>
              <a:ext uri="{FF2B5EF4-FFF2-40B4-BE49-F238E27FC236}">
                <a16:creationId xmlns:a16="http://schemas.microsoft.com/office/drawing/2014/main" id="{65320998-D4A7-45B1-A66A-2D112651EB79}"/>
              </a:ext>
            </a:extLst>
          </p:cNvPr>
          <p:cNvGrpSpPr/>
          <p:nvPr/>
        </p:nvGrpSpPr>
        <p:grpSpPr>
          <a:xfrm>
            <a:off x="-94126" y="1948649"/>
            <a:ext cx="1523187" cy="1596426"/>
            <a:chOff x="2157602" y="1141825"/>
            <a:chExt cx="1970621" cy="2218787"/>
          </a:xfrm>
        </p:grpSpPr>
        <p:sp>
          <p:nvSpPr>
            <p:cNvPr id="154" name="Google Shape;342;p18">
              <a:extLst>
                <a:ext uri="{FF2B5EF4-FFF2-40B4-BE49-F238E27FC236}">
                  <a16:creationId xmlns:a16="http://schemas.microsoft.com/office/drawing/2014/main" id="{CF2198B4-11A1-4F4A-ABC9-6983FEC318A8}"/>
                </a:ext>
              </a:extLst>
            </p:cNvPr>
            <p:cNvSpPr txBox="1"/>
            <p:nvPr/>
          </p:nvSpPr>
          <p:spPr>
            <a:xfrm>
              <a:off x="2712871" y="1141825"/>
              <a:ext cx="860100" cy="37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25%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6" name="Google Shape;344;p18">
              <a:extLst>
                <a:ext uri="{FF2B5EF4-FFF2-40B4-BE49-F238E27FC236}">
                  <a16:creationId xmlns:a16="http://schemas.microsoft.com/office/drawing/2014/main" id="{9C14C96E-AE3E-4352-9BF3-E984EA5A7DEF}"/>
                </a:ext>
              </a:extLst>
            </p:cNvPr>
            <p:cNvSpPr txBox="1"/>
            <p:nvPr/>
          </p:nvSpPr>
          <p:spPr>
            <a:xfrm>
              <a:off x="2157602" y="3028813"/>
              <a:ext cx="1970621" cy="3317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Homme</a:t>
              </a:r>
              <a:endParaRPr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9" name="Groupe 158">
            <a:extLst>
              <a:ext uri="{FF2B5EF4-FFF2-40B4-BE49-F238E27FC236}">
                <a16:creationId xmlns:a16="http://schemas.microsoft.com/office/drawing/2014/main" id="{6937F847-D43F-4FB2-B567-4CBC89A88219}"/>
              </a:ext>
            </a:extLst>
          </p:cNvPr>
          <p:cNvGrpSpPr/>
          <p:nvPr/>
        </p:nvGrpSpPr>
        <p:grpSpPr>
          <a:xfrm>
            <a:off x="4793904" y="1974710"/>
            <a:ext cx="1523186" cy="1596426"/>
            <a:chOff x="3586677" y="1491449"/>
            <a:chExt cx="1970621" cy="2218787"/>
          </a:xfrm>
        </p:grpSpPr>
        <p:sp>
          <p:nvSpPr>
            <p:cNvPr id="160" name="Google Shape;337;p18">
              <a:extLst>
                <a:ext uri="{FF2B5EF4-FFF2-40B4-BE49-F238E27FC236}">
                  <a16:creationId xmlns:a16="http://schemas.microsoft.com/office/drawing/2014/main" id="{30D659E0-FE5D-4FB9-84A5-74DFF4C3E1D8}"/>
                </a:ext>
              </a:extLst>
            </p:cNvPr>
            <p:cNvSpPr/>
            <p:nvPr/>
          </p:nvSpPr>
          <p:spPr>
            <a:xfrm>
              <a:off x="3966540" y="2015252"/>
              <a:ext cx="1210800" cy="1210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338;p18">
              <a:extLst>
                <a:ext uri="{FF2B5EF4-FFF2-40B4-BE49-F238E27FC236}">
                  <a16:creationId xmlns:a16="http://schemas.microsoft.com/office/drawing/2014/main" id="{50EA1B91-1084-4431-9B17-94D829515B88}"/>
                </a:ext>
              </a:extLst>
            </p:cNvPr>
            <p:cNvSpPr/>
            <p:nvPr/>
          </p:nvSpPr>
          <p:spPr>
            <a:xfrm>
              <a:off x="3966540" y="2015252"/>
              <a:ext cx="1210800" cy="1210800"/>
            </a:xfrm>
            <a:prstGeom prst="pie">
              <a:avLst>
                <a:gd name="adj1" fmla="val 7418217"/>
                <a:gd name="adj2" fmla="val 16351195"/>
              </a:avLst>
            </a:prstGeom>
            <a:solidFill>
              <a:srgbClr val="ACC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351;p18">
              <a:extLst>
                <a:ext uri="{FF2B5EF4-FFF2-40B4-BE49-F238E27FC236}">
                  <a16:creationId xmlns:a16="http://schemas.microsoft.com/office/drawing/2014/main" id="{BA55891D-7693-4656-951D-F30F5052E114}"/>
                </a:ext>
              </a:extLst>
            </p:cNvPr>
            <p:cNvSpPr/>
            <p:nvPr/>
          </p:nvSpPr>
          <p:spPr>
            <a:xfrm>
              <a:off x="4272024" y="2461575"/>
              <a:ext cx="440891" cy="318158"/>
            </a:xfrm>
            <a:custGeom>
              <a:avLst/>
              <a:gdLst/>
              <a:ahLst/>
              <a:cxnLst/>
              <a:rect l="l" t="t" r="r" b="b"/>
              <a:pathLst>
                <a:path w="150861" h="108865" extrusionOk="0">
                  <a:moveTo>
                    <a:pt x="103504" y="18946"/>
                  </a:moveTo>
                  <a:lnTo>
                    <a:pt x="104239" y="18961"/>
                  </a:lnTo>
                  <a:lnTo>
                    <a:pt x="104959" y="18977"/>
                  </a:lnTo>
                  <a:lnTo>
                    <a:pt x="105694" y="19023"/>
                  </a:lnTo>
                  <a:lnTo>
                    <a:pt x="106414" y="19099"/>
                  </a:lnTo>
                  <a:lnTo>
                    <a:pt x="107118" y="19176"/>
                  </a:lnTo>
                  <a:lnTo>
                    <a:pt x="107823" y="19268"/>
                  </a:lnTo>
                  <a:lnTo>
                    <a:pt x="108527" y="19390"/>
                  </a:lnTo>
                  <a:lnTo>
                    <a:pt x="109232" y="19528"/>
                  </a:lnTo>
                  <a:lnTo>
                    <a:pt x="109921" y="19666"/>
                  </a:lnTo>
                  <a:lnTo>
                    <a:pt x="110610" y="19834"/>
                  </a:lnTo>
                  <a:lnTo>
                    <a:pt x="111284" y="20018"/>
                  </a:lnTo>
                  <a:lnTo>
                    <a:pt x="111958" y="20217"/>
                  </a:lnTo>
                  <a:lnTo>
                    <a:pt x="112617" y="20432"/>
                  </a:lnTo>
                  <a:lnTo>
                    <a:pt x="113275" y="20677"/>
                  </a:lnTo>
                  <a:lnTo>
                    <a:pt x="113918" y="20922"/>
                  </a:lnTo>
                  <a:lnTo>
                    <a:pt x="114562" y="21182"/>
                  </a:lnTo>
                  <a:lnTo>
                    <a:pt x="115190" y="21458"/>
                  </a:lnTo>
                  <a:lnTo>
                    <a:pt x="115818" y="21749"/>
                  </a:lnTo>
                  <a:lnTo>
                    <a:pt x="116446" y="22055"/>
                  </a:lnTo>
                  <a:lnTo>
                    <a:pt x="117043" y="22377"/>
                  </a:lnTo>
                  <a:lnTo>
                    <a:pt x="117640" y="22714"/>
                  </a:lnTo>
                  <a:lnTo>
                    <a:pt x="118237" y="23066"/>
                  </a:lnTo>
                  <a:lnTo>
                    <a:pt x="118819" y="23418"/>
                  </a:lnTo>
                  <a:lnTo>
                    <a:pt x="119386" y="23801"/>
                  </a:lnTo>
                  <a:lnTo>
                    <a:pt x="119953" y="24184"/>
                  </a:lnTo>
                  <a:lnTo>
                    <a:pt x="120504" y="24597"/>
                  </a:lnTo>
                  <a:lnTo>
                    <a:pt x="121040" y="25011"/>
                  </a:lnTo>
                  <a:lnTo>
                    <a:pt x="121576" y="25440"/>
                  </a:lnTo>
                  <a:lnTo>
                    <a:pt x="122097" y="25869"/>
                  </a:lnTo>
                  <a:lnTo>
                    <a:pt x="122602" y="26328"/>
                  </a:lnTo>
                  <a:lnTo>
                    <a:pt x="123108" y="26788"/>
                  </a:lnTo>
                  <a:lnTo>
                    <a:pt x="123598" y="27262"/>
                  </a:lnTo>
                  <a:lnTo>
                    <a:pt x="124073" y="27753"/>
                  </a:lnTo>
                  <a:lnTo>
                    <a:pt x="124532" y="28258"/>
                  </a:lnTo>
                  <a:lnTo>
                    <a:pt x="124992" y="28763"/>
                  </a:lnTo>
                  <a:lnTo>
                    <a:pt x="125436" y="29284"/>
                  </a:lnTo>
                  <a:lnTo>
                    <a:pt x="125865" y="29820"/>
                  </a:lnTo>
                  <a:lnTo>
                    <a:pt x="126278" y="30356"/>
                  </a:lnTo>
                  <a:lnTo>
                    <a:pt x="126676" y="30908"/>
                  </a:lnTo>
                  <a:lnTo>
                    <a:pt x="127059" y="31474"/>
                  </a:lnTo>
                  <a:lnTo>
                    <a:pt x="127442" y="32041"/>
                  </a:lnTo>
                  <a:lnTo>
                    <a:pt x="127810" y="32623"/>
                  </a:lnTo>
                  <a:lnTo>
                    <a:pt x="128162" y="33220"/>
                  </a:lnTo>
                  <a:lnTo>
                    <a:pt x="128484" y="33818"/>
                  </a:lnTo>
                  <a:lnTo>
                    <a:pt x="128805" y="34430"/>
                  </a:lnTo>
                  <a:lnTo>
                    <a:pt x="129112" y="35043"/>
                  </a:lnTo>
                  <a:lnTo>
                    <a:pt x="129403" y="35671"/>
                  </a:lnTo>
                  <a:lnTo>
                    <a:pt x="129694" y="36299"/>
                  </a:lnTo>
                  <a:lnTo>
                    <a:pt x="129954" y="36942"/>
                  </a:lnTo>
                  <a:lnTo>
                    <a:pt x="130199" y="37585"/>
                  </a:lnTo>
                  <a:lnTo>
                    <a:pt x="130429" y="38244"/>
                  </a:lnTo>
                  <a:lnTo>
                    <a:pt x="130643" y="38918"/>
                  </a:lnTo>
                  <a:lnTo>
                    <a:pt x="130842" y="39576"/>
                  </a:lnTo>
                  <a:lnTo>
                    <a:pt x="131026" y="40265"/>
                  </a:lnTo>
                  <a:lnTo>
                    <a:pt x="131195" y="40939"/>
                  </a:lnTo>
                  <a:lnTo>
                    <a:pt x="131348" y="41644"/>
                  </a:lnTo>
                  <a:lnTo>
                    <a:pt x="131470" y="42333"/>
                  </a:lnTo>
                  <a:lnTo>
                    <a:pt x="131593" y="43038"/>
                  </a:lnTo>
                  <a:lnTo>
                    <a:pt x="131685" y="43742"/>
                  </a:lnTo>
                  <a:lnTo>
                    <a:pt x="131777" y="44462"/>
                  </a:lnTo>
                  <a:lnTo>
                    <a:pt x="131838" y="45182"/>
                  </a:lnTo>
                  <a:lnTo>
                    <a:pt x="131884" y="45902"/>
                  </a:lnTo>
                  <a:lnTo>
                    <a:pt x="131914" y="46637"/>
                  </a:lnTo>
                  <a:lnTo>
                    <a:pt x="131914" y="47357"/>
                  </a:lnTo>
                  <a:lnTo>
                    <a:pt x="131914" y="48092"/>
                  </a:lnTo>
                  <a:lnTo>
                    <a:pt x="131884" y="48827"/>
                  </a:lnTo>
                  <a:lnTo>
                    <a:pt x="131838" y="49547"/>
                  </a:lnTo>
                  <a:lnTo>
                    <a:pt x="131777" y="50267"/>
                  </a:lnTo>
                  <a:lnTo>
                    <a:pt x="131685" y="50986"/>
                  </a:lnTo>
                  <a:lnTo>
                    <a:pt x="131593" y="51691"/>
                  </a:lnTo>
                  <a:lnTo>
                    <a:pt x="131470" y="52396"/>
                  </a:lnTo>
                  <a:lnTo>
                    <a:pt x="131348" y="53085"/>
                  </a:lnTo>
                  <a:lnTo>
                    <a:pt x="131195" y="53774"/>
                  </a:lnTo>
                  <a:lnTo>
                    <a:pt x="131026" y="54463"/>
                  </a:lnTo>
                  <a:lnTo>
                    <a:pt x="130842" y="55137"/>
                  </a:lnTo>
                  <a:lnTo>
                    <a:pt x="130643" y="55811"/>
                  </a:lnTo>
                  <a:lnTo>
                    <a:pt x="130429" y="56485"/>
                  </a:lnTo>
                  <a:lnTo>
                    <a:pt x="130199" y="57128"/>
                  </a:lnTo>
                  <a:lnTo>
                    <a:pt x="129954" y="57787"/>
                  </a:lnTo>
                  <a:lnTo>
                    <a:pt x="129694" y="58430"/>
                  </a:lnTo>
                  <a:lnTo>
                    <a:pt x="129403" y="59058"/>
                  </a:lnTo>
                  <a:lnTo>
                    <a:pt x="129112" y="59686"/>
                  </a:lnTo>
                  <a:lnTo>
                    <a:pt x="128805" y="60298"/>
                  </a:lnTo>
                  <a:lnTo>
                    <a:pt x="128484" y="60911"/>
                  </a:lnTo>
                  <a:lnTo>
                    <a:pt x="128162" y="61508"/>
                  </a:lnTo>
                  <a:lnTo>
                    <a:pt x="127810" y="62106"/>
                  </a:lnTo>
                  <a:lnTo>
                    <a:pt x="127442" y="62688"/>
                  </a:lnTo>
                  <a:lnTo>
                    <a:pt x="127059" y="63254"/>
                  </a:lnTo>
                  <a:lnTo>
                    <a:pt x="126676" y="63821"/>
                  </a:lnTo>
                  <a:lnTo>
                    <a:pt x="126278" y="64372"/>
                  </a:lnTo>
                  <a:lnTo>
                    <a:pt x="125865" y="64909"/>
                  </a:lnTo>
                  <a:lnTo>
                    <a:pt x="125436" y="65445"/>
                  </a:lnTo>
                  <a:lnTo>
                    <a:pt x="124992" y="65965"/>
                  </a:lnTo>
                  <a:lnTo>
                    <a:pt x="124532" y="66471"/>
                  </a:lnTo>
                  <a:lnTo>
                    <a:pt x="124073" y="66976"/>
                  </a:lnTo>
                  <a:lnTo>
                    <a:pt x="123598" y="67451"/>
                  </a:lnTo>
                  <a:lnTo>
                    <a:pt x="123108" y="67941"/>
                  </a:lnTo>
                  <a:lnTo>
                    <a:pt x="122602" y="68400"/>
                  </a:lnTo>
                  <a:lnTo>
                    <a:pt x="122097" y="68845"/>
                  </a:lnTo>
                  <a:lnTo>
                    <a:pt x="121576" y="69289"/>
                  </a:lnTo>
                  <a:lnTo>
                    <a:pt x="121040" y="69718"/>
                  </a:lnTo>
                  <a:lnTo>
                    <a:pt x="120504" y="70131"/>
                  </a:lnTo>
                  <a:lnTo>
                    <a:pt x="119953" y="70545"/>
                  </a:lnTo>
                  <a:lnTo>
                    <a:pt x="119386" y="70928"/>
                  </a:lnTo>
                  <a:lnTo>
                    <a:pt x="118819" y="71310"/>
                  </a:lnTo>
                  <a:lnTo>
                    <a:pt x="118237" y="71663"/>
                  </a:lnTo>
                  <a:lnTo>
                    <a:pt x="117640" y="72015"/>
                  </a:lnTo>
                  <a:lnTo>
                    <a:pt x="117043" y="72352"/>
                  </a:lnTo>
                  <a:lnTo>
                    <a:pt x="116446" y="72674"/>
                  </a:lnTo>
                  <a:lnTo>
                    <a:pt x="115818" y="72980"/>
                  </a:lnTo>
                  <a:lnTo>
                    <a:pt x="115190" y="73271"/>
                  </a:lnTo>
                  <a:lnTo>
                    <a:pt x="114562" y="73547"/>
                  </a:lnTo>
                  <a:lnTo>
                    <a:pt x="113918" y="73807"/>
                  </a:lnTo>
                  <a:lnTo>
                    <a:pt x="113275" y="74052"/>
                  </a:lnTo>
                  <a:lnTo>
                    <a:pt x="112617" y="74282"/>
                  </a:lnTo>
                  <a:lnTo>
                    <a:pt x="111958" y="74511"/>
                  </a:lnTo>
                  <a:lnTo>
                    <a:pt x="111284" y="74711"/>
                  </a:lnTo>
                  <a:lnTo>
                    <a:pt x="110610" y="74894"/>
                  </a:lnTo>
                  <a:lnTo>
                    <a:pt x="109921" y="75048"/>
                  </a:lnTo>
                  <a:lnTo>
                    <a:pt x="109232" y="75201"/>
                  </a:lnTo>
                  <a:lnTo>
                    <a:pt x="108527" y="75339"/>
                  </a:lnTo>
                  <a:lnTo>
                    <a:pt x="107823" y="75461"/>
                  </a:lnTo>
                  <a:lnTo>
                    <a:pt x="107118" y="75553"/>
                  </a:lnTo>
                  <a:lnTo>
                    <a:pt x="106414" y="75630"/>
                  </a:lnTo>
                  <a:lnTo>
                    <a:pt x="105694" y="75706"/>
                  </a:lnTo>
                  <a:lnTo>
                    <a:pt x="104959" y="75752"/>
                  </a:lnTo>
                  <a:lnTo>
                    <a:pt x="104239" y="75767"/>
                  </a:lnTo>
                  <a:lnTo>
                    <a:pt x="103504" y="75783"/>
                  </a:lnTo>
                  <a:lnTo>
                    <a:pt x="102769" y="75767"/>
                  </a:lnTo>
                  <a:lnTo>
                    <a:pt x="102033" y="75752"/>
                  </a:lnTo>
                  <a:lnTo>
                    <a:pt x="101314" y="75706"/>
                  </a:lnTo>
                  <a:lnTo>
                    <a:pt x="100594" y="75630"/>
                  </a:lnTo>
                  <a:lnTo>
                    <a:pt x="99889" y="75553"/>
                  </a:lnTo>
                  <a:lnTo>
                    <a:pt x="99169" y="75461"/>
                  </a:lnTo>
                  <a:lnTo>
                    <a:pt x="98465" y="75339"/>
                  </a:lnTo>
                  <a:lnTo>
                    <a:pt x="97776" y="75201"/>
                  </a:lnTo>
                  <a:lnTo>
                    <a:pt x="97086" y="75048"/>
                  </a:lnTo>
                  <a:lnTo>
                    <a:pt x="96397" y="74894"/>
                  </a:lnTo>
                  <a:lnTo>
                    <a:pt x="95723" y="74711"/>
                  </a:lnTo>
                  <a:lnTo>
                    <a:pt x="95049" y="74511"/>
                  </a:lnTo>
                  <a:lnTo>
                    <a:pt x="94391" y="74282"/>
                  </a:lnTo>
                  <a:lnTo>
                    <a:pt x="93732" y="74052"/>
                  </a:lnTo>
                  <a:lnTo>
                    <a:pt x="93089" y="73807"/>
                  </a:lnTo>
                  <a:lnTo>
                    <a:pt x="92446" y="73547"/>
                  </a:lnTo>
                  <a:lnTo>
                    <a:pt x="91803" y="73271"/>
                  </a:lnTo>
                  <a:lnTo>
                    <a:pt x="91175" y="72980"/>
                  </a:lnTo>
                  <a:lnTo>
                    <a:pt x="90562" y="72674"/>
                  </a:lnTo>
                  <a:lnTo>
                    <a:pt x="89949" y="72352"/>
                  </a:lnTo>
                  <a:lnTo>
                    <a:pt x="89352" y="72015"/>
                  </a:lnTo>
                  <a:lnTo>
                    <a:pt x="88770" y="71663"/>
                  </a:lnTo>
                  <a:lnTo>
                    <a:pt x="88188" y="71310"/>
                  </a:lnTo>
                  <a:lnTo>
                    <a:pt x="87606" y="70928"/>
                  </a:lnTo>
                  <a:lnTo>
                    <a:pt x="87055" y="70545"/>
                  </a:lnTo>
                  <a:lnTo>
                    <a:pt x="86503" y="70131"/>
                  </a:lnTo>
                  <a:lnTo>
                    <a:pt x="85952" y="69718"/>
                  </a:lnTo>
                  <a:lnTo>
                    <a:pt x="85431" y="69289"/>
                  </a:lnTo>
                  <a:lnTo>
                    <a:pt x="84910" y="68845"/>
                  </a:lnTo>
                  <a:lnTo>
                    <a:pt x="84390" y="68400"/>
                  </a:lnTo>
                  <a:lnTo>
                    <a:pt x="83900" y="67941"/>
                  </a:lnTo>
                  <a:lnTo>
                    <a:pt x="83410" y="67451"/>
                  </a:lnTo>
                  <a:lnTo>
                    <a:pt x="82935" y="66976"/>
                  </a:lnTo>
                  <a:lnTo>
                    <a:pt x="82460" y="66471"/>
                  </a:lnTo>
                  <a:lnTo>
                    <a:pt x="82016" y="65965"/>
                  </a:lnTo>
                  <a:lnTo>
                    <a:pt x="81572" y="65445"/>
                  </a:lnTo>
                  <a:lnTo>
                    <a:pt x="81143" y="64909"/>
                  </a:lnTo>
                  <a:lnTo>
                    <a:pt x="80729" y="64372"/>
                  </a:lnTo>
                  <a:lnTo>
                    <a:pt x="80331" y="63821"/>
                  </a:lnTo>
                  <a:lnTo>
                    <a:pt x="79933" y="63254"/>
                  </a:lnTo>
                  <a:lnTo>
                    <a:pt x="79565" y="62688"/>
                  </a:lnTo>
                  <a:lnTo>
                    <a:pt x="79198" y="62106"/>
                  </a:lnTo>
                  <a:lnTo>
                    <a:pt x="78845" y="61508"/>
                  </a:lnTo>
                  <a:lnTo>
                    <a:pt x="78508" y="60911"/>
                  </a:lnTo>
                  <a:lnTo>
                    <a:pt x="78187" y="60298"/>
                  </a:lnTo>
                  <a:lnTo>
                    <a:pt x="77881" y="59686"/>
                  </a:lnTo>
                  <a:lnTo>
                    <a:pt x="77590" y="59058"/>
                  </a:lnTo>
                  <a:lnTo>
                    <a:pt x="77314" y="58430"/>
                  </a:lnTo>
                  <a:lnTo>
                    <a:pt x="77053" y="57787"/>
                  </a:lnTo>
                  <a:lnTo>
                    <a:pt x="76808" y="57128"/>
                  </a:lnTo>
                  <a:lnTo>
                    <a:pt x="76579" y="56485"/>
                  </a:lnTo>
                  <a:lnTo>
                    <a:pt x="76364" y="55811"/>
                  </a:lnTo>
                  <a:lnTo>
                    <a:pt x="76165" y="55137"/>
                  </a:lnTo>
                  <a:lnTo>
                    <a:pt x="75981" y="54463"/>
                  </a:lnTo>
                  <a:lnTo>
                    <a:pt x="75813" y="53774"/>
                  </a:lnTo>
                  <a:lnTo>
                    <a:pt x="75660" y="53085"/>
                  </a:lnTo>
                  <a:lnTo>
                    <a:pt x="75522" y="52396"/>
                  </a:lnTo>
                  <a:lnTo>
                    <a:pt x="75415" y="51691"/>
                  </a:lnTo>
                  <a:lnTo>
                    <a:pt x="75307" y="50986"/>
                  </a:lnTo>
                  <a:lnTo>
                    <a:pt x="75231" y="50267"/>
                  </a:lnTo>
                  <a:lnTo>
                    <a:pt x="75170" y="49547"/>
                  </a:lnTo>
                  <a:lnTo>
                    <a:pt x="75124" y="48827"/>
                  </a:lnTo>
                  <a:lnTo>
                    <a:pt x="75093" y="48092"/>
                  </a:lnTo>
                  <a:lnTo>
                    <a:pt x="75078" y="47357"/>
                  </a:lnTo>
                  <a:lnTo>
                    <a:pt x="75093" y="46637"/>
                  </a:lnTo>
                  <a:lnTo>
                    <a:pt x="75124" y="45902"/>
                  </a:lnTo>
                  <a:lnTo>
                    <a:pt x="75170" y="45182"/>
                  </a:lnTo>
                  <a:lnTo>
                    <a:pt x="75231" y="44462"/>
                  </a:lnTo>
                  <a:lnTo>
                    <a:pt x="75307" y="43742"/>
                  </a:lnTo>
                  <a:lnTo>
                    <a:pt x="75415" y="43038"/>
                  </a:lnTo>
                  <a:lnTo>
                    <a:pt x="75522" y="42333"/>
                  </a:lnTo>
                  <a:lnTo>
                    <a:pt x="75660" y="41644"/>
                  </a:lnTo>
                  <a:lnTo>
                    <a:pt x="75813" y="40939"/>
                  </a:lnTo>
                  <a:lnTo>
                    <a:pt x="75981" y="40265"/>
                  </a:lnTo>
                  <a:lnTo>
                    <a:pt x="76165" y="39576"/>
                  </a:lnTo>
                  <a:lnTo>
                    <a:pt x="76364" y="38918"/>
                  </a:lnTo>
                  <a:lnTo>
                    <a:pt x="76579" y="38244"/>
                  </a:lnTo>
                  <a:lnTo>
                    <a:pt x="76808" y="37585"/>
                  </a:lnTo>
                  <a:lnTo>
                    <a:pt x="77053" y="36942"/>
                  </a:lnTo>
                  <a:lnTo>
                    <a:pt x="77314" y="36299"/>
                  </a:lnTo>
                  <a:lnTo>
                    <a:pt x="77590" y="35671"/>
                  </a:lnTo>
                  <a:lnTo>
                    <a:pt x="77881" y="35043"/>
                  </a:lnTo>
                  <a:lnTo>
                    <a:pt x="78187" y="34430"/>
                  </a:lnTo>
                  <a:lnTo>
                    <a:pt x="78508" y="33818"/>
                  </a:lnTo>
                  <a:lnTo>
                    <a:pt x="78845" y="33220"/>
                  </a:lnTo>
                  <a:lnTo>
                    <a:pt x="79198" y="32623"/>
                  </a:lnTo>
                  <a:lnTo>
                    <a:pt x="79565" y="32041"/>
                  </a:lnTo>
                  <a:lnTo>
                    <a:pt x="79933" y="31474"/>
                  </a:lnTo>
                  <a:lnTo>
                    <a:pt x="80331" y="30908"/>
                  </a:lnTo>
                  <a:lnTo>
                    <a:pt x="80729" y="30356"/>
                  </a:lnTo>
                  <a:lnTo>
                    <a:pt x="81143" y="29820"/>
                  </a:lnTo>
                  <a:lnTo>
                    <a:pt x="81572" y="29284"/>
                  </a:lnTo>
                  <a:lnTo>
                    <a:pt x="82016" y="28763"/>
                  </a:lnTo>
                  <a:lnTo>
                    <a:pt x="82460" y="28258"/>
                  </a:lnTo>
                  <a:lnTo>
                    <a:pt x="82935" y="27753"/>
                  </a:lnTo>
                  <a:lnTo>
                    <a:pt x="83410" y="27262"/>
                  </a:lnTo>
                  <a:lnTo>
                    <a:pt x="83900" y="26788"/>
                  </a:lnTo>
                  <a:lnTo>
                    <a:pt x="84390" y="26328"/>
                  </a:lnTo>
                  <a:lnTo>
                    <a:pt x="84910" y="25869"/>
                  </a:lnTo>
                  <a:lnTo>
                    <a:pt x="85431" y="25440"/>
                  </a:lnTo>
                  <a:lnTo>
                    <a:pt x="85952" y="25011"/>
                  </a:lnTo>
                  <a:lnTo>
                    <a:pt x="86503" y="24597"/>
                  </a:lnTo>
                  <a:lnTo>
                    <a:pt x="87055" y="24184"/>
                  </a:lnTo>
                  <a:lnTo>
                    <a:pt x="87606" y="23801"/>
                  </a:lnTo>
                  <a:lnTo>
                    <a:pt x="88188" y="23418"/>
                  </a:lnTo>
                  <a:lnTo>
                    <a:pt x="88770" y="23066"/>
                  </a:lnTo>
                  <a:lnTo>
                    <a:pt x="89352" y="22714"/>
                  </a:lnTo>
                  <a:lnTo>
                    <a:pt x="89949" y="22377"/>
                  </a:lnTo>
                  <a:lnTo>
                    <a:pt x="90562" y="22055"/>
                  </a:lnTo>
                  <a:lnTo>
                    <a:pt x="91175" y="21749"/>
                  </a:lnTo>
                  <a:lnTo>
                    <a:pt x="91803" y="21458"/>
                  </a:lnTo>
                  <a:lnTo>
                    <a:pt x="92446" y="21182"/>
                  </a:lnTo>
                  <a:lnTo>
                    <a:pt x="93089" y="20922"/>
                  </a:lnTo>
                  <a:lnTo>
                    <a:pt x="93732" y="20677"/>
                  </a:lnTo>
                  <a:lnTo>
                    <a:pt x="94391" y="20432"/>
                  </a:lnTo>
                  <a:lnTo>
                    <a:pt x="95049" y="20217"/>
                  </a:lnTo>
                  <a:lnTo>
                    <a:pt x="95723" y="20018"/>
                  </a:lnTo>
                  <a:lnTo>
                    <a:pt x="96397" y="19834"/>
                  </a:lnTo>
                  <a:lnTo>
                    <a:pt x="97086" y="19666"/>
                  </a:lnTo>
                  <a:lnTo>
                    <a:pt x="97776" y="19528"/>
                  </a:lnTo>
                  <a:lnTo>
                    <a:pt x="98465" y="19390"/>
                  </a:lnTo>
                  <a:lnTo>
                    <a:pt x="99169" y="19268"/>
                  </a:lnTo>
                  <a:lnTo>
                    <a:pt x="99889" y="19176"/>
                  </a:lnTo>
                  <a:lnTo>
                    <a:pt x="100594" y="19099"/>
                  </a:lnTo>
                  <a:lnTo>
                    <a:pt x="101314" y="19023"/>
                  </a:lnTo>
                  <a:lnTo>
                    <a:pt x="102033" y="18977"/>
                  </a:lnTo>
                  <a:lnTo>
                    <a:pt x="102769" y="18961"/>
                  </a:lnTo>
                  <a:lnTo>
                    <a:pt x="103504" y="18946"/>
                  </a:lnTo>
                  <a:close/>
                  <a:moveTo>
                    <a:pt x="103504" y="0"/>
                  </a:moveTo>
                  <a:lnTo>
                    <a:pt x="102279" y="16"/>
                  </a:lnTo>
                  <a:lnTo>
                    <a:pt x="101069" y="62"/>
                  </a:lnTo>
                  <a:lnTo>
                    <a:pt x="99859" y="138"/>
                  </a:lnTo>
                  <a:lnTo>
                    <a:pt x="98664" y="245"/>
                  </a:lnTo>
                  <a:lnTo>
                    <a:pt x="97469" y="383"/>
                  </a:lnTo>
                  <a:lnTo>
                    <a:pt x="96290" y="552"/>
                  </a:lnTo>
                  <a:lnTo>
                    <a:pt x="95111" y="736"/>
                  </a:lnTo>
                  <a:lnTo>
                    <a:pt x="93962" y="965"/>
                  </a:lnTo>
                  <a:lnTo>
                    <a:pt x="92798" y="1210"/>
                  </a:lnTo>
                  <a:lnTo>
                    <a:pt x="91665" y="1486"/>
                  </a:lnTo>
                  <a:lnTo>
                    <a:pt x="90531" y="1792"/>
                  </a:lnTo>
                  <a:lnTo>
                    <a:pt x="89413" y="2129"/>
                  </a:lnTo>
                  <a:lnTo>
                    <a:pt x="88311" y="2482"/>
                  </a:lnTo>
                  <a:lnTo>
                    <a:pt x="87223" y="2880"/>
                  </a:lnTo>
                  <a:lnTo>
                    <a:pt x="86136" y="3278"/>
                  </a:lnTo>
                  <a:lnTo>
                    <a:pt x="85064" y="3722"/>
                  </a:lnTo>
                  <a:lnTo>
                    <a:pt x="84007" y="4182"/>
                  </a:lnTo>
                  <a:lnTo>
                    <a:pt x="82965" y="4672"/>
                  </a:lnTo>
                  <a:lnTo>
                    <a:pt x="81939" y="5177"/>
                  </a:lnTo>
                  <a:lnTo>
                    <a:pt x="80928" y="5713"/>
                  </a:lnTo>
                  <a:lnTo>
                    <a:pt x="79933" y="6280"/>
                  </a:lnTo>
                  <a:lnTo>
                    <a:pt x="78937" y="6862"/>
                  </a:lnTo>
                  <a:lnTo>
                    <a:pt x="77972" y="7459"/>
                  </a:lnTo>
                  <a:lnTo>
                    <a:pt x="77023" y="8087"/>
                  </a:lnTo>
                  <a:lnTo>
                    <a:pt x="76089" y="8746"/>
                  </a:lnTo>
                  <a:lnTo>
                    <a:pt x="75170" y="9404"/>
                  </a:lnTo>
                  <a:lnTo>
                    <a:pt x="74266" y="10109"/>
                  </a:lnTo>
                  <a:lnTo>
                    <a:pt x="73378" y="10813"/>
                  </a:lnTo>
                  <a:lnTo>
                    <a:pt x="72505" y="11548"/>
                  </a:lnTo>
                  <a:lnTo>
                    <a:pt x="71662" y="12299"/>
                  </a:lnTo>
                  <a:lnTo>
                    <a:pt x="70820" y="13080"/>
                  </a:lnTo>
                  <a:lnTo>
                    <a:pt x="70008" y="13876"/>
                  </a:lnTo>
                  <a:lnTo>
                    <a:pt x="69212" y="14688"/>
                  </a:lnTo>
                  <a:lnTo>
                    <a:pt x="68446" y="15515"/>
                  </a:lnTo>
                  <a:lnTo>
                    <a:pt x="67696" y="16373"/>
                  </a:lnTo>
                  <a:lnTo>
                    <a:pt x="66960" y="17231"/>
                  </a:lnTo>
                  <a:lnTo>
                    <a:pt x="66241" y="18119"/>
                  </a:lnTo>
                  <a:lnTo>
                    <a:pt x="65551" y="19023"/>
                  </a:lnTo>
                  <a:lnTo>
                    <a:pt x="64877" y="19941"/>
                  </a:lnTo>
                  <a:lnTo>
                    <a:pt x="64234" y="20876"/>
                  </a:lnTo>
                  <a:lnTo>
                    <a:pt x="63606" y="21841"/>
                  </a:lnTo>
                  <a:lnTo>
                    <a:pt x="62994" y="22806"/>
                  </a:lnTo>
                  <a:lnTo>
                    <a:pt x="62412" y="23786"/>
                  </a:lnTo>
                  <a:lnTo>
                    <a:pt x="61860" y="24781"/>
                  </a:lnTo>
                  <a:lnTo>
                    <a:pt x="61324" y="25807"/>
                  </a:lnTo>
                  <a:lnTo>
                    <a:pt x="60804" y="26834"/>
                  </a:lnTo>
                  <a:lnTo>
                    <a:pt x="60329" y="27875"/>
                  </a:lnTo>
                  <a:lnTo>
                    <a:pt x="59854" y="28932"/>
                  </a:lnTo>
                  <a:lnTo>
                    <a:pt x="59425" y="30004"/>
                  </a:lnTo>
                  <a:lnTo>
                    <a:pt x="59012" y="31076"/>
                  </a:lnTo>
                  <a:lnTo>
                    <a:pt x="58629" y="32179"/>
                  </a:lnTo>
                  <a:lnTo>
                    <a:pt x="58261" y="33281"/>
                  </a:lnTo>
                  <a:lnTo>
                    <a:pt x="57939" y="34400"/>
                  </a:lnTo>
                  <a:lnTo>
                    <a:pt x="57633" y="35533"/>
                  </a:lnTo>
                  <a:lnTo>
                    <a:pt x="57357" y="36666"/>
                  </a:lnTo>
                  <a:lnTo>
                    <a:pt x="57097" y="37815"/>
                  </a:lnTo>
                  <a:lnTo>
                    <a:pt x="56883" y="38979"/>
                  </a:lnTo>
                  <a:lnTo>
                    <a:pt x="56684" y="40158"/>
                  </a:lnTo>
                  <a:lnTo>
                    <a:pt x="56515" y="41338"/>
                  </a:lnTo>
                  <a:lnTo>
                    <a:pt x="56377" y="42517"/>
                  </a:lnTo>
                  <a:lnTo>
                    <a:pt x="56270" y="43727"/>
                  </a:lnTo>
                  <a:lnTo>
                    <a:pt x="56193" y="44921"/>
                  </a:lnTo>
                  <a:lnTo>
                    <a:pt x="56148" y="46147"/>
                  </a:lnTo>
                  <a:lnTo>
                    <a:pt x="56132" y="47357"/>
                  </a:lnTo>
                  <a:lnTo>
                    <a:pt x="56148" y="48122"/>
                  </a:lnTo>
                  <a:lnTo>
                    <a:pt x="56163" y="48873"/>
                  </a:lnTo>
                  <a:lnTo>
                    <a:pt x="56193" y="49608"/>
                  </a:lnTo>
                  <a:lnTo>
                    <a:pt x="56239" y="50359"/>
                  </a:lnTo>
                  <a:lnTo>
                    <a:pt x="56285" y="51094"/>
                  </a:lnTo>
                  <a:lnTo>
                    <a:pt x="56347" y="51844"/>
                  </a:lnTo>
                  <a:lnTo>
                    <a:pt x="56423" y="52579"/>
                  </a:lnTo>
                  <a:lnTo>
                    <a:pt x="56515" y="53299"/>
                  </a:lnTo>
                  <a:lnTo>
                    <a:pt x="56607" y="54034"/>
                  </a:lnTo>
                  <a:lnTo>
                    <a:pt x="56714" y="54754"/>
                  </a:lnTo>
                  <a:lnTo>
                    <a:pt x="56837" y="55474"/>
                  </a:lnTo>
                  <a:lnTo>
                    <a:pt x="56959" y="56194"/>
                  </a:lnTo>
                  <a:lnTo>
                    <a:pt x="57097" y="56914"/>
                  </a:lnTo>
                  <a:lnTo>
                    <a:pt x="57250" y="57618"/>
                  </a:lnTo>
                  <a:lnTo>
                    <a:pt x="57419" y="58323"/>
                  </a:lnTo>
                  <a:lnTo>
                    <a:pt x="57587" y="59027"/>
                  </a:lnTo>
                  <a:lnTo>
                    <a:pt x="36298" y="69855"/>
                  </a:lnTo>
                  <a:lnTo>
                    <a:pt x="30815" y="58706"/>
                  </a:lnTo>
                  <a:lnTo>
                    <a:pt x="30708" y="58507"/>
                  </a:lnTo>
                  <a:lnTo>
                    <a:pt x="30601" y="58307"/>
                  </a:lnTo>
                  <a:lnTo>
                    <a:pt x="30478" y="58124"/>
                  </a:lnTo>
                  <a:lnTo>
                    <a:pt x="30341" y="57940"/>
                  </a:lnTo>
                  <a:lnTo>
                    <a:pt x="30203" y="57771"/>
                  </a:lnTo>
                  <a:lnTo>
                    <a:pt x="30065" y="57618"/>
                  </a:lnTo>
                  <a:lnTo>
                    <a:pt x="29912" y="57465"/>
                  </a:lnTo>
                  <a:lnTo>
                    <a:pt x="29743" y="57312"/>
                  </a:lnTo>
                  <a:lnTo>
                    <a:pt x="29575" y="57189"/>
                  </a:lnTo>
                  <a:lnTo>
                    <a:pt x="29406" y="57052"/>
                  </a:lnTo>
                  <a:lnTo>
                    <a:pt x="29238" y="56944"/>
                  </a:lnTo>
                  <a:lnTo>
                    <a:pt x="29054" y="56837"/>
                  </a:lnTo>
                  <a:lnTo>
                    <a:pt x="28870" y="56730"/>
                  </a:lnTo>
                  <a:lnTo>
                    <a:pt x="28671" y="56638"/>
                  </a:lnTo>
                  <a:lnTo>
                    <a:pt x="28487" y="56561"/>
                  </a:lnTo>
                  <a:lnTo>
                    <a:pt x="28288" y="56485"/>
                  </a:lnTo>
                  <a:lnTo>
                    <a:pt x="28089" y="56424"/>
                  </a:lnTo>
                  <a:lnTo>
                    <a:pt x="27875" y="56378"/>
                  </a:lnTo>
                  <a:lnTo>
                    <a:pt x="27676" y="56332"/>
                  </a:lnTo>
                  <a:lnTo>
                    <a:pt x="27461" y="56301"/>
                  </a:lnTo>
                  <a:lnTo>
                    <a:pt x="27247" y="56286"/>
                  </a:lnTo>
                  <a:lnTo>
                    <a:pt x="27032" y="56270"/>
                  </a:lnTo>
                  <a:lnTo>
                    <a:pt x="26619" y="56270"/>
                  </a:lnTo>
                  <a:lnTo>
                    <a:pt x="26404" y="56301"/>
                  </a:lnTo>
                  <a:lnTo>
                    <a:pt x="26190" y="56332"/>
                  </a:lnTo>
                  <a:lnTo>
                    <a:pt x="25976" y="56362"/>
                  </a:lnTo>
                  <a:lnTo>
                    <a:pt x="25761" y="56424"/>
                  </a:lnTo>
                  <a:lnTo>
                    <a:pt x="25547" y="56485"/>
                  </a:lnTo>
                  <a:lnTo>
                    <a:pt x="25348" y="56561"/>
                  </a:lnTo>
                  <a:lnTo>
                    <a:pt x="25133" y="56638"/>
                  </a:lnTo>
                  <a:lnTo>
                    <a:pt x="24934" y="56745"/>
                  </a:lnTo>
                  <a:lnTo>
                    <a:pt x="16158" y="61202"/>
                  </a:lnTo>
                  <a:lnTo>
                    <a:pt x="15959" y="61309"/>
                  </a:lnTo>
                  <a:lnTo>
                    <a:pt x="15775" y="61432"/>
                  </a:lnTo>
                  <a:lnTo>
                    <a:pt x="15591" y="61554"/>
                  </a:lnTo>
                  <a:lnTo>
                    <a:pt x="15408" y="61692"/>
                  </a:lnTo>
                  <a:lnTo>
                    <a:pt x="15239" y="61830"/>
                  </a:lnTo>
                  <a:lnTo>
                    <a:pt x="15086" y="61983"/>
                  </a:lnTo>
                  <a:lnTo>
                    <a:pt x="14933" y="62136"/>
                  </a:lnTo>
                  <a:lnTo>
                    <a:pt x="14780" y="62290"/>
                  </a:lnTo>
                  <a:lnTo>
                    <a:pt x="14657" y="62458"/>
                  </a:lnTo>
                  <a:lnTo>
                    <a:pt x="14519" y="62642"/>
                  </a:lnTo>
                  <a:lnTo>
                    <a:pt x="14412" y="62826"/>
                  </a:lnTo>
                  <a:lnTo>
                    <a:pt x="14290" y="63009"/>
                  </a:lnTo>
                  <a:lnTo>
                    <a:pt x="14198" y="63193"/>
                  </a:lnTo>
                  <a:lnTo>
                    <a:pt x="14106" y="63392"/>
                  </a:lnTo>
                  <a:lnTo>
                    <a:pt x="14029" y="63591"/>
                  </a:lnTo>
                  <a:lnTo>
                    <a:pt x="13953" y="63790"/>
                  </a:lnTo>
                  <a:lnTo>
                    <a:pt x="13891" y="63990"/>
                  </a:lnTo>
                  <a:lnTo>
                    <a:pt x="13830" y="64204"/>
                  </a:lnTo>
                  <a:lnTo>
                    <a:pt x="13800" y="64403"/>
                  </a:lnTo>
                  <a:lnTo>
                    <a:pt x="13754" y="64618"/>
                  </a:lnTo>
                  <a:lnTo>
                    <a:pt x="13738" y="64832"/>
                  </a:lnTo>
                  <a:lnTo>
                    <a:pt x="13723" y="65046"/>
                  </a:lnTo>
                  <a:lnTo>
                    <a:pt x="13723" y="65261"/>
                  </a:lnTo>
                  <a:lnTo>
                    <a:pt x="13723" y="65475"/>
                  </a:lnTo>
                  <a:lnTo>
                    <a:pt x="13738" y="65690"/>
                  </a:lnTo>
                  <a:lnTo>
                    <a:pt x="13769" y="65904"/>
                  </a:lnTo>
                  <a:lnTo>
                    <a:pt x="13815" y="66118"/>
                  </a:lnTo>
                  <a:lnTo>
                    <a:pt x="13861" y="66333"/>
                  </a:lnTo>
                  <a:lnTo>
                    <a:pt x="13922" y="66547"/>
                  </a:lnTo>
                  <a:lnTo>
                    <a:pt x="13999" y="66762"/>
                  </a:lnTo>
                  <a:lnTo>
                    <a:pt x="14075" y="66961"/>
                  </a:lnTo>
                  <a:lnTo>
                    <a:pt x="14167" y="67175"/>
                  </a:lnTo>
                  <a:lnTo>
                    <a:pt x="19650" y="78325"/>
                  </a:lnTo>
                  <a:lnTo>
                    <a:pt x="2451" y="87086"/>
                  </a:lnTo>
                  <a:lnTo>
                    <a:pt x="2251" y="87193"/>
                  </a:lnTo>
                  <a:lnTo>
                    <a:pt x="2052" y="87300"/>
                  </a:lnTo>
                  <a:lnTo>
                    <a:pt x="1869" y="87438"/>
                  </a:lnTo>
                  <a:lnTo>
                    <a:pt x="1700" y="87560"/>
                  </a:lnTo>
                  <a:lnTo>
                    <a:pt x="1532" y="87714"/>
                  </a:lnTo>
                  <a:lnTo>
                    <a:pt x="1363" y="87851"/>
                  </a:lnTo>
                  <a:lnTo>
                    <a:pt x="1210" y="88005"/>
                  </a:lnTo>
                  <a:lnTo>
                    <a:pt x="1072" y="88173"/>
                  </a:lnTo>
                  <a:lnTo>
                    <a:pt x="934" y="88342"/>
                  </a:lnTo>
                  <a:lnTo>
                    <a:pt x="812" y="88510"/>
                  </a:lnTo>
                  <a:lnTo>
                    <a:pt x="689" y="88694"/>
                  </a:lnTo>
                  <a:lnTo>
                    <a:pt x="582" y="88878"/>
                  </a:lnTo>
                  <a:lnTo>
                    <a:pt x="490" y="89061"/>
                  </a:lnTo>
                  <a:lnTo>
                    <a:pt x="398" y="89261"/>
                  </a:lnTo>
                  <a:lnTo>
                    <a:pt x="306" y="89460"/>
                  </a:lnTo>
                  <a:lnTo>
                    <a:pt x="245" y="89659"/>
                  </a:lnTo>
                  <a:lnTo>
                    <a:pt x="184" y="89873"/>
                  </a:lnTo>
                  <a:lnTo>
                    <a:pt x="123" y="90072"/>
                  </a:lnTo>
                  <a:lnTo>
                    <a:pt x="77" y="90287"/>
                  </a:lnTo>
                  <a:lnTo>
                    <a:pt x="46" y="90501"/>
                  </a:lnTo>
                  <a:lnTo>
                    <a:pt x="15" y="90700"/>
                  </a:lnTo>
                  <a:lnTo>
                    <a:pt x="15" y="90915"/>
                  </a:lnTo>
                  <a:lnTo>
                    <a:pt x="0" y="91144"/>
                  </a:lnTo>
                  <a:lnTo>
                    <a:pt x="15" y="91359"/>
                  </a:lnTo>
                  <a:lnTo>
                    <a:pt x="31" y="91573"/>
                  </a:lnTo>
                  <a:lnTo>
                    <a:pt x="61" y="91788"/>
                  </a:lnTo>
                  <a:lnTo>
                    <a:pt x="92" y="92002"/>
                  </a:lnTo>
                  <a:lnTo>
                    <a:pt x="153" y="92216"/>
                  </a:lnTo>
                  <a:lnTo>
                    <a:pt x="214" y="92431"/>
                  </a:lnTo>
                  <a:lnTo>
                    <a:pt x="276" y="92630"/>
                  </a:lnTo>
                  <a:lnTo>
                    <a:pt x="368" y="92844"/>
                  </a:lnTo>
                  <a:lnTo>
                    <a:pt x="460" y="93044"/>
                  </a:lnTo>
                  <a:lnTo>
                    <a:pt x="4870" y="102065"/>
                  </a:lnTo>
                  <a:lnTo>
                    <a:pt x="4978" y="102264"/>
                  </a:lnTo>
                  <a:lnTo>
                    <a:pt x="5100" y="102463"/>
                  </a:lnTo>
                  <a:lnTo>
                    <a:pt x="5223" y="102647"/>
                  </a:lnTo>
                  <a:lnTo>
                    <a:pt x="5345" y="102830"/>
                  </a:lnTo>
                  <a:lnTo>
                    <a:pt x="5483" y="102999"/>
                  </a:lnTo>
                  <a:lnTo>
                    <a:pt x="5636" y="103152"/>
                  </a:lnTo>
                  <a:lnTo>
                    <a:pt x="5789" y="103305"/>
                  </a:lnTo>
                  <a:lnTo>
                    <a:pt x="5943" y="103458"/>
                  </a:lnTo>
                  <a:lnTo>
                    <a:pt x="6111" y="103581"/>
                  </a:lnTo>
                  <a:lnTo>
                    <a:pt x="6279" y="103719"/>
                  </a:lnTo>
                  <a:lnTo>
                    <a:pt x="6448" y="103826"/>
                  </a:lnTo>
                  <a:lnTo>
                    <a:pt x="6632" y="103933"/>
                  </a:lnTo>
                  <a:lnTo>
                    <a:pt x="6816" y="104040"/>
                  </a:lnTo>
                  <a:lnTo>
                    <a:pt x="7015" y="104132"/>
                  </a:lnTo>
                  <a:lnTo>
                    <a:pt x="7214" y="104209"/>
                  </a:lnTo>
                  <a:lnTo>
                    <a:pt x="7413" y="104285"/>
                  </a:lnTo>
                  <a:lnTo>
                    <a:pt x="7612" y="104347"/>
                  </a:lnTo>
                  <a:lnTo>
                    <a:pt x="7811" y="104392"/>
                  </a:lnTo>
                  <a:lnTo>
                    <a:pt x="8025" y="104438"/>
                  </a:lnTo>
                  <a:lnTo>
                    <a:pt x="8225" y="104469"/>
                  </a:lnTo>
                  <a:lnTo>
                    <a:pt x="8439" y="104484"/>
                  </a:lnTo>
                  <a:lnTo>
                    <a:pt x="8653" y="104500"/>
                  </a:lnTo>
                  <a:lnTo>
                    <a:pt x="9082" y="104500"/>
                  </a:lnTo>
                  <a:lnTo>
                    <a:pt x="9281" y="104469"/>
                  </a:lnTo>
                  <a:lnTo>
                    <a:pt x="9496" y="104454"/>
                  </a:lnTo>
                  <a:lnTo>
                    <a:pt x="9710" y="104408"/>
                  </a:lnTo>
                  <a:lnTo>
                    <a:pt x="9925" y="104347"/>
                  </a:lnTo>
                  <a:lnTo>
                    <a:pt x="10139" y="104285"/>
                  </a:lnTo>
                  <a:lnTo>
                    <a:pt x="10353" y="104209"/>
                  </a:lnTo>
                  <a:lnTo>
                    <a:pt x="10553" y="104132"/>
                  </a:lnTo>
                  <a:lnTo>
                    <a:pt x="10752" y="104025"/>
                  </a:lnTo>
                  <a:lnTo>
                    <a:pt x="27967" y="95264"/>
                  </a:lnTo>
                  <a:lnTo>
                    <a:pt x="33465" y="106445"/>
                  </a:lnTo>
                  <a:lnTo>
                    <a:pt x="33557" y="106644"/>
                  </a:lnTo>
                  <a:lnTo>
                    <a:pt x="33679" y="106828"/>
                  </a:lnTo>
                  <a:lnTo>
                    <a:pt x="33802" y="107011"/>
                  </a:lnTo>
                  <a:lnTo>
                    <a:pt x="33924" y="107195"/>
                  </a:lnTo>
                  <a:lnTo>
                    <a:pt x="34062" y="107364"/>
                  </a:lnTo>
                  <a:lnTo>
                    <a:pt x="34215" y="107517"/>
                  </a:lnTo>
                  <a:lnTo>
                    <a:pt x="34369" y="107670"/>
                  </a:lnTo>
                  <a:lnTo>
                    <a:pt x="34522" y="107823"/>
                  </a:lnTo>
                  <a:lnTo>
                    <a:pt x="34690" y="107961"/>
                  </a:lnTo>
                  <a:lnTo>
                    <a:pt x="34859" y="108084"/>
                  </a:lnTo>
                  <a:lnTo>
                    <a:pt x="35042" y="108191"/>
                  </a:lnTo>
                  <a:lnTo>
                    <a:pt x="35226" y="108313"/>
                  </a:lnTo>
                  <a:lnTo>
                    <a:pt x="35410" y="108405"/>
                  </a:lnTo>
                  <a:lnTo>
                    <a:pt x="35594" y="108497"/>
                  </a:lnTo>
                  <a:lnTo>
                    <a:pt x="35793" y="108574"/>
                  </a:lnTo>
                  <a:lnTo>
                    <a:pt x="35992" y="108650"/>
                  </a:lnTo>
                  <a:lnTo>
                    <a:pt x="36191" y="108712"/>
                  </a:lnTo>
                  <a:lnTo>
                    <a:pt x="36390" y="108757"/>
                  </a:lnTo>
                  <a:lnTo>
                    <a:pt x="36605" y="108803"/>
                  </a:lnTo>
                  <a:lnTo>
                    <a:pt x="36804" y="108834"/>
                  </a:lnTo>
                  <a:lnTo>
                    <a:pt x="37018" y="108865"/>
                  </a:lnTo>
                  <a:lnTo>
                    <a:pt x="37661" y="108865"/>
                  </a:lnTo>
                  <a:lnTo>
                    <a:pt x="37876" y="108849"/>
                  </a:lnTo>
                  <a:lnTo>
                    <a:pt x="38090" y="108819"/>
                  </a:lnTo>
                  <a:lnTo>
                    <a:pt x="38305" y="108773"/>
                  </a:lnTo>
                  <a:lnTo>
                    <a:pt x="38504" y="108712"/>
                  </a:lnTo>
                  <a:lnTo>
                    <a:pt x="38718" y="108650"/>
                  </a:lnTo>
                  <a:lnTo>
                    <a:pt x="38933" y="108574"/>
                  </a:lnTo>
                  <a:lnTo>
                    <a:pt x="39132" y="108497"/>
                  </a:lnTo>
                  <a:lnTo>
                    <a:pt x="39346" y="108390"/>
                  </a:lnTo>
                  <a:lnTo>
                    <a:pt x="48107" y="103933"/>
                  </a:lnTo>
                  <a:lnTo>
                    <a:pt x="48306" y="103826"/>
                  </a:lnTo>
                  <a:lnTo>
                    <a:pt x="48505" y="103703"/>
                  </a:lnTo>
                  <a:lnTo>
                    <a:pt x="48689" y="103581"/>
                  </a:lnTo>
                  <a:lnTo>
                    <a:pt x="48857" y="103443"/>
                  </a:lnTo>
                  <a:lnTo>
                    <a:pt x="49026" y="103305"/>
                  </a:lnTo>
                  <a:lnTo>
                    <a:pt x="49194" y="103152"/>
                  </a:lnTo>
                  <a:lnTo>
                    <a:pt x="49347" y="102999"/>
                  </a:lnTo>
                  <a:lnTo>
                    <a:pt x="49485" y="102846"/>
                  </a:lnTo>
                  <a:lnTo>
                    <a:pt x="49623" y="102677"/>
                  </a:lnTo>
                  <a:lnTo>
                    <a:pt x="49746" y="102493"/>
                  </a:lnTo>
                  <a:lnTo>
                    <a:pt x="49868" y="102325"/>
                  </a:lnTo>
                  <a:lnTo>
                    <a:pt x="49975" y="102126"/>
                  </a:lnTo>
                  <a:lnTo>
                    <a:pt x="50082" y="101942"/>
                  </a:lnTo>
                  <a:lnTo>
                    <a:pt x="50159" y="101743"/>
                  </a:lnTo>
                  <a:lnTo>
                    <a:pt x="50251" y="101559"/>
                  </a:lnTo>
                  <a:lnTo>
                    <a:pt x="50328" y="101345"/>
                  </a:lnTo>
                  <a:lnTo>
                    <a:pt x="50389" y="101146"/>
                  </a:lnTo>
                  <a:lnTo>
                    <a:pt x="50435" y="100946"/>
                  </a:lnTo>
                  <a:lnTo>
                    <a:pt x="50481" y="100732"/>
                  </a:lnTo>
                  <a:lnTo>
                    <a:pt x="50511" y="100518"/>
                  </a:lnTo>
                  <a:lnTo>
                    <a:pt x="50542" y="100303"/>
                  </a:lnTo>
                  <a:lnTo>
                    <a:pt x="50557" y="100089"/>
                  </a:lnTo>
                  <a:lnTo>
                    <a:pt x="50557" y="99874"/>
                  </a:lnTo>
                  <a:lnTo>
                    <a:pt x="50542" y="99660"/>
                  </a:lnTo>
                  <a:lnTo>
                    <a:pt x="50527" y="99446"/>
                  </a:lnTo>
                  <a:lnTo>
                    <a:pt x="50496" y="99231"/>
                  </a:lnTo>
                  <a:lnTo>
                    <a:pt x="50465" y="99017"/>
                  </a:lnTo>
                  <a:lnTo>
                    <a:pt x="50404" y="98802"/>
                  </a:lnTo>
                  <a:lnTo>
                    <a:pt x="50358" y="98588"/>
                  </a:lnTo>
                  <a:lnTo>
                    <a:pt x="50282" y="98373"/>
                  </a:lnTo>
                  <a:lnTo>
                    <a:pt x="50190" y="98174"/>
                  </a:lnTo>
                  <a:lnTo>
                    <a:pt x="50098" y="97960"/>
                  </a:lnTo>
                  <a:lnTo>
                    <a:pt x="44615" y="86795"/>
                  </a:lnTo>
                  <a:lnTo>
                    <a:pt x="65796" y="76028"/>
                  </a:lnTo>
                  <a:lnTo>
                    <a:pt x="66210" y="76548"/>
                  </a:lnTo>
                  <a:lnTo>
                    <a:pt x="66623" y="77069"/>
                  </a:lnTo>
                  <a:lnTo>
                    <a:pt x="67052" y="77590"/>
                  </a:lnTo>
                  <a:lnTo>
                    <a:pt x="67481" y="78111"/>
                  </a:lnTo>
                  <a:lnTo>
                    <a:pt x="67910" y="78616"/>
                  </a:lnTo>
                  <a:lnTo>
                    <a:pt x="68369" y="79106"/>
                  </a:lnTo>
                  <a:lnTo>
                    <a:pt x="68814" y="79596"/>
                  </a:lnTo>
                  <a:lnTo>
                    <a:pt x="69273" y="80086"/>
                  </a:lnTo>
                  <a:lnTo>
                    <a:pt x="69733" y="80561"/>
                  </a:lnTo>
                  <a:lnTo>
                    <a:pt x="70207" y="81036"/>
                  </a:lnTo>
                  <a:lnTo>
                    <a:pt x="70682" y="81511"/>
                  </a:lnTo>
                  <a:lnTo>
                    <a:pt x="71172" y="81970"/>
                  </a:lnTo>
                  <a:lnTo>
                    <a:pt x="71662" y="82414"/>
                  </a:lnTo>
                  <a:lnTo>
                    <a:pt x="72168" y="82874"/>
                  </a:lnTo>
                  <a:lnTo>
                    <a:pt x="72673" y="83303"/>
                  </a:lnTo>
                  <a:lnTo>
                    <a:pt x="73179" y="83732"/>
                  </a:lnTo>
                  <a:lnTo>
                    <a:pt x="73699" y="84160"/>
                  </a:lnTo>
                  <a:lnTo>
                    <a:pt x="74220" y="84589"/>
                  </a:lnTo>
                  <a:lnTo>
                    <a:pt x="74741" y="84987"/>
                  </a:lnTo>
                  <a:lnTo>
                    <a:pt x="75277" y="85401"/>
                  </a:lnTo>
                  <a:lnTo>
                    <a:pt x="75813" y="85799"/>
                  </a:lnTo>
                  <a:lnTo>
                    <a:pt x="76364" y="86182"/>
                  </a:lnTo>
                  <a:lnTo>
                    <a:pt x="76916" y="86565"/>
                  </a:lnTo>
                  <a:lnTo>
                    <a:pt x="77467" y="86933"/>
                  </a:lnTo>
                  <a:lnTo>
                    <a:pt x="78034" y="87300"/>
                  </a:lnTo>
                  <a:lnTo>
                    <a:pt x="78600" y="87652"/>
                  </a:lnTo>
                  <a:lnTo>
                    <a:pt x="79182" y="88005"/>
                  </a:lnTo>
                  <a:lnTo>
                    <a:pt x="79764" y="88357"/>
                  </a:lnTo>
                  <a:lnTo>
                    <a:pt x="80346" y="88679"/>
                  </a:lnTo>
                  <a:lnTo>
                    <a:pt x="80928" y="89015"/>
                  </a:lnTo>
                  <a:lnTo>
                    <a:pt x="81526" y="89322"/>
                  </a:lnTo>
                  <a:lnTo>
                    <a:pt x="82123" y="89643"/>
                  </a:lnTo>
                  <a:lnTo>
                    <a:pt x="82736" y="89934"/>
                  </a:lnTo>
                  <a:lnTo>
                    <a:pt x="83333" y="90225"/>
                  </a:lnTo>
                  <a:lnTo>
                    <a:pt x="83946" y="90516"/>
                  </a:lnTo>
                  <a:lnTo>
                    <a:pt x="84574" y="90792"/>
                  </a:lnTo>
                  <a:lnTo>
                    <a:pt x="85201" y="91052"/>
                  </a:lnTo>
                  <a:lnTo>
                    <a:pt x="85829" y="91313"/>
                  </a:lnTo>
                  <a:lnTo>
                    <a:pt x="86457" y="91558"/>
                  </a:lnTo>
                  <a:lnTo>
                    <a:pt x="87085" y="91803"/>
                  </a:lnTo>
                  <a:lnTo>
                    <a:pt x="87729" y="92033"/>
                  </a:lnTo>
                  <a:lnTo>
                    <a:pt x="88372" y="92262"/>
                  </a:lnTo>
                  <a:lnTo>
                    <a:pt x="89030" y="92477"/>
                  </a:lnTo>
                  <a:lnTo>
                    <a:pt x="89689" y="92676"/>
                  </a:lnTo>
                  <a:lnTo>
                    <a:pt x="90348" y="92875"/>
                  </a:lnTo>
                  <a:lnTo>
                    <a:pt x="91006" y="93059"/>
                  </a:lnTo>
                  <a:lnTo>
                    <a:pt x="91665" y="93243"/>
                  </a:lnTo>
                  <a:lnTo>
                    <a:pt x="92339" y="93396"/>
                  </a:lnTo>
                  <a:lnTo>
                    <a:pt x="93012" y="93564"/>
                  </a:lnTo>
                  <a:lnTo>
                    <a:pt x="93686" y="93702"/>
                  </a:lnTo>
                  <a:lnTo>
                    <a:pt x="94360" y="93840"/>
                  </a:lnTo>
                  <a:lnTo>
                    <a:pt x="95049" y="93978"/>
                  </a:lnTo>
                  <a:lnTo>
                    <a:pt x="95739" y="94100"/>
                  </a:lnTo>
                  <a:lnTo>
                    <a:pt x="96428" y="94208"/>
                  </a:lnTo>
                  <a:lnTo>
                    <a:pt x="97117" y="94299"/>
                  </a:lnTo>
                  <a:lnTo>
                    <a:pt x="97822" y="94391"/>
                  </a:lnTo>
                  <a:lnTo>
                    <a:pt x="98526" y="94468"/>
                  </a:lnTo>
                  <a:lnTo>
                    <a:pt x="99215" y="94529"/>
                  </a:lnTo>
                  <a:lnTo>
                    <a:pt x="99935" y="94590"/>
                  </a:lnTo>
                  <a:lnTo>
                    <a:pt x="100640" y="94636"/>
                  </a:lnTo>
                  <a:lnTo>
                    <a:pt x="101344" y="94682"/>
                  </a:lnTo>
                  <a:lnTo>
                    <a:pt x="102064" y="94713"/>
                  </a:lnTo>
                  <a:lnTo>
                    <a:pt x="102784" y="94728"/>
                  </a:lnTo>
                  <a:lnTo>
                    <a:pt x="103504" y="94728"/>
                  </a:lnTo>
                  <a:lnTo>
                    <a:pt x="104729" y="94713"/>
                  </a:lnTo>
                  <a:lnTo>
                    <a:pt x="105939" y="94667"/>
                  </a:lnTo>
                  <a:lnTo>
                    <a:pt x="107149" y="94590"/>
                  </a:lnTo>
                  <a:lnTo>
                    <a:pt x="108344" y="94483"/>
                  </a:lnTo>
                  <a:lnTo>
                    <a:pt x="109538" y="94345"/>
                  </a:lnTo>
                  <a:lnTo>
                    <a:pt x="110717" y="94177"/>
                  </a:lnTo>
                  <a:lnTo>
                    <a:pt x="111881" y="93993"/>
                  </a:lnTo>
                  <a:lnTo>
                    <a:pt x="113045" y="93763"/>
                  </a:lnTo>
                  <a:lnTo>
                    <a:pt x="114194" y="93518"/>
                  </a:lnTo>
                  <a:lnTo>
                    <a:pt x="115343" y="93243"/>
                  </a:lnTo>
                  <a:lnTo>
                    <a:pt x="116461" y="92936"/>
                  </a:lnTo>
                  <a:lnTo>
                    <a:pt x="117579" y="92599"/>
                  </a:lnTo>
                  <a:lnTo>
                    <a:pt x="118697" y="92232"/>
                  </a:lnTo>
                  <a:lnTo>
                    <a:pt x="119784" y="91849"/>
                  </a:lnTo>
                  <a:lnTo>
                    <a:pt x="120872" y="91435"/>
                  </a:lnTo>
                  <a:lnTo>
                    <a:pt x="121944" y="91007"/>
                  </a:lnTo>
                  <a:lnTo>
                    <a:pt x="123001" y="90547"/>
                  </a:lnTo>
                  <a:lnTo>
                    <a:pt x="124042" y="90057"/>
                  </a:lnTo>
                  <a:lnTo>
                    <a:pt x="125068" y="89552"/>
                  </a:lnTo>
                  <a:lnTo>
                    <a:pt x="126079" y="89015"/>
                  </a:lnTo>
                  <a:lnTo>
                    <a:pt x="127075" y="88449"/>
                  </a:lnTo>
                  <a:lnTo>
                    <a:pt x="128055" y="87867"/>
                  </a:lnTo>
                  <a:lnTo>
                    <a:pt x="129035" y="87269"/>
                  </a:lnTo>
                  <a:lnTo>
                    <a:pt x="129985" y="86642"/>
                  </a:lnTo>
                  <a:lnTo>
                    <a:pt x="130919" y="85983"/>
                  </a:lnTo>
                  <a:lnTo>
                    <a:pt x="131838" y="85324"/>
                  </a:lnTo>
                  <a:lnTo>
                    <a:pt x="132741" y="84620"/>
                  </a:lnTo>
                  <a:lnTo>
                    <a:pt x="133630" y="83915"/>
                  </a:lnTo>
                  <a:lnTo>
                    <a:pt x="134503" y="83180"/>
                  </a:lnTo>
                  <a:lnTo>
                    <a:pt x="135345" y="82430"/>
                  </a:lnTo>
                  <a:lnTo>
                    <a:pt x="136188" y="81649"/>
                  </a:lnTo>
                  <a:lnTo>
                    <a:pt x="136999" y="80852"/>
                  </a:lnTo>
                  <a:lnTo>
                    <a:pt x="137780" y="80040"/>
                  </a:lnTo>
                  <a:lnTo>
                    <a:pt x="138561" y="79213"/>
                  </a:lnTo>
                  <a:lnTo>
                    <a:pt x="139312" y="78356"/>
                  </a:lnTo>
                  <a:lnTo>
                    <a:pt x="140047" y="77498"/>
                  </a:lnTo>
                  <a:lnTo>
                    <a:pt x="140767" y="76610"/>
                  </a:lnTo>
                  <a:lnTo>
                    <a:pt x="141456" y="75706"/>
                  </a:lnTo>
                  <a:lnTo>
                    <a:pt x="142130" y="74787"/>
                  </a:lnTo>
                  <a:lnTo>
                    <a:pt x="142773" y="73838"/>
                  </a:lnTo>
                  <a:lnTo>
                    <a:pt x="143401" y="72888"/>
                  </a:lnTo>
                  <a:lnTo>
                    <a:pt x="144014" y="71923"/>
                  </a:lnTo>
                  <a:lnTo>
                    <a:pt x="144596" y="70943"/>
                  </a:lnTo>
                  <a:lnTo>
                    <a:pt x="145147" y="69947"/>
                  </a:lnTo>
                  <a:lnTo>
                    <a:pt x="145683" y="68921"/>
                  </a:lnTo>
                  <a:lnTo>
                    <a:pt x="146189" y="67895"/>
                  </a:lnTo>
                  <a:lnTo>
                    <a:pt x="146679" y="66854"/>
                  </a:lnTo>
                  <a:lnTo>
                    <a:pt x="147138" y="65797"/>
                  </a:lnTo>
                  <a:lnTo>
                    <a:pt x="147582" y="64725"/>
                  </a:lnTo>
                  <a:lnTo>
                    <a:pt x="147996" y="63653"/>
                  </a:lnTo>
                  <a:lnTo>
                    <a:pt x="148379" y="62550"/>
                  </a:lnTo>
                  <a:lnTo>
                    <a:pt x="148731" y="61447"/>
                  </a:lnTo>
                  <a:lnTo>
                    <a:pt x="149068" y="60329"/>
                  </a:lnTo>
                  <a:lnTo>
                    <a:pt x="149374" y="59196"/>
                  </a:lnTo>
                  <a:lnTo>
                    <a:pt x="149650" y="58062"/>
                  </a:lnTo>
                  <a:lnTo>
                    <a:pt x="149910" y="56914"/>
                  </a:lnTo>
                  <a:lnTo>
                    <a:pt x="150125" y="55750"/>
                  </a:lnTo>
                  <a:lnTo>
                    <a:pt x="150324" y="54570"/>
                  </a:lnTo>
                  <a:lnTo>
                    <a:pt x="150492" y="53391"/>
                  </a:lnTo>
                  <a:lnTo>
                    <a:pt x="150615" y="52212"/>
                  </a:lnTo>
                  <a:lnTo>
                    <a:pt x="150722" y="51002"/>
                  </a:lnTo>
                  <a:lnTo>
                    <a:pt x="150799" y="49807"/>
                  </a:lnTo>
                  <a:lnTo>
                    <a:pt x="150845" y="48582"/>
                  </a:lnTo>
                  <a:lnTo>
                    <a:pt x="150860" y="47357"/>
                  </a:lnTo>
                  <a:lnTo>
                    <a:pt x="150845" y="46147"/>
                  </a:lnTo>
                  <a:lnTo>
                    <a:pt x="150799" y="44921"/>
                  </a:lnTo>
                  <a:lnTo>
                    <a:pt x="150722" y="43727"/>
                  </a:lnTo>
                  <a:lnTo>
                    <a:pt x="150615" y="42517"/>
                  </a:lnTo>
                  <a:lnTo>
                    <a:pt x="150492" y="41338"/>
                  </a:lnTo>
                  <a:lnTo>
                    <a:pt x="150324" y="40158"/>
                  </a:lnTo>
                  <a:lnTo>
                    <a:pt x="150125" y="38979"/>
                  </a:lnTo>
                  <a:lnTo>
                    <a:pt x="149910" y="37815"/>
                  </a:lnTo>
                  <a:lnTo>
                    <a:pt x="149650" y="36666"/>
                  </a:lnTo>
                  <a:lnTo>
                    <a:pt x="149374" y="35533"/>
                  </a:lnTo>
                  <a:lnTo>
                    <a:pt x="149068" y="34400"/>
                  </a:lnTo>
                  <a:lnTo>
                    <a:pt x="148731" y="33281"/>
                  </a:lnTo>
                  <a:lnTo>
                    <a:pt x="148379" y="32179"/>
                  </a:lnTo>
                  <a:lnTo>
                    <a:pt x="147996" y="31076"/>
                  </a:lnTo>
                  <a:lnTo>
                    <a:pt x="147582" y="30004"/>
                  </a:lnTo>
                  <a:lnTo>
                    <a:pt x="147138" y="28932"/>
                  </a:lnTo>
                  <a:lnTo>
                    <a:pt x="146679" y="27875"/>
                  </a:lnTo>
                  <a:lnTo>
                    <a:pt x="146189" y="26834"/>
                  </a:lnTo>
                  <a:lnTo>
                    <a:pt x="145683" y="25807"/>
                  </a:lnTo>
                  <a:lnTo>
                    <a:pt x="145147" y="24781"/>
                  </a:lnTo>
                  <a:lnTo>
                    <a:pt x="144596" y="23786"/>
                  </a:lnTo>
                  <a:lnTo>
                    <a:pt x="144014" y="22806"/>
                  </a:lnTo>
                  <a:lnTo>
                    <a:pt x="143401" y="21841"/>
                  </a:lnTo>
                  <a:lnTo>
                    <a:pt x="142773" y="20876"/>
                  </a:lnTo>
                  <a:lnTo>
                    <a:pt x="142130" y="19941"/>
                  </a:lnTo>
                  <a:lnTo>
                    <a:pt x="141456" y="19023"/>
                  </a:lnTo>
                  <a:lnTo>
                    <a:pt x="140767" y="18119"/>
                  </a:lnTo>
                  <a:lnTo>
                    <a:pt x="140047" y="17231"/>
                  </a:lnTo>
                  <a:lnTo>
                    <a:pt x="139312" y="16373"/>
                  </a:lnTo>
                  <a:lnTo>
                    <a:pt x="138561" y="15515"/>
                  </a:lnTo>
                  <a:lnTo>
                    <a:pt x="137780" y="14688"/>
                  </a:lnTo>
                  <a:lnTo>
                    <a:pt x="136999" y="13876"/>
                  </a:lnTo>
                  <a:lnTo>
                    <a:pt x="136188" y="13080"/>
                  </a:lnTo>
                  <a:lnTo>
                    <a:pt x="135345" y="12299"/>
                  </a:lnTo>
                  <a:lnTo>
                    <a:pt x="134503" y="11548"/>
                  </a:lnTo>
                  <a:lnTo>
                    <a:pt x="133630" y="10813"/>
                  </a:lnTo>
                  <a:lnTo>
                    <a:pt x="132741" y="10109"/>
                  </a:lnTo>
                  <a:lnTo>
                    <a:pt x="131838" y="9404"/>
                  </a:lnTo>
                  <a:lnTo>
                    <a:pt x="130919" y="8746"/>
                  </a:lnTo>
                  <a:lnTo>
                    <a:pt x="129985" y="8087"/>
                  </a:lnTo>
                  <a:lnTo>
                    <a:pt x="129035" y="7459"/>
                  </a:lnTo>
                  <a:lnTo>
                    <a:pt x="128055" y="6862"/>
                  </a:lnTo>
                  <a:lnTo>
                    <a:pt x="127075" y="6280"/>
                  </a:lnTo>
                  <a:lnTo>
                    <a:pt x="126079" y="5713"/>
                  </a:lnTo>
                  <a:lnTo>
                    <a:pt x="125068" y="5177"/>
                  </a:lnTo>
                  <a:lnTo>
                    <a:pt x="124042" y="4672"/>
                  </a:lnTo>
                  <a:lnTo>
                    <a:pt x="123001" y="4182"/>
                  </a:lnTo>
                  <a:lnTo>
                    <a:pt x="121944" y="3722"/>
                  </a:lnTo>
                  <a:lnTo>
                    <a:pt x="120872" y="3278"/>
                  </a:lnTo>
                  <a:lnTo>
                    <a:pt x="119784" y="2880"/>
                  </a:lnTo>
                  <a:lnTo>
                    <a:pt x="118697" y="2482"/>
                  </a:lnTo>
                  <a:lnTo>
                    <a:pt x="117579" y="2129"/>
                  </a:lnTo>
                  <a:lnTo>
                    <a:pt x="116461" y="1792"/>
                  </a:lnTo>
                  <a:lnTo>
                    <a:pt x="115343" y="1486"/>
                  </a:lnTo>
                  <a:lnTo>
                    <a:pt x="114194" y="1210"/>
                  </a:lnTo>
                  <a:lnTo>
                    <a:pt x="113045" y="965"/>
                  </a:lnTo>
                  <a:lnTo>
                    <a:pt x="111881" y="736"/>
                  </a:lnTo>
                  <a:lnTo>
                    <a:pt x="110717" y="552"/>
                  </a:lnTo>
                  <a:lnTo>
                    <a:pt x="109538" y="383"/>
                  </a:lnTo>
                  <a:lnTo>
                    <a:pt x="108344" y="245"/>
                  </a:lnTo>
                  <a:lnTo>
                    <a:pt x="107149" y="138"/>
                  </a:lnTo>
                  <a:lnTo>
                    <a:pt x="105939" y="62"/>
                  </a:lnTo>
                  <a:lnTo>
                    <a:pt x="104729" y="16"/>
                  </a:lnTo>
                  <a:lnTo>
                    <a:pt x="1035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" name="Google Shape;341;p18">
              <a:extLst>
                <a:ext uri="{FF2B5EF4-FFF2-40B4-BE49-F238E27FC236}">
                  <a16:creationId xmlns:a16="http://schemas.microsoft.com/office/drawing/2014/main" id="{DED5A253-7F0B-484B-90E5-F50ECD65D4D7}"/>
                </a:ext>
              </a:extLst>
            </p:cNvPr>
            <p:cNvGrpSpPr/>
            <p:nvPr/>
          </p:nvGrpSpPr>
          <p:grpSpPr>
            <a:xfrm>
              <a:off x="3586677" y="1491449"/>
              <a:ext cx="1970621" cy="2218787"/>
              <a:chOff x="2157602" y="1141825"/>
              <a:chExt cx="1970621" cy="2218787"/>
            </a:xfrm>
          </p:grpSpPr>
          <p:sp>
            <p:nvSpPr>
              <p:cNvPr id="164" name="Google Shape;342;p18">
                <a:extLst>
                  <a:ext uri="{FF2B5EF4-FFF2-40B4-BE49-F238E27FC236}">
                    <a16:creationId xmlns:a16="http://schemas.microsoft.com/office/drawing/2014/main" id="{4427E1BA-A726-4777-82EB-75EB802F14AE}"/>
                  </a:ext>
                </a:extLst>
              </p:cNvPr>
              <p:cNvSpPr txBox="1"/>
              <p:nvPr/>
            </p:nvSpPr>
            <p:spPr>
              <a:xfrm>
                <a:off x="2712875" y="1141825"/>
                <a:ext cx="860100" cy="37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20%</a:t>
                </a:r>
                <a:endParaRPr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5" name="Google Shape;344;p18">
                <a:extLst>
                  <a:ext uri="{FF2B5EF4-FFF2-40B4-BE49-F238E27FC236}">
                    <a16:creationId xmlns:a16="http://schemas.microsoft.com/office/drawing/2014/main" id="{8C6B91F9-EAAB-4C1C-A435-A4AD53060D3B}"/>
                  </a:ext>
                </a:extLst>
              </p:cNvPr>
              <p:cNvSpPr txBox="1"/>
              <p:nvPr/>
            </p:nvSpPr>
            <p:spPr>
              <a:xfrm>
                <a:off x="2157602" y="3028813"/>
                <a:ext cx="1970621" cy="331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Femme</a:t>
                </a:r>
                <a:endParaRPr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sp>
        <p:nvSpPr>
          <p:cNvPr id="167" name="Google Shape;337;p18">
            <a:extLst>
              <a:ext uri="{FF2B5EF4-FFF2-40B4-BE49-F238E27FC236}">
                <a16:creationId xmlns:a16="http://schemas.microsoft.com/office/drawing/2014/main" id="{6EE5355E-B533-4C85-9824-6F9EAD40D2E7}"/>
              </a:ext>
            </a:extLst>
          </p:cNvPr>
          <p:cNvSpPr/>
          <p:nvPr/>
        </p:nvSpPr>
        <p:spPr>
          <a:xfrm>
            <a:off x="1800523" y="2351576"/>
            <a:ext cx="935884" cy="87117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0" name="Google Shape;341;p18">
            <a:extLst>
              <a:ext uri="{FF2B5EF4-FFF2-40B4-BE49-F238E27FC236}">
                <a16:creationId xmlns:a16="http://schemas.microsoft.com/office/drawing/2014/main" id="{5E684B5F-5EF3-42B9-929D-78AB3985C342}"/>
              </a:ext>
            </a:extLst>
          </p:cNvPr>
          <p:cNvGrpSpPr/>
          <p:nvPr/>
        </p:nvGrpSpPr>
        <p:grpSpPr>
          <a:xfrm>
            <a:off x="1506909" y="1974710"/>
            <a:ext cx="1523186" cy="1596426"/>
            <a:chOff x="2157602" y="1141825"/>
            <a:chExt cx="1970621" cy="2218787"/>
          </a:xfrm>
        </p:grpSpPr>
        <p:sp>
          <p:nvSpPr>
            <p:cNvPr id="171" name="Google Shape;342;p18">
              <a:extLst>
                <a:ext uri="{FF2B5EF4-FFF2-40B4-BE49-F238E27FC236}">
                  <a16:creationId xmlns:a16="http://schemas.microsoft.com/office/drawing/2014/main" id="{0FBD5F56-E04C-4C4C-87CF-3239C72E38EA}"/>
                </a:ext>
              </a:extLst>
            </p:cNvPr>
            <p:cNvSpPr txBox="1"/>
            <p:nvPr/>
          </p:nvSpPr>
          <p:spPr>
            <a:xfrm>
              <a:off x="2712875" y="1141825"/>
              <a:ext cx="860100" cy="37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2" name="Google Shape;344;p18">
              <a:extLst>
                <a:ext uri="{FF2B5EF4-FFF2-40B4-BE49-F238E27FC236}">
                  <a16:creationId xmlns:a16="http://schemas.microsoft.com/office/drawing/2014/main" id="{A5533CB1-6E21-46ED-94FF-C3300D29D220}"/>
                </a:ext>
              </a:extLst>
            </p:cNvPr>
            <p:cNvSpPr txBox="1"/>
            <p:nvPr/>
          </p:nvSpPr>
          <p:spPr>
            <a:xfrm>
              <a:off x="2157602" y="3028813"/>
              <a:ext cx="1970621" cy="3317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Homme</a:t>
              </a:r>
              <a:endParaRPr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7" name="Google Shape;341;p18">
            <a:extLst>
              <a:ext uri="{FF2B5EF4-FFF2-40B4-BE49-F238E27FC236}">
                <a16:creationId xmlns:a16="http://schemas.microsoft.com/office/drawing/2014/main" id="{0728D818-61F5-475B-B8D5-6064D88462AC}"/>
              </a:ext>
            </a:extLst>
          </p:cNvPr>
          <p:cNvGrpSpPr/>
          <p:nvPr/>
        </p:nvGrpSpPr>
        <p:grpSpPr>
          <a:xfrm>
            <a:off x="3014833" y="1974710"/>
            <a:ext cx="1523186" cy="1596426"/>
            <a:chOff x="2157602" y="1141825"/>
            <a:chExt cx="1970621" cy="2218787"/>
          </a:xfrm>
        </p:grpSpPr>
        <p:sp>
          <p:nvSpPr>
            <p:cNvPr id="178" name="Google Shape;342;p18">
              <a:extLst>
                <a:ext uri="{FF2B5EF4-FFF2-40B4-BE49-F238E27FC236}">
                  <a16:creationId xmlns:a16="http://schemas.microsoft.com/office/drawing/2014/main" id="{52281398-0F4D-485B-8A72-1662DF4EF3D8}"/>
                </a:ext>
              </a:extLst>
            </p:cNvPr>
            <p:cNvSpPr txBox="1"/>
            <p:nvPr/>
          </p:nvSpPr>
          <p:spPr>
            <a:xfrm>
              <a:off x="2712875" y="1141825"/>
              <a:ext cx="860100" cy="37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33%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9" name="Google Shape;344;p18">
              <a:extLst>
                <a:ext uri="{FF2B5EF4-FFF2-40B4-BE49-F238E27FC236}">
                  <a16:creationId xmlns:a16="http://schemas.microsoft.com/office/drawing/2014/main" id="{98E27C23-A066-4DDF-9086-167B2A449175}"/>
                </a:ext>
              </a:extLst>
            </p:cNvPr>
            <p:cNvSpPr txBox="1"/>
            <p:nvPr/>
          </p:nvSpPr>
          <p:spPr>
            <a:xfrm>
              <a:off x="2157602" y="3028813"/>
              <a:ext cx="1970621" cy="3317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Homme</a:t>
              </a:r>
              <a:endParaRPr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2" name="Google Shape;346;p18">
            <a:extLst>
              <a:ext uri="{FF2B5EF4-FFF2-40B4-BE49-F238E27FC236}">
                <a16:creationId xmlns:a16="http://schemas.microsoft.com/office/drawing/2014/main" id="{E96F0221-B695-48BA-B9EE-DD00E199BB44}"/>
              </a:ext>
            </a:extLst>
          </p:cNvPr>
          <p:cNvGrpSpPr/>
          <p:nvPr/>
        </p:nvGrpSpPr>
        <p:grpSpPr>
          <a:xfrm>
            <a:off x="7620814" y="1948649"/>
            <a:ext cx="1523186" cy="1622487"/>
            <a:chOff x="5015840" y="1141825"/>
            <a:chExt cx="1970622" cy="2218788"/>
          </a:xfrm>
        </p:grpSpPr>
        <p:sp>
          <p:nvSpPr>
            <p:cNvPr id="183" name="Google Shape;347;p18">
              <a:extLst>
                <a:ext uri="{FF2B5EF4-FFF2-40B4-BE49-F238E27FC236}">
                  <a16:creationId xmlns:a16="http://schemas.microsoft.com/office/drawing/2014/main" id="{2928B12B-8D48-44C3-A797-55B458B683C0}"/>
                </a:ext>
              </a:extLst>
            </p:cNvPr>
            <p:cNvSpPr txBox="1"/>
            <p:nvPr/>
          </p:nvSpPr>
          <p:spPr>
            <a:xfrm>
              <a:off x="5571076" y="1141825"/>
              <a:ext cx="860101" cy="37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71%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5" name="Google Shape;349;p18">
              <a:extLst>
                <a:ext uri="{FF2B5EF4-FFF2-40B4-BE49-F238E27FC236}">
                  <a16:creationId xmlns:a16="http://schemas.microsoft.com/office/drawing/2014/main" id="{89D55452-D234-4A1C-85E1-CF325A6B4540}"/>
                </a:ext>
              </a:extLst>
            </p:cNvPr>
            <p:cNvSpPr txBox="1"/>
            <p:nvPr/>
          </p:nvSpPr>
          <p:spPr>
            <a:xfrm>
              <a:off x="5015840" y="3028813"/>
              <a:ext cx="1970622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Femme</a:t>
              </a:r>
              <a:endParaRPr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E0836FAE-8372-4A98-8C33-30496229A713}"/>
              </a:ext>
            </a:extLst>
          </p:cNvPr>
          <p:cNvGrpSpPr/>
          <p:nvPr/>
        </p:nvGrpSpPr>
        <p:grpSpPr>
          <a:xfrm>
            <a:off x="211385" y="2335238"/>
            <a:ext cx="940843" cy="881839"/>
            <a:chOff x="211385" y="2335238"/>
            <a:chExt cx="940843" cy="881839"/>
          </a:xfrm>
        </p:grpSpPr>
        <p:sp>
          <p:nvSpPr>
            <p:cNvPr id="150" name="Google Shape;337;p18">
              <a:extLst>
                <a:ext uri="{FF2B5EF4-FFF2-40B4-BE49-F238E27FC236}">
                  <a16:creationId xmlns:a16="http://schemas.microsoft.com/office/drawing/2014/main" id="{5BA35ADB-CCF6-493F-9883-E0DBD469A006}"/>
                </a:ext>
              </a:extLst>
            </p:cNvPr>
            <p:cNvSpPr/>
            <p:nvPr/>
          </p:nvSpPr>
          <p:spPr>
            <a:xfrm>
              <a:off x="216344" y="2345902"/>
              <a:ext cx="935884" cy="871175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38;p18">
              <a:extLst>
                <a:ext uri="{FF2B5EF4-FFF2-40B4-BE49-F238E27FC236}">
                  <a16:creationId xmlns:a16="http://schemas.microsoft.com/office/drawing/2014/main" id="{EC131142-8CD3-4C13-8070-2EFDFA43D734}"/>
                </a:ext>
              </a:extLst>
            </p:cNvPr>
            <p:cNvSpPr/>
            <p:nvPr/>
          </p:nvSpPr>
          <p:spPr>
            <a:xfrm>
              <a:off x="211385" y="2335238"/>
              <a:ext cx="935884" cy="871175"/>
            </a:xfrm>
            <a:prstGeom prst="pie">
              <a:avLst>
                <a:gd name="adj1" fmla="val 16261269"/>
                <a:gd name="adj2" fmla="val 64990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352;p18">
              <a:extLst>
                <a:ext uri="{FF2B5EF4-FFF2-40B4-BE49-F238E27FC236}">
                  <a16:creationId xmlns:a16="http://schemas.microsoft.com/office/drawing/2014/main" id="{D986B283-EEFB-4D79-A0FB-21C656933CB5}"/>
                </a:ext>
              </a:extLst>
            </p:cNvPr>
            <p:cNvSpPr/>
            <p:nvPr/>
          </p:nvSpPr>
          <p:spPr>
            <a:xfrm>
              <a:off x="574714" y="2606185"/>
              <a:ext cx="341199" cy="233961"/>
            </a:xfrm>
            <a:custGeom>
              <a:avLst/>
              <a:gdLst/>
              <a:ahLst/>
              <a:cxnLst/>
              <a:rect l="l" t="t" r="r" b="b"/>
              <a:pathLst>
                <a:path w="151044" h="109477" extrusionOk="0">
                  <a:moveTo>
                    <a:pt x="47372" y="33679"/>
                  </a:moveTo>
                  <a:lnTo>
                    <a:pt x="48091" y="33695"/>
                  </a:lnTo>
                  <a:lnTo>
                    <a:pt x="48827" y="33725"/>
                  </a:lnTo>
                  <a:lnTo>
                    <a:pt x="49546" y="33771"/>
                  </a:lnTo>
                  <a:lnTo>
                    <a:pt x="50266" y="33832"/>
                  </a:lnTo>
                  <a:lnTo>
                    <a:pt x="50986" y="33909"/>
                  </a:lnTo>
                  <a:lnTo>
                    <a:pt x="51691" y="34016"/>
                  </a:lnTo>
                  <a:lnTo>
                    <a:pt x="52395" y="34123"/>
                  </a:lnTo>
                  <a:lnTo>
                    <a:pt x="53100" y="34261"/>
                  </a:lnTo>
                  <a:lnTo>
                    <a:pt x="53789" y="34414"/>
                  </a:lnTo>
                  <a:lnTo>
                    <a:pt x="54463" y="34583"/>
                  </a:lnTo>
                  <a:lnTo>
                    <a:pt x="55152" y="34767"/>
                  </a:lnTo>
                  <a:lnTo>
                    <a:pt x="55811" y="34966"/>
                  </a:lnTo>
                  <a:lnTo>
                    <a:pt x="56484" y="35180"/>
                  </a:lnTo>
                  <a:lnTo>
                    <a:pt x="57143" y="35410"/>
                  </a:lnTo>
                  <a:lnTo>
                    <a:pt x="57786" y="35655"/>
                  </a:lnTo>
                  <a:lnTo>
                    <a:pt x="58430" y="35915"/>
                  </a:lnTo>
                  <a:lnTo>
                    <a:pt x="59057" y="36191"/>
                  </a:lnTo>
                  <a:lnTo>
                    <a:pt x="59685" y="36482"/>
                  </a:lnTo>
                  <a:lnTo>
                    <a:pt x="60298" y="36788"/>
                  </a:lnTo>
                  <a:lnTo>
                    <a:pt x="60911" y="37110"/>
                  </a:lnTo>
                  <a:lnTo>
                    <a:pt x="61508" y="37447"/>
                  </a:lnTo>
                  <a:lnTo>
                    <a:pt x="62105" y="37799"/>
                  </a:lnTo>
                  <a:lnTo>
                    <a:pt x="62687" y="38167"/>
                  </a:lnTo>
                  <a:lnTo>
                    <a:pt x="63254" y="38534"/>
                  </a:lnTo>
                  <a:lnTo>
                    <a:pt x="63821" y="38933"/>
                  </a:lnTo>
                  <a:lnTo>
                    <a:pt x="64372" y="39331"/>
                  </a:lnTo>
                  <a:lnTo>
                    <a:pt x="64908" y="39744"/>
                  </a:lnTo>
                  <a:lnTo>
                    <a:pt x="65444" y="40173"/>
                  </a:lnTo>
                  <a:lnTo>
                    <a:pt x="65965" y="40617"/>
                  </a:lnTo>
                  <a:lnTo>
                    <a:pt x="66470" y="41062"/>
                  </a:lnTo>
                  <a:lnTo>
                    <a:pt x="66976" y="41536"/>
                  </a:lnTo>
                  <a:lnTo>
                    <a:pt x="67466" y="42011"/>
                  </a:lnTo>
                  <a:lnTo>
                    <a:pt x="67941" y="42501"/>
                  </a:lnTo>
                  <a:lnTo>
                    <a:pt x="68400" y="42991"/>
                  </a:lnTo>
                  <a:lnTo>
                    <a:pt x="68860" y="43512"/>
                  </a:lnTo>
                  <a:lnTo>
                    <a:pt x="69288" y="44033"/>
                  </a:lnTo>
                  <a:lnTo>
                    <a:pt x="69717" y="44553"/>
                  </a:lnTo>
                  <a:lnTo>
                    <a:pt x="70131" y="45105"/>
                  </a:lnTo>
                  <a:lnTo>
                    <a:pt x="70544" y="45656"/>
                  </a:lnTo>
                  <a:lnTo>
                    <a:pt x="70927" y="46208"/>
                  </a:lnTo>
                  <a:lnTo>
                    <a:pt x="71310" y="46790"/>
                  </a:lnTo>
                  <a:lnTo>
                    <a:pt x="71662" y="47372"/>
                  </a:lnTo>
                  <a:lnTo>
                    <a:pt x="72015" y="47954"/>
                  </a:lnTo>
                  <a:lnTo>
                    <a:pt x="72352" y="48551"/>
                  </a:lnTo>
                  <a:lnTo>
                    <a:pt x="72673" y="49164"/>
                  </a:lnTo>
                  <a:lnTo>
                    <a:pt x="72979" y="49776"/>
                  </a:lnTo>
                  <a:lnTo>
                    <a:pt x="73270" y="50404"/>
                  </a:lnTo>
                  <a:lnTo>
                    <a:pt x="73546" y="51047"/>
                  </a:lnTo>
                  <a:lnTo>
                    <a:pt x="73807" y="51691"/>
                  </a:lnTo>
                  <a:lnTo>
                    <a:pt x="74067" y="52334"/>
                  </a:lnTo>
                  <a:lnTo>
                    <a:pt x="74297" y="52992"/>
                  </a:lnTo>
                  <a:lnTo>
                    <a:pt x="74511" y="53651"/>
                  </a:lnTo>
                  <a:lnTo>
                    <a:pt x="74710" y="54325"/>
                  </a:lnTo>
                  <a:lnTo>
                    <a:pt x="74894" y="54999"/>
                  </a:lnTo>
                  <a:lnTo>
                    <a:pt x="75062" y="55688"/>
                  </a:lnTo>
                  <a:lnTo>
                    <a:pt x="75200" y="56377"/>
                  </a:lnTo>
                  <a:lnTo>
                    <a:pt x="75338" y="57066"/>
                  </a:lnTo>
                  <a:lnTo>
                    <a:pt x="75461" y="57771"/>
                  </a:lnTo>
                  <a:lnTo>
                    <a:pt x="75553" y="58491"/>
                  </a:lnTo>
                  <a:lnTo>
                    <a:pt x="75644" y="59195"/>
                  </a:lnTo>
                  <a:lnTo>
                    <a:pt x="75706" y="59915"/>
                  </a:lnTo>
                  <a:lnTo>
                    <a:pt x="75752" y="60635"/>
                  </a:lnTo>
                  <a:lnTo>
                    <a:pt x="75782" y="61370"/>
                  </a:lnTo>
                  <a:lnTo>
                    <a:pt x="75782" y="62105"/>
                  </a:lnTo>
                  <a:lnTo>
                    <a:pt x="75782" y="62840"/>
                  </a:lnTo>
                  <a:lnTo>
                    <a:pt x="75752" y="63560"/>
                  </a:lnTo>
                  <a:lnTo>
                    <a:pt x="75706" y="64295"/>
                  </a:lnTo>
                  <a:lnTo>
                    <a:pt x="75644" y="65015"/>
                  </a:lnTo>
                  <a:lnTo>
                    <a:pt x="75553" y="65720"/>
                  </a:lnTo>
                  <a:lnTo>
                    <a:pt x="75461" y="66440"/>
                  </a:lnTo>
                  <a:lnTo>
                    <a:pt x="75338" y="67129"/>
                  </a:lnTo>
                  <a:lnTo>
                    <a:pt x="75200" y="67833"/>
                  </a:lnTo>
                  <a:lnTo>
                    <a:pt x="75062" y="68523"/>
                  </a:lnTo>
                  <a:lnTo>
                    <a:pt x="74894" y="69212"/>
                  </a:lnTo>
                  <a:lnTo>
                    <a:pt x="74710" y="69886"/>
                  </a:lnTo>
                  <a:lnTo>
                    <a:pt x="74511" y="70560"/>
                  </a:lnTo>
                  <a:lnTo>
                    <a:pt x="74297" y="71218"/>
                  </a:lnTo>
                  <a:lnTo>
                    <a:pt x="74067" y="71877"/>
                  </a:lnTo>
                  <a:lnTo>
                    <a:pt x="73807" y="72520"/>
                  </a:lnTo>
                  <a:lnTo>
                    <a:pt x="73546" y="73163"/>
                  </a:lnTo>
                  <a:lnTo>
                    <a:pt x="73270" y="73807"/>
                  </a:lnTo>
                  <a:lnTo>
                    <a:pt x="72979" y="74419"/>
                  </a:lnTo>
                  <a:lnTo>
                    <a:pt x="72673" y="75047"/>
                  </a:lnTo>
                  <a:lnTo>
                    <a:pt x="72352" y="75644"/>
                  </a:lnTo>
                  <a:lnTo>
                    <a:pt x="72015" y="76257"/>
                  </a:lnTo>
                  <a:lnTo>
                    <a:pt x="71662" y="76839"/>
                  </a:lnTo>
                  <a:lnTo>
                    <a:pt x="71310" y="77421"/>
                  </a:lnTo>
                  <a:lnTo>
                    <a:pt x="70927" y="77988"/>
                  </a:lnTo>
                  <a:lnTo>
                    <a:pt x="70544" y="78554"/>
                  </a:lnTo>
                  <a:lnTo>
                    <a:pt x="70131" y="79106"/>
                  </a:lnTo>
                  <a:lnTo>
                    <a:pt x="69717" y="79657"/>
                  </a:lnTo>
                  <a:lnTo>
                    <a:pt x="69288" y="80178"/>
                  </a:lnTo>
                  <a:lnTo>
                    <a:pt x="68860" y="80699"/>
                  </a:lnTo>
                  <a:lnTo>
                    <a:pt x="68400" y="81219"/>
                  </a:lnTo>
                  <a:lnTo>
                    <a:pt x="67941" y="81709"/>
                  </a:lnTo>
                  <a:lnTo>
                    <a:pt x="67466" y="82200"/>
                  </a:lnTo>
                  <a:lnTo>
                    <a:pt x="66976" y="82674"/>
                  </a:lnTo>
                  <a:lnTo>
                    <a:pt x="66470" y="83134"/>
                  </a:lnTo>
                  <a:lnTo>
                    <a:pt x="65965" y="83593"/>
                  </a:lnTo>
                  <a:lnTo>
                    <a:pt x="65444" y="84037"/>
                  </a:lnTo>
                  <a:lnTo>
                    <a:pt x="64908" y="84466"/>
                  </a:lnTo>
                  <a:lnTo>
                    <a:pt x="64372" y="84880"/>
                  </a:lnTo>
                  <a:lnTo>
                    <a:pt x="63821" y="85278"/>
                  </a:lnTo>
                  <a:lnTo>
                    <a:pt x="63254" y="85676"/>
                  </a:lnTo>
                  <a:lnTo>
                    <a:pt x="62687" y="86044"/>
                  </a:lnTo>
                  <a:lnTo>
                    <a:pt x="62105" y="86411"/>
                  </a:lnTo>
                  <a:lnTo>
                    <a:pt x="61508" y="86764"/>
                  </a:lnTo>
                  <a:lnTo>
                    <a:pt x="60911" y="87101"/>
                  </a:lnTo>
                  <a:lnTo>
                    <a:pt x="60298" y="87422"/>
                  </a:lnTo>
                  <a:lnTo>
                    <a:pt x="59685" y="87729"/>
                  </a:lnTo>
                  <a:lnTo>
                    <a:pt x="59057" y="88020"/>
                  </a:lnTo>
                  <a:lnTo>
                    <a:pt x="58430" y="88295"/>
                  </a:lnTo>
                  <a:lnTo>
                    <a:pt x="57786" y="88556"/>
                  </a:lnTo>
                  <a:lnTo>
                    <a:pt x="57143" y="88801"/>
                  </a:lnTo>
                  <a:lnTo>
                    <a:pt x="56484" y="89030"/>
                  </a:lnTo>
                  <a:lnTo>
                    <a:pt x="55811" y="89245"/>
                  </a:lnTo>
                  <a:lnTo>
                    <a:pt x="55152" y="89444"/>
                  </a:lnTo>
                  <a:lnTo>
                    <a:pt x="54463" y="89628"/>
                  </a:lnTo>
                  <a:lnTo>
                    <a:pt x="53789" y="89796"/>
                  </a:lnTo>
                  <a:lnTo>
                    <a:pt x="53100" y="89949"/>
                  </a:lnTo>
                  <a:lnTo>
                    <a:pt x="52395" y="90087"/>
                  </a:lnTo>
                  <a:lnTo>
                    <a:pt x="51691" y="90194"/>
                  </a:lnTo>
                  <a:lnTo>
                    <a:pt x="50986" y="90302"/>
                  </a:lnTo>
                  <a:lnTo>
                    <a:pt x="50266" y="90378"/>
                  </a:lnTo>
                  <a:lnTo>
                    <a:pt x="49546" y="90439"/>
                  </a:lnTo>
                  <a:lnTo>
                    <a:pt x="48827" y="90485"/>
                  </a:lnTo>
                  <a:lnTo>
                    <a:pt x="48091" y="90516"/>
                  </a:lnTo>
                  <a:lnTo>
                    <a:pt x="47372" y="90531"/>
                  </a:lnTo>
                  <a:lnTo>
                    <a:pt x="46636" y="90516"/>
                  </a:lnTo>
                  <a:lnTo>
                    <a:pt x="45901" y="90485"/>
                  </a:lnTo>
                  <a:lnTo>
                    <a:pt x="45181" y="90439"/>
                  </a:lnTo>
                  <a:lnTo>
                    <a:pt x="44462" y="90378"/>
                  </a:lnTo>
                  <a:lnTo>
                    <a:pt x="43742" y="90302"/>
                  </a:lnTo>
                  <a:lnTo>
                    <a:pt x="43037" y="90194"/>
                  </a:lnTo>
                  <a:lnTo>
                    <a:pt x="42333" y="90087"/>
                  </a:lnTo>
                  <a:lnTo>
                    <a:pt x="41643" y="89949"/>
                  </a:lnTo>
                  <a:lnTo>
                    <a:pt x="40939" y="89796"/>
                  </a:lnTo>
                  <a:lnTo>
                    <a:pt x="40265" y="89628"/>
                  </a:lnTo>
                  <a:lnTo>
                    <a:pt x="39591" y="89444"/>
                  </a:lnTo>
                  <a:lnTo>
                    <a:pt x="38917" y="89245"/>
                  </a:lnTo>
                  <a:lnTo>
                    <a:pt x="38243" y="89030"/>
                  </a:lnTo>
                  <a:lnTo>
                    <a:pt x="37600" y="88801"/>
                  </a:lnTo>
                  <a:lnTo>
                    <a:pt x="36942" y="88556"/>
                  </a:lnTo>
                  <a:lnTo>
                    <a:pt x="36298" y="88295"/>
                  </a:lnTo>
                  <a:lnTo>
                    <a:pt x="35670" y="88020"/>
                  </a:lnTo>
                  <a:lnTo>
                    <a:pt x="35042" y="87729"/>
                  </a:lnTo>
                  <a:lnTo>
                    <a:pt x="34430" y="87422"/>
                  </a:lnTo>
                  <a:lnTo>
                    <a:pt x="33817" y="87101"/>
                  </a:lnTo>
                  <a:lnTo>
                    <a:pt x="33220" y="86764"/>
                  </a:lnTo>
                  <a:lnTo>
                    <a:pt x="32623" y="86411"/>
                  </a:lnTo>
                  <a:lnTo>
                    <a:pt x="32041" y="86044"/>
                  </a:lnTo>
                  <a:lnTo>
                    <a:pt x="31474" y="85676"/>
                  </a:lnTo>
                  <a:lnTo>
                    <a:pt x="30907" y="85278"/>
                  </a:lnTo>
                  <a:lnTo>
                    <a:pt x="30356" y="84880"/>
                  </a:lnTo>
                  <a:lnTo>
                    <a:pt x="29820" y="84466"/>
                  </a:lnTo>
                  <a:lnTo>
                    <a:pt x="29284" y="84037"/>
                  </a:lnTo>
                  <a:lnTo>
                    <a:pt x="28763" y="83593"/>
                  </a:lnTo>
                  <a:lnTo>
                    <a:pt x="28258" y="83134"/>
                  </a:lnTo>
                  <a:lnTo>
                    <a:pt x="27752" y="82674"/>
                  </a:lnTo>
                  <a:lnTo>
                    <a:pt x="27262" y="82200"/>
                  </a:lnTo>
                  <a:lnTo>
                    <a:pt x="26787" y="81709"/>
                  </a:lnTo>
                  <a:lnTo>
                    <a:pt x="26328" y="81219"/>
                  </a:lnTo>
                  <a:lnTo>
                    <a:pt x="25868" y="80699"/>
                  </a:lnTo>
                  <a:lnTo>
                    <a:pt x="25439" y="80178"/>
                  </a:lnTo>
                  <a:lnTo>
                    <a:pt x="25011" y="79657"/>
                  </a:lnTo>
                  <a:lnTo>
                    <a:pt x="24597" y="79106"/>
                  </a:lnTo>
                  <a:lnTo>
                    <a:pt x="24184" y="78554"/>
                  </a:lnTo>
                  <a:lnTo>
                    <a:pt x="23801" y="77988"/>
                  </a:lnTo>
                  <a:lnTo>
                    <a:pt x="23418" y="77421"/>
                  </a:lnTo>
                  <a:lnTo>
                    <a:pt x="23065" y="76839"/>
                  </a:lnTo>
                  <a:lnTo>
                    <a:pt x="22713" y="76257"/>
                  </a:lnTo>
                  <a:lnTo>
                    <a:pt x="22376" y="75644"/>
                  </a:lnTo>
                  <a:lnTo>
                    <a:pt x="22055" y="75047"/>
                  </a:lnTo>
                  <a:lnTo>
                    <a:pt x="21748" y="74419"/>
                  </a:lnTo>
                  <a:lnTo>
                    <a:pt x="21457" y="73807"/>
                  </a:lnTo>
                  <a:lnTo>
                    <a:pt x="21182" y="73163"/>
                  </a:lnTo>
                  <a:lnTo>
                    <a:pt x="20921" y="72520"/>
                  </a:lnTo>
                  <a:lnTo>
                    <a:pt x="20676" y="71877"/>
                  </a:lnTo>
                  <a:lnTo>
                    <a:pt x="20431" y="71218"/>
                  </a:lnTo>
                  <a:lnTo>
                    <a:pt x="20217" y="70560"/>
                  </a:lnTo>
                  <a:lnTo>
                    <a:pt x="20018" y="69886"/>
                  </a:lnTo>
                  <a:lnTo>
                    <a:pt x="19834" y="69212"/>
                  </a:lnTo>
                  <a:lnTo>
                    <a:pt x="19681" y="68523"/>
                  </a:lnTo>
                  <a:lnTo>
                    <a:pt x="19528" y="67833"/>
                  </a:lnTo>
                  <a:lnTo>
                    <a:pt x="19390" y="67129"/>
                  </a:lnTo>
                  <a:lnTo>
                    <a:pt x="19267" y="66440"/>
                  </a:lnTo>
                  <a:lnTo>
                    <a:pt x="19175" y="65720"/>
                  </a:lnTo>
                  <a:lnTo>
                    <a:pt x="19099" y="65015"/>
                  </a:lnTo>
                  <a:lnTo>
                    <a:pt x="19022" y="64295"/>
                  </a:lnTo>
                  <a:lnTo>
                    <a:pt x="18976" y="63560"/>
                  </a:lnTo>
                  <a:lnTo>
                    <a:pt x="18961" y="62840"/>
                  </a:lnTo>
                  <a:lnTo>
                    <a:pt x="18946" y="62105"/>
                  </a:lnTo>
                  <a:lnTo>
                    <a:pt x="18961" y="61370"/>
                  </a:lnTo>
                  <a:lnTo>
                    <a:pt x="18976" y="60635"/>
                  </a:lnTo>
                  <a:lnTo>
                    <a:pt x="19022" y="59915"/>
                  </a:lnTo>
                  <a:lnTo>
                    <a:pt x="19099" y="59195"/>
                  </a:lnTo>
                  <a:lnTo>
                    <a:pt x="19175" y="58491"/>
                  </a:lnTo>
                  <a:lnTo>
                    <a:pt x="19267" y="57771"/>
                  </a:lnTo>
                  <a:lnTo>
                    <a:pt x="19390" y="57066"/>
                  </a:lnTo>
                  <a:lnTo>
                    <a:pt x="19528" y="56377"/>
                  </a:lnTo>
                  <a:lnTo>
                    <a:pt x="19681" y="55688"/>
                  </a:lnTo>
                  <a:lnTo>
                    <a:pt x="19834" y="54999"/>
                  </a:lnTo>
                  <a:lnTo>
                    <a:pt x="20018" y="54325"/>
                  </a:lnTo>
                  <a:lnTo>
                    <a:pt x="20217" y="53651"/>
                  </a:lnTo>
                  <a:lnTo>
                    <a:pt x="20431" y="52992"/>
                  </a:lnTo>
                  <a:lnTo>
                    <a:pt x="20676" y="52334"/>
                  </a:lnTo>
                  <a:lnTo>
                    <a:pt x="20921" y="51691"/>
                  </a:lnTo>
                  <a:lnTo>
                    <a:pt x="21182" y="51047"/>
                  </a:lnTo>
                  <a:lnTo>
                    <a:pt x="21457" y="50404"/>
                  </a:lnTo>
                  <a:lnTo>
                    <a:pt x="21748" y="49776"/>
                  </a:lnTo>
                  <a:lnTo>
                    <a:pt x="22055" y="49164"/>
                  </a:lnTo>
                  <a:lnTo>
                    <a:pt x="22376" y="48551"/>
                  </a:lnTo>
                  <a:lnTo>
                    <a:pt x="22713" y="47954"/>
                  </a:lnTo>
                  <a:lnTo>
                    <a:pt x="23065" y="47372"/>
                  </a:lnTo>
                  <a:lnTo>
                    <a:pt x="23418" y="46790"/>
                  </a:lnTo>
                  <a:lnTo>
                    <a:pt x="23801" y="46208"/>
                  </a:lnTo>
                  <a:lnTo>
                    <a:pt x="24184" y="45656"/>
                  </a:lnTo>
                  <a:lnTo>
                    <a:pt x="24597" y="45105"/>
                  </a:lnTo>
                  <a:lnTo>
                    <a:pt x="25011" y="44553"/>
                  </a:lnTo>
                  <a:lnTo>
                    <a:pt x="25439" y="44033"/>
                  </a:lnTo>
                  <a:lnTo>
                    <a:pt x="25868" y="43512"/>
                  </a:lnTo>
                  <a:lnTo>
                    <a:pt x="26328" y="42991"/>
                  </a:lnTo>
                  <a:lnTo>
                    <a:pt x="26787" y="42501"/>
                  </a:lnTo>
                  <a:lnTo>
                    <a:pt x="27262" y="42011"/>
                  </a:lnTo>
                  <a:lnTo>
                    <a:pt x="27752" y="41536"/>
                  </a:lnTo>
                  <a:lnTo>
                    <a:pt x="28258" y="41062"/>
                  </a:lnTo>
                  <a:lnTo>
                    <a:pt x="28763" y="40617"/>
                  </a:lnTo>
                  <a:lnTo>
                    <a:pt x="29284" y="40173"/>
                  </a:lnTo>
                  <a:lnTo>
                    <a:pt x="29820" y="39744"/>
                  </a:lnTo>
                  <a:lnTo>
                    <a:pt x="30356" y="39331"/>
                  </a:lnTo>
                  <a:lnTo>
                    <a:pt x="30907" y="38933"/>
                  </a:lnTo>
                  <a:lnTo>
                    <a:pt x="31474" y="38534"/>
                  </a:lnTo>
                  <a:lnTo>
                    <a:pt x="32041" y="38167"/>
                  </a:lnTo>
                  <a:lnTo>
                    <a:pt x="32623" y="37799"/>
                  </a:lnTo>
                  <a:lnTo>
                    <a:pt x="33220" y="37447"/>
                  </a:lnTo>
                  <a:lnTo>
                    <a:pt x="33817" y="37110"/>
                  </a:lnTo>
                  <a:lnTo>
                    <a:pt x="34430" y="36788"/>
                  </a:lnTo>
                  <a:lnTo>
                    <a:pt x="35042" y="36482"/>
                  </a:lnTo>
                  <a:lnTo>
                    <a:pt x="35670" y="36191"/>
                  </a:lnTo>
                  <a:lnTo>
                    <a:pt x="36298" y="35915"/>
                  </a:lnTo>
                  <a:lnTo>
                    <a:pt x="36942" y="35655"/>
                  </a:lnTo>
                  <a:lnTo>
                    <a:pt x="37600" y="35410"/>
                  </a:lnTo>
                  <a:lnTo>
                    <a:pt x="38243" y="35180"/>
                  </a:lnTo>
                  <a:lnTo>
                    <a:pt x="38917" y="34966"/>
                  </a:lnTo>
                  <a:lnTo>
                    <a:pt x="39591" y="34767"/>
                  </a:lnTo>
                  <a:lnTo>
                    <a:pt x="40265" y="34583"/>
                  </a:lnTo>
                  <a:lnTo>
                    <a:pt x="40939" y="34414"/>
                  </a:lnTo>
                  <a:lnTo>
                    <a:pt x="41643" y="34261"/>
                  </a:lnTo>
                  <a:lnTo>
                    <a:pt x="42333" y="34123"/>
                  </a:lnTo>
                  <a:lnTo>
                    <a:pt x="43037" y="34016"/>
                  </a:lnTo>
                  <a:lnTo>
                    <a:pt x="43742" y="33909"/>
                  </a:lnTo>
                  <a:lnTo>
                    <a:pt x="44462" y="33832"/>
                  </a:lnTo>
                  <a:lnTo>
                    <a:pt x="45181" y="33771"/>
                  </a:lnTo>
                  <a:lnTo>
                    <a:pt x="45901" y="33725"/>
                  </a:lnTo>
                  <a:lnTo>
                    <a:pt x="46636" y="33695"/>
                  </a:lnTo>
                  <a:lnTo>
                    <a:pt x="47372" y="33679"/>
                  </a:lnTo>
                  <a:close/>
                  <a:moveTo>
                    <a:pt x="117073" y="0"/>
                  </a:moveTo>
                  <a:lnTo>
                    <a:pt x="116905" y="15"/>
                  </a:lnTo>
                  <a:lnTo>
                    <a:pt x="116752" y="31"/>
                  </a:lnTo>
                  <a:lnTo>
                    <a:pt x="116599" y="61"/>
                  </a:lnTo>
                  <a:lnTo>
                    <a:pt x="116461" y="107"/>
                  </a:lnTo>
                  <a:lnTo>
                    <a:pt x="116323" y="153"/>
                  </a:lnTo>
                  <a:lnTo>
                    <a:pt x="116200" y="214"/>
                  </a:lnTo>
                  <a:lnTo>
                    <a:pt x="116093" y="291"/>
                  </a:lnTo>
                  <a:lnTo>
                    <a:pt x="115986" y="368"/>
                  </a:lnTo>
                  <a:lnTo>
                    <a:pt x="115894" y="444"/>
                  </a:lnTo>
                  <a:lnTo>
                    <a:pt x="115818" y="536"/>
                  </a:lnTo>
                  <a:lnTo>
                    <a:pt x="115741" y="643"/>
                  </a:lnTo>
                  <a:lnTo>
                    <a:pt x="115680" y="750"/>
                  </a:lnTo>
                  <a:lnTo>
                    <a:pt x="115634" y="873"/>
                  </a:lnTo>
                  <a:lnTo>
                    <a:pt x="115588" y="996"/>
                  </a:lnTo>
                  <a:lnTo>
                    <a:pt x="115557" y="1118"/>
                  </a:lnTo>
                  <a:lnTo>
                    <a:pt x="115542" y="1256"/>
                  </a:lnTo>
                  <a:lnTo>
                    <a:pt x="115527" y="1409"/>
                  </a:lnTo>
                  <a:lnTo>
                    <a:pt x="115527" y="1562"/>
                  </a:lnTo>
                  <a:lnTo>
                    <a:pt x="115542" y="1715"/>
                  </a:lnTo>
                  <a:lnTo>
                    <a:pt x="115573" y="1884"/>
                  </a:lnTo>
                  <a:lnTo>
                    <a:pt x="115603" y="2052"/>
                  </a:lnTo>
                  <a:lnTo>
                    <a:pt x="115649" y="2236"/>
                  </a:lnTo>
                  <a:lnTo>
                    <a:pt x="115710" y="2420"/>
                  </a:lnTo>
                  <a:lnTo>
                    <a:pt x="115787" y="2604"/>
                  </a:lnTo>
                  <a:lnTo>
                    <a:pt x="115971" y="3002"/>
                  </a:lnTo>
                  <a:lnTo>
                    <a:pt x="121607" y="14106"/>
                  </a:lnTo>
                  <a:lnTo>
                    <a:pt x="84987" y="33342"/>
                  </a:lnTo>
                  <a:lnTo>
                    <a:pt x="84589" y="32822"/>
                  </a:lnTo>
                  <a:lnTo>
                    <a:pt x="84160" y="32301"/>
                  </a:lnTo>
                  <a:lnTo>
                    <a:pt x="83746" y="31780"/>
                  </a:lnTo>
                  <a:lnTo>
                    <a:pt x="83318" y="31275"/>
                  </a:lnTo>
                  <a:lnTo>
                    <a:pt x="82873" y="30769"/>
                  </a:lnTo>
                  <a:lnTo>
                    <a:pt x="82429" y="30279"/>
                  </a:lnTo>
                  <a:lnTo>
                    <a:pt x="81985" y="29789"/>
                  </a:lnTo>
                  <a:lnTo>
                    <a:pt x="81526" y="29299"/>
                  </a:lnTo>
                  <a:lnTo>
                    <a:pt x="81051" y="28824"/>
                  </a:lnTo>
                  <a:lnTo>
                    <a:pt x="80591" y="28349"/>
                  </a:lnTo>
                  <a:lnTo>
                    <a:pt x="80101" y="27890"/>
                  </a:lnTo>
                  <a:lnTo>
                    <a:pt x="79626" y="27430"/>
                  </a:lnTo>
                  <a:lnTo>
                    <a:pt x="79136" y="26986"/>
                  </a:lnTo>
                  <a:lnTo>
                    <a:pt x="78631" y="26542"/>
                  </a:lnTo>
                  <a:lnTo>
                    <a:pt x="78126" y="26098"/>
                  </a:lnTo>
                  <a:lnTo>
                    <a:pt x="77620" y="25669"/>
                  </a:lnTo>
                  <a:lnTo>
                    <a:pt x="77099" y="25240"/>
                  </a:lnTo>
                  <a:lnTo>
                    <a:pt x="76579" y="24827"/>
                  </a:lnTo>
                  <a:lnTo>
                    <a:pt x="76058" y="24429"/>
                  </a:lnTo>
                  <a:lnTo>
                    <a:pt x="75522" y="24015"/>
                  </a:lnTo>
                  <a:lnTo>
                    <a:pt x="74986" y="23632"/>
                  </a:lnTo>
                  <a:lnTo>
                    <a:pt x="74434" y="23234"/>
                  </a:lnTo>
                  <a:lnTo>
                    <a:pt x="73883" y="22866"/>
                  </a:lnTo>
                  <a:lnTo>
                    <a:pt x="73332" y="22484"/>
                  </a:lnTo>
                  <a:lnTo>
                    <a:pt x="72765" y="22131"/>
                  </a:lnTo>
                  <a:lnTo>
                    <a:pt x="72198" y="21764"/>
                  </a:lnTo>
                  <a:lnTo>
                    <a:pt x="71632" y="21427"/>
                  </a:lnTo>
                  <a:lnTo>
                    <a:pt x="71050" y="21074"/>
                  </a:lnTo>
                  <a:lnTo>
                    <a:pt x="70468" y="20753"/>
                  </a:lnTo>
                  <a:lnTo>
                    <a:pt x="69870" y="20431"/>
                  </a:lnTo>
                  <a:lnTo>
                    <a:pt x="69288" y="20110"/>
                  </a:lnTo>
                  <a:lnTo>
                    <a:pt x="68691" y="19803"/>
                  </a:lnTo>
                  <a:lnTo>
                    <a:pt x="68078" y="19497"/>
                  </a:lnTo>
                  <a:lnTo>
                    <a:pt x="67481" y="19206"/>
                  </a:lnTo>
                  <a:lnTo>
                    <a:pt x="66868" y="18930"/>
                  </a:lnTo>
                  <a:lnTo>
                    <a:pt x="66241" y="18655"/>
                  </a:lnTo>
                  <a:lnTo>
                    <a:pt x="65628" y="18394"/>
                  </a:lnTo>
                  <a:lnTo>
                    <a:pt x="65000" y="18134"/>
                  </a:lnTo>
                  <a:lnTo>
                    <a:pt x="64372" y="17889"/>
                  </a:lnTo>
                  <a:lnTo>
                    <a:pt x="63729" y="17644"/>
                  </a:lnTo>
                  <a:lnTo>
                    <a:pt x="63086" y="17414"/>
                  </a:lnTo>
                  <a:lnTo>
                    <a:pt x="62442" y="17200"/>
                  </a:lnTo>
                  <a:lnTo>
                    <a:pt x="61799" y="16985"/>
                  </a:lnTo>
                  <a:lnTo>
                    <a:pt x="61140" y="16771"/>
                  </a:lnTo>
                  <a:lnTo>
                    <a:pt x="60497" y="16587"/>
                  </a:lnTo>
                  <a:lnTo>
                    <a:pt x="59823" y="16403"/>
                  </a:lnTo>
                  <a:lnTo>
                    <a:pt x="59165" y="16219"/>
                  </a:lnTo>
                  <a:lnTo>
                    <a:pt x="58506" y="16051"/>
                  </a:lnTo>
                  <a:lnTo>
                    <a:pt x="57832" y="15898"/>
                  </a:lnTo>
                  <a:lnTo>
                    <a:pt x="57158" y="15745"/>
                  </a:lnTo>
                  <a:lnTo>
                    <a:pt x="56469" y="15607"/>
                  </a:lnTo>
                  <a:lnTo>
                    <a:pt x="55795" y="15484"/>
                  </a:lnTo>
                  <a:lnTo>
                    <a:pt x="55106" y="15362"/>
                  </a:lnTo>
                  <a:lnTo>
                    <a:pt x="54417" y="15254"/>
                  </a:lnTo>
                  <a:lnTo>
                    <a:pt x="53728" y="15163"/>
                  </a:lnTo>
                  <a:lnTo>
                    <a:pt x="53038" y="15071"/>
                  </a:lnTo>
                  <a:lnTo>
                    <a:pt x="52334" y="14994"/>
                  </a:lnTo>
                  <a:lnTo>
                    <a:pt x="51629" y="14933"/>
                  </a:lnTo>
                  <a:lnTo>
                    <a:pt x="50925" y="14872"/>
                  </a:lnTo>
                  <a:lnTo>
                    <a:pt x="50220" y="14826"/>
                  </a:lnTo>
                  <a:lnTo>
                    <a:pt x="49516" y="14780"/>
                  </a:lnTo>
                  <a:lnTo>
                    <a:pt x="48796" y="14764"/>
                  </a:lnTo>
                  <a:lnTo>
                    <a:pt x="48076" y="14749"/>
                  </a:lnTo>
                  <a:lnTo>
                    <a:pt x="47372" y="14734"/>
                  </a:lnTo>
                  <a:lnTo>
                    <a:pt x="46146" y="14749"/>
                  </a:lnTo>
                  <a:lnTo>
                    <a:pt x="44921" y="14795"/>
                  </a:lnTo>
                  <a:lnTo>
                    <a:pt x="43726" y="14872"/>
                  </a:lnTo>
                  <a:lnTo>
                    <a:pt x="42516" y="14979"/>
                  </a:lnTo>
                  <a:lnTo>
                    <a:pt x="41337" y="15117"/>
                  </a:lnTo>
                  <a:lnTo>
                    <a:pt x="40158" y="15285"/>
                  </a:lnTo>
                  <a:lnTo>
                    <a:pt x="38979" y="15484"/>
                  </a:lnTo>
                  <a:lnTo>
                    <a:pt x="37815" y="15699"/>
                  </a:lnTo>
                  <a:lnTo>
                    <a:pt x="36666" y="15944"/>
                  </a:lnTo>
                  <a:lnTo>
                    <a:pt x="35533" y="16235"/>
                  </a:lnTo>
                  <a:lnTo>
                    <a:pt x="34399" y="16541"/>
                  </a:lnTo>
                  <a:lnTo>
                    <a:pt x="33281" y="16863"/>
                  </a:lnTo>
                  <a:lnTo>
                    <a:pt x="32178" y="17230"/>
                  </a:lnTo>
                  <a:lnTo>
                    <a:pt x="31076" y="17613"/>
                  </a:lnTo>
                  <a:lnTo>
                    <a:pt x="30004" y="18027"/>
                  </a:lnTo>
                  <a:lnTo>
                    <a:pt x="28931" y="18455"/>
                  </a:lnTo>
                  <a:lnTo>
                    <a:pt x="27875" y="18915"/>
                  </a:lnTo>
                  <a:lnTo>
                    <a:pt x="26833" y="19405"/>
                  </a:lnTo>
                  <a:lnTo>
                    <a:pt x="25807" y="19926"/>
                  </a:lnTo>
                  <a:lnTo>
                    <a:pt x="24781" y="20462"/>
                  </a:lnTo>
                  <a:lnTo>
                    <a:pt x="23785" y="21013"/>
                  </a:lnTo>
                  <a:lnTo>
                    <a:pt x="22805" y="21595"/>
                  </a:lnTo>
                  <a:lnTo>
                    <a:pt x="21840" y="22208"/>
                  </a:lnTo>
                  <a:lnTo>
                    <a:pt x="20875" y="22820"/>
                  </a:lnTo>
                  <a:lnTo>
                    <a:pt x="19941" y="23479"/>
                  </a:lnTo>
                  <a:lnTo>
                    <a:pt x="19022" y="24153"/>
                  </a:lnTo>
                  <a:lnTo>
                    <a:pt x="18119" y="24842"/>
                  </a:lnTo>
                  <a:lnTo>
                    <a:pt x="17230" y="25562"/>
                  </a:lnTo>
                  <a:lnTo>
                    <a:pt x="16373" y="26282"/>
                  </a:lnTo>
                  <a:lnTo>
                    <a:pt x="15515" y="27048"/>
                  </a:lnTo>
                  <a:lnTo>
                    <a:pt x="14688" y="27813"/>
                  </a:lnTo>
                  <a:lnTo>
                    <a:pt x="13876" y="28610"/>
                  </a:lnTo>
                  <a:lnTo>
                    <a:pt x="13080" y="29422"/>
                  </a:lnTo>
                  <a:lnTo>
                    <a:pt x="12299" y="30264"/>
                  </a:lnTo>
                  <a:lnTo>
                    <a:pt x="11548" y="31106"/>
                  </a:lnTo>
                  <a:lnTo>
                    <a:pt x="10813" y="31979"/>
                  </a:lnTo>
                  <a:lnTo>
                    <a:pt x="10108" y="32868"/>
                  </a:lnTo>
                  <a:lnTo>
                    <a:pt x="9404" y="33771"/>
                  </a:lnTo>
                  <a:lnTo>
                    <a:pt x="8745" y="34690"/>
                  </a:lnTo>
                  <a:lnTo>
                    <a:pt x="8087" y="35624"/>
                  </a:lnTo>
                  <a:lnTo>
                    <a:pt x="7459" y="36574"/>
                  </a:lnTo>
                  <a:lnTo>
                    <a:pt x="6861" y="37539"/>
                  </a:lnTo>
                  <a:lnTo>
                    <a:pt x="6279" y="38534"/>
                  </a:lnTo>
                  <a:lnTo>
                    <a:pt x="5713" y="39530"/>
                  </a:lnTo>
                  <a:lnTo>
                    <a:pt x="5177" y="40541"/>
                  </a:lnTo>
                  <a:lnTo>
                    <a:pt x="4671" y="41567"/>
                  </a:lnTo>
                  <a:lnTo>
                    <a:pt x="4181" y="42608"/>
                  </a:lnTo>
                  <a:lnTo>
                    <a:pt x="3722" y="43665"/>
                  </a:lnTo>
                  <a:lnTo>
                    <a:pt x="3278" y="44737"/>
                  </a:lnTo>
                  <a:lnTo>
                    <a:pt x="2879" y="45825"/>
                  </a:lnTo>
                  <a:lnTo>
                    <a:pt x="2481" y="46912"/>
                  </a:lnTo>
                  <a:lnTo>
                    <a:pt x="2129" y="48015"/>
                  </a:lnTo>
                  <a:lnTo>
                    <a:pt x="1792" y="49133"/>
                  </a:lnTo>
                  <a:lnTo>
                    <a:pt x="1486" y="50266"/>
                  </a:lnTo>
                  <a:lnTo>
                    <a:pt x="1210" y="51400"/>
                  </a:lnTo>
                  <a:lnTo>
                    <a:pt x="965" y="52564"/>
                  </a:lnTo>
                  <a:lnTo>
                    <a:pt x="735" y="53712"/>
                  </a:lnTo>
                  <a:lnTo>
                    <a:pt x="551" y="54892"/>
                  </a:lnTo>
                  <a:lnTo>
                    <a:pt x="383" y="56071"/>
                  </a:lnTo>
                  <a:lnTo>
                    <a:pt x="245" y="57266"/>
                  </a:lnTo>
                  <a:lnTo>
                    <a:pt x="138" y="58460"/>
                  </a:lnTo>
                  <a:lnTo>
                    <a:pt x="61" y="59670"/>
                  </a:lnTo>
                  <a:lnTo>
                    <a:pt x="15" y="60880"/>
                  </a:lnTo>
                  <a:lnTo>
                    <a:pt x="0" y="62105"/>
                  </a:lnTo>
                  <a:lnTo>
                    <a:pt x="15" y="63331"/>
                  </a:lnTo>
                  <a:lnTo>
                    <a:pt x="61" y="64541"/>
                  </a:lnTo>
                  <a:lnTo>
                    <a:pt x="138" y="65750"/>
                  </a:lnTo>
                  <a:lnTo>
                    <a:pt x="245" y="66945"/>
                  </a:lnTo>
                  <a:lnTo>
                    <a:pt x="383" y="68140"/>
                  </a:lnTo>
                  <a:lnTo>
                    <a:pt x="551" y="69319"/>
                  </a:lnTo>
                  <a:lnTo>
                    <a:pt x="735" y="70483"/>
                  </a:lnTo>
                  <a:lnTo>
                    <a:pt x="965" y="71647"/>
                  </a:lnTo>
                  <a:lnTo>
                    <a:pt x="1210" y="72796"/>
                  </a:lnTo>
                  <a:lnTo>
                    <a:pt x="1486" y="73944"/>
                  </a:lnTo>
                  <a:lnTo>
                    <a:pt x="1792" y="75078"/>
                  </a:lnTo>
                  <a:lnTo>
                    <a:pt x="2129" y="76196"/>
                  </a:lnTo>
                  <a:lnTo>
                    <a:pt x="2481" y="77299"/>
                  </a:lnTo>
                  <a:lnTo>
                    <a:pt x="2879" y="78386"/>
                  </a:lnTo>
                  <a:lnTo>
                    <a:pt x="3278" y="79473"/>
                  </a:lnTo>
                  <a:lnTo>
                    <a:pt x="3722" y="80545"/>
                  </a:lnTo>
                  <a:lnTo>
                    <a:pt x="4181" y="81602"/>
                  </a:lnTo>
                  <a:lnTo>
                    <a:pt x="4671" y="82644"/>
                  </a:lnTo>
                  <a:lnTo>
                    <a:pt x="5177" y="83670"/>
                  </a:lnTo>
                  <a:lnTo>
                    <a:pt x="5713" y="84681"/>
                  </a:lnTo>
                  <a:lnTo>
                    <a:pt x="6279" y="85676"/>
                  </a:lnTo>
                  <a:lnTo>
                    <a:pt x="6861" y="86672"/>
                  </a:lnTo>
                  <a:lnTo>
                    <a:pt x="7459" y="87637"/>
                  </a:lnTo>
                  <a:lnTo>
                    <a:pt x="8087" y="88586"/>
                  </a:lnTo>
                  <a:lnTo>
                    <a:pt x="8745" y="89521"/>
                  </a:lnTo>
                  <a:lnTo>
                    <a:pt x="9404" y="90439"/>
                  </a:lnTo>
                  <a:lnTo>
                    <a:pt x="10108" y="91343"/>
                  </a:lnTo>
                  <a:lnTo>
                    <a:pt x="10813" y="92231"/>
                  </a:lnTo>
                  <a:lnTo>
                    <a:pt x="11548" y="93104"/>
                  </a:lnTo>
                  <a:lnTo>
                    <a:pt x="12299" y="93947"/>
                  </a:lnTo>
                  <a:lnTo>
                    <a:pt x="13080" y="94789"/>
                  </a:lnTo>
                  <a:lnTo>
                    <a:pt x="13876" y="95601"/>
                  </a:lnTo>
                  <a:lnTo>
                    <a:pt x="14688" y="96397"/>
                  </a:lnTo>
                  <a:lnTo>
                    <a:pt x="15515" y="97163"/>
                  </a:lnTo>
                  <a:lnTo>
                    <a:pt x="16373" y="97914"/>
                  </a:lnTo>
                  <a:lnTo>
                    <a:pt x="17230" y="98649"/>
                  </a:lnTo>
                  <a:lnTo>
                    <a:pt x="18119" y="99369"/>
                  </a:lnTo>
                  <a:lnTo>
                    <a:pt x="19022" y="100058"/>
                  </a:lnTo>
                  <a:lnTo>
                    <a:pt x="19941" y="100732"/>
                  </a:lnTo>
                  <a:lnTo>
                    <a:pt x="20875" y="101375"/>
                  </a:lnTo>
                  <a:lnTo>
                    <a:pt x="21840" y="102003"/>
                  </a:lnTo>
                  <a:lnTo>
                    <a:pt x="22805" y="102615"/>
                  </a:lnTo>
                  <a:lnTo>
                    <a:pt x="23785" y="103197"/>
                  </a:lnTo>
                  <a:lnTo>
                    <a:pt x="24781" y="103749"/>
                  </a:lnTo>
                  <a:lnTo>
                    <a:pt x="25807" y="104285"/>
                  </a:lnTo>
                  <a:lnTo>
                    <a:pt x="26833" y="104806"/>
                  </a:lnTo>
                  <a:lnTo>
                    <a:pt x="27875" y="105280"/>
                  </a:lnTo>
                  <a:lnTo>
                    <a:pt x="28931" y="105755"/>
                  </a:lnTo>
                  <a:lnTo>
                    <a:pt x="30004" y="106184"/>
                  </a:lnTo>
                  <a:lnTo>
                    <a:pt x="31076" y="106598"/>
                  </a:lnTo>
                  <a:lnTo>
                    <a:pt x="32178" y="106980"/>
                  </a:lnTo>
                  <a:lnTo>
                    <a:pt x="33281" y="107348"/>
                  </a:lnTo>
                  <a:lnTo>
                    <a:pt x="34399" y="107670"/>
                  </a:lnTo>
                  <a:lnTo>
                    <a:pt x="35533" y="107976"/>
                  </a:lnTo>
                  <a:lnTo>
                    <a:pt x="36666" y="108252"/>
                  </a:lnTo>
                  <a:lnTo>
                    <a:pt x="37815" y="108512"/>
                  </a:lnTo>
                  <a:lnTo>
                    <a:pt x="38979" y="108726"/>
                  </a:lnTo>
                  <a:lnTo>
                    <a:pt x="40158" y="108926"/>
                  </a:lnTo>
                  <a:lnTo>
                    <a:pt x="41337" y="109094"/>
                  </a:lnTo>
                  <a:lnTo>
                    <a:pt x="42516" y="109232"/>
                  </a:lnTo>
                  <a:lnTo>
                    <a:pt x="43726" y="109339"/>
                  </a:lnTo>
                  <a:lnTo>
                    <a:pt x="44921" y="109416"/>
                  </a:lnTo>
                  <a:lnTo>
                    <a:pt x="46146" y="109462"/>
                  </a:lnTo>
                  <a:lnTo>
                    <a:pt x="47372" y="109477"/>
                  </a:lnTo>
                  <a:lnTo>
                    <a:pt x="48582" y="109462"/>
                  </a:lnTo>
                  <a:lnTo>
                    <a:pt x="49807" y="109416"/>
                  </a:lnTo>
                  <a:lnTo>
                    <a:pt x="51017" y="109339"/>
                  </a:lnTo>
                  <a:lnTo>
                    <a:pt x="52211" y="109232"/>
                  </a:lnTo>
                  <a:lnTo>
                    <a:pt x="53391" y="109094"/>
                  </a:lnTo>
                  <a:lnTo>
                    <a:pt x="54585" y="108926"/>
                  </a:lnTo>
                  <a:lnTo>
                    <a:pt x="55749" y="108726"/>
                  </a:lnTo>
                  <a:lnTo>
                    <a:pt x="56913" y="108512"/>
                  </a:lnTo>
                  <a:lnTo>
                    <a:pt x="58062" y="108252"/>
                  </a:lnTo>
                  <a:lnTo>
                    <a:pt x="59195" y="107976"/>
                  </a:lnTo>
                  <a:lnTo>
                    <a:pt x="60329" y="107670"/>
                  </a:lnTo>
                  <a:lnTo>
                    <a:pt x="61447" y="107348"/>
                  </a:lnTo>
                  <a:lnTo>
                    <a:pt x="62549" y="106980"/>
                  </a:lnTo>
                  <a:lnTo>
                    <a:pt x="63652" y="106598"/>
                  </a:lnTo>
                  <a:lnTo>
                    <a:pt x="64740" y="106184"/>
                  </a:lnTo>
                  <a:lnTo>
                    <a:pt x="65796" y="105755"/>
                  </a:lnTo>
                  <a:lnTo>
                    <a:pt x="66853" y="105280"/>
                  </a:lnTo>
                  <a:lnTo>
                    <a:pt x="67895" y="104806"/>
                  </a:lnTo>
                  <a:lnTo>
                    <a:pt x="68921" y="104285"/>
                  </a:lnTo>
                  <a:lnTo>
                    <a:pt x="69947" y="103749"/>
                  </a:lnTo>
                  <a:lnTo>
                    <a:pt x="70942" y="103197"/>
                  </a:lnTo>
                  <a:lnTo>
                    <a:pt x="71923" y="102615"/>
                  </a:lnTo>
                  <a:lnTo>
                    <a:pt x="72888" y="102003"/>
                  </a:lnTo>
                  <a:lnTo>
                    <a:pt x="73852" y="101375"/>
                  </a:lnTo>
                  <a:lnTo>
                    <a:pt x="74787" y="100732"/>
                  </a:lnTo>
                  <a:lnTo>
                    <a:pt x="75706" y="100058"/>
                  </a:lnTo>
                  <a:lnTo>
                    <a:pt x="76609" y="99369"/>
                  </a:lnTo>
                  <a:lnTo>
                    <a:pt x="77498" y="98649"/>
                  </a:lnTo>
                  <a:lnTo>
                    <a:pt x="78355" y="97914"/>
                  </a:lnTo>
                  <a:lnTo>
                    <a:pt x="79213" y="97163"/>
                  </a:lnTo>
                  <a:lnTo>
                    <a:pt x="80040" y="96397"/>
                  </a:lnTo>
                  <a:lnTo>
                    <a:pt x="80852" y="95601"/>
                  </a:lnTo>
                  <a:lnTo>
                    <a:pt x="81648" y="94789"/>
                  </a:lnTo>
                  <a:lnTo>
                    <a:pt x="82429" y="93947"/>
                  </a:lnTo>
                  <a:lnTo>
                    <a:pt x="83180" y="93104"/>
                  </a:lnTo>
                  <a:lnTo>
                    <a:pt x="83915" y="92231"/>
                  </a:lnTo>
                  <a:lnTo>
                    <a:pt x="84635" y="91343"/>
                  </a:lnTo>
                  <a:lnTo>
                    <a:pt x="85324" y="90439"/>
                  </a:lnTo>
                  <a:lnTo>
                    <a:pt x="85998" y="89521"/>
                  </a:lnTo>
                  <a:lnTo>
                    <a:pt x="86641" y="88586"/>
                  </a:lnTo>
                  <a:lnTo>
                    <a:pt x="87269" y="87637"/>
                  </a:lnTo>
                  <a:lnTo>
                    <a:pt x="87866" y="86672"/>
                  </a:lnTo>
                  <a:lnTo>
                    <a:pt x="88448" y="85676"/>
                  </a:lnTo>
                  <a:lnTo>
                    <a:pt x="89015" y="84681"/>
                  </a:lnTo>
                  <a:lnTo>
                    <a:pt x="89551" y="83670"/>
                  </a:lnTo>
                  <a:lnTo>
                    <a:pt x="90057" y="82644"/>
                  </a:lnTo>
                  <a:lnTo>
                    <a:pt x="90547" y="81602"/>
                  </a:lnTo>
                  <a:lnTo>
                    <a:pt x="91006" y="80545"/>
                  </a:lnTo>
                  <a:lnTo>
                    <a:pt x="91450" y="79473"/>
                  </a:lnTo>
                  <a:lnTo>
                    <a:pt x="91864" y="78386"/>
                  </a:lnTo>
                  <a:lnTo>
                    <a:pt x="92247" y="77299"/>
                  </a:lnTo>
                  <a:lnTo>
                    <a:pt x="92599" y="76196"/>
                  </a:lnTo>
                  <a:lnTo>
                    <a:pt x="92936" y="75078"/>
                  </a:lnTo>
                  <a:lnTo>
                    <a:pt x="93242" y="73944"/>
                  </a:lnTo>
                  <a:lnTo>
                    <a:pt x="93518" y="72796"/>
                  </a:lnTo>
                  <a:lnTo>
                    <a:pt x="93763" y="71647"/>
                  </a:lnTo>
                  <a:lnTo>
                    <a:pt x="93993" y="70483"/>
                  </a:lnTo>
                  <a:lnTo>
                    <a:pt x="94192" y="69319"/>
                  </a:lnTo>
                  <a:lnTo>
                    <a:pt x="94345" y="68140"/>
                  </a:lnTo>
                  <a:lnTo>
                    <a:pt x="94483" y="66945"/>
                  </a:lnTo>
                  <a:lnTo>
                    <a:pt x="94590" y="65750"/>
                  </a:lnTo>
                  <a:lnTo>
                    <a:pt x="94667" y="64541"/>
                  </a:lnTo>
                  <a:lnTo>
                    <a:pt x="94712" y="63331"/>
                  </a:lnTo>
                  <a:lnTo>
                    <a:pt x="94728" y="62105"/>
                  </a:lnTo>
                  <a:lnTo>
                    <a:pt x="94728" y="61340"/>
                  </a:lnTo>
                  <a:lnTo>
                    <a:pt x="94712" y="60589"/>
                  </a:lnTo>
                  <a:lnTo>
                    <a:pt x="94682" y="59839"/>
                  </a:lnTo>
                  <a:lnTo>
                    <a:pt x="94636" y="59073"/>
                  </a:lnTo>
                  <a:lnTo>
                    <a:pt x="94575" y="58338"/>
                  </a:lnTo>
                  <a:lnTo>
                    <a:pt x="94513" y="57587"/>
                  </a:lnTo>
                  <a:lnTo>
                    <a:pt x="94437" y="56852"/>
                  </a:lnTo>
                  <a:lnTo>
                    <a:pt x="94360" y="56102"/>
                  </a:lnTo>
                  <a:lnTo>
                    <a:pt x="94253" y="55366"/>
                  </a:lnTo>
                  <a:lnTo>
                    <a:pt x="94146" y="54647"/>
                  </a:lnTo>
                  <a:lnTo>
                    <a:pt x="94023" y="53911"/>
                  </a:lnTo>
                  <a:lnTo>
                    <a:pt x="93885" y="53192"/>
                  </a:lnTo>
                  <a:lnTo>
                    <a:pt x="93748" y="52472"/>
                  </a:lnTo>
                  <a:lnTo>
                    <a:pt x="93594" y="51752"/>
                  </a:lnTo>
                  <a:lnTo>
                    <a:pt x="93426" y="51047"/>
                  </a:lnTo>
                  <a:lnTo>
                    <a:pt x="93257" y="50328"/>
                  </a:lnTo>
                  <a:lnTo>
                    <a:pt x="130168" y="30938"/>
                  </a:lnTo>
                  <a:lnTo>
                    <a:pt x="135881" y="42180"/>
                  </a:lnTo>
                  <a:lnTo>
                    <a:pt x="136096" y="42562"/>
                  </a:lnTo>
                  <a:lnTo>
                    <a:pt x="136203" y="42731"/>
                  </a:lnTo>
                  <a:lnTo>
                    <a:pt x="136310" y="42884"/>
                  </a:lnTo>
                  <a:lnTo>
                    <a:pt x="136433" y="43037"/>
                  </a:lnTo>
                  <a:lnTo>
                    <a:pt x="136555" y="43160"/>
                  </a:lnTo>
                  <a:lnTo>
                    <a:pt x="136662" y="43282"/>
                  </a:lnTo>
                  <a:lnTo>
                    <a:pt x="136785" y="43390"/>
                  </a:lnTo>
                  <a:lnTo>
                    <a:pt x="136907" y="43481"/>
                  </a:lnTo>
                  <a:lnTo>
                    <a:pt x="137030" y="43558"/>
                  </a:lnTo>
                  <a:lnTo>
                    <a:pt x="137152" y="43619"/>
                  </a:lnTo>
                  <a:lnTo>
                    <a:pt x="137275" y="43665"/>
                  </a:lnTo>
                  <a:lnTo>
                    <a:pt x="137397" y="43711"/>
                  </a:lnTo>
                  <a:lnTo>
                    <a:pt x="137520" y="43742"/>
                  </a:lnTo>
                  <a:lnTo>
                    <a:pt x="137642" y="43742"/>
                  </a:lnTo>
                  <a:lnTo>
                    <a:pt x="137765" y="43757"/>
                  </a:lnTo>
                  <a:lnTo>
                    <a:pt x="137888" y="43742"/>
                  </a:lnTo>
                  <a:lnTo>
                    <a:pt x="138010" y="43711"/>
                  </a:lnTo>
                  <a:lnTo>
                    <a:pt x="138133" y="43665"/>
                  </a:lnTo>
                  <a:lnTo>
                    <a:pt x="138240" y="43619"/>
                  </a:lnTo>
                  <a:lnTo>
                    <a:pt x="138362" y="43558"/>
                  </a:lnTo>
                  <a:lnTo>
                    <a:pt x="138470" y="43481"/>
                  </a:lnTo>
                  <a:lnTo>
                    <a:pt x="138592" y="43390"/>
                  </a:lnTo>
                  <a:lnTo>
                    <a:pt x="138699" y="43282"/>
                  </a:lnTo>
                  <a:lnTo>
                    <a:pt x="138806" y="43175"/>
                  </a:lnTo>
                  <a:lnTo>
                    <a:pt x="138914" y="43037"/>
                  </a:lnTo>
                  <a:lnTo>
                    <a:pt x="139021" y="42899"/>
                  </a:lnTo>
                  <a:lnTo>
                    <a:pt x="139113" y="42746"/>
                  </a:lnTo>
                  <a:lnTo>
                    <a:pt x="139205" y="42578"/>
                  </a:lnTo>
                  <a:lnTo>
                    <a:pt x="139312" y="42394"/>
                  </a:lnTo>
                  <a:lnTo>
                    <a:pt x="139480" y="41996"/>
                  </a:lnTo>
                  <a:lnTo>
                    <a:pt x="150753" y="12819"/>
                  </a:lnTo>
                  <a:lnTo>
                    <a:pt x="150829" y="12620"/>
                  </a:lnTo>
                  <a:lnTo>
                    <a:pt x="150906" y="12406"/>
                  </a:lnTo>
                  <a:lnTo>
                    <a:pt x="150952" y="12191"/>
                  </a:lnTo>
                  <a:lnTo>
                    <a:pt x="150998" y="11977"/>
                  </a:lnTo>
                  <a:lnTo>
                    <a:pt x="151013" y="11762"/>
                  </a:lnTo>
                  <a:lnTo>
                    <a:pt x="151044" y="11563"/>
                  </a:lnTo>
                  <a:lnTo>
                    <a:pt x="151044" y="11349"/>
                  </a:lnTo>
                  <a:lnTo>
                    <a:pt x="151044" y="11135"/>
                  </a:lnTo>
                  <a:lnTo>
                    <a:pt x="151028" y="10935"/>
                  </a:lnTo>
                  <a:lnTo>
                    <a:pt x="150998" y="10736"/>
                  </a:lnTo>
                  <a:lnTo>
                    <a:pt x="150967" y="10537"/>
                  </a:lnTo>
                  <a:lnTo>
                    <a:pt x="150921" y="10338"/>
                  </a:lnTo>
                  <a:lnTo>
                    <a:pt x="150860" y="10154"/>
                  </a:lnTo>
                  <a:lnTo>
                    <a:pt x="150783" y="9971"/>
                  </a:lnTo>
                  <a:lnTo>
                    <a:pt x="150707" y="9787"/>
                  </a:lnTo>
                  <a:lnTo>
                    <a:pt x="150630" y="9603"/>
                  </a:lnTo>
                  <a:lnTo>
                    <a:pt x="150523" y="9434"/>
                  </a:lnTo>
                  <a:lnTo>
                    <a:pt x="150431" y="9251"/>
                  </a:lnTo>
                  <a:lnTo>
                    <a:pt x="150309" y="9098"/>
                  </a:lnTo>
                  <a:lnTo>
                    <a:pt x="150186" y="8944"/>
                  </a:lnTo>
                  <a:lnTo>
                    <a:pt x="150048" y="8791"/>
                  </a:lnTo>
                  <a:lnTo>
                    <a:pt x="149910" y="8638"/>
                  </a:lnTo>
                  <a:lnTo>
                    <a:pt x="149757" y="8500"/>
                  </a:lnTo>
                  <a:lnTo>
                    <a:pt x="149604" y="8378"/>
                  </a:lnTo>
                  <a:lnTo>
                    <a:pt x="149436" y="8255"/>
                  </a:lnTo>
                  <a:lnTo>
                    <a:pt x="149267" y="8133"/>
                  </a:lnTo>
                  <a:lnTo>
                    <a:pt x="149083" y="8025"/>
                  </a:lnTo>
                  <a:lnTo>
                    <a:pt x="148900" y="7934"/>
                  </a:lnTo>
                  <a:lnTo>
                    <a:pt x="148700" y="7842"/>
                  </a:lnTo>
                  <a:lnTo>
                    <a:pt x="148501" y="7765"/>
                  </a:lnTo>
                  <a:lnTo>
                    <a:pt x="148287" y="7689"/>
                  </a:lnTo>
                  <a:lnTo>
                    <a:pt x="148073" y="7627"/>
                  </a:lnTo>
                  <a:lnTo>
                    <a:pt x="118253" y="138"/>
                  </a:lnTo>
                  <a:lnTo>
                    <a:pt x="117824" y="61"/>
                  </a:lnTo>
                  <a:lnTo>
                    <a:pt x="117625" y="31"/>
                  </a:lnTo>
                  <a:lnTo>
                    <a:pt x="117426" y="15"/>
                  </a:lnTo>
                  <a:lnTo>
                    <a:pt x="1172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roupe 188">
            <a:extLst>
              <a:ext uri="{FF2B5EF4-FFF2-40B4-BE49-F238E27FC236}">
                <a16:creationId xmlns:a16="http://schemas.microsoft.com/office/drawing/2014/main" id="{8882676B-F80F-4DC5-BC6D-41CAB0D3AD66}"/>
              </a:ext>
            </a:extLst>
          </p:cNvPr>
          <p:cNvGrpSpPr/>
          <p:nvPr/>
        </p:nvGrpSpPr>
        <p:grpSpPr>
          <a:xfrm>
            <a:off x="6193091" y="1948649"/>
            <a:ext cx="1523186" cy="1622487"/>
            <a:chOff x="6167488" y="1571659"/>
            <a:chExt cx="1970622" cy="2218788"/>
          </a:xfrm>
        </p:grpSpPr>
        <p:sp>
          <p:nvSpPr>
            <p:cNvPr id="190" name="Google Shape;339;p18">
              <a:extLst>
                <a:ext uri="{FF2B5EF4-FFF2-40B4-BE49-F238E27FC236}">
                  <a16:creationId xmlns:a16="http://schemas.microsoft.com/office/drawing/2014/main" id="{D72898E8-69DB-4AF5-8FFC-5B87308A630B}"/>
                </a:ext>
              </a:extLst>
            </p:cNvPr>
            <p:cNvSpPr/>
            <p:nvPr/>
          </p:nvSpPr>
          <p:spPr>
            <a:xfrm>
              <a:off x="6547375" y="2095462"/>
              <a:ext cx="1210800" cy="121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340;p18">
              <a:extLst>
                <a:ext uri="{FF2B5EF4-FFF2-40B4-BE49-F238E27FC236}">
                  <a16:creationId xmlns:a16="http://schemas.microsoft.com/office/drawing/2014/main" id="{DCF138FB-7DD0-4A9A-A202-902B671DC7E0}"/>
                </a:ext>
              </a:extLst>
            </p:cNvPr>
            <p:cNvSpPr/>
            <p:nvPr/>
          </p:nvSpPr>
          <p:spPr>
            <a:xfrm>
              <a:off x="6547388" y="2095462"/>
              <a:ext cx="1210800" cy="1210800"/>
            </a:xfrm>
            <a:prstGeom prst="pie">
              <a:avLst>
                <a:gd name="adj1" fmla="val 16261269"/>
                <a:gd name="adj2" fmla="val 1162671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92" name="Google Shape;346;p18">
              <a:extLst>
                <a:ext uri="{FF2B5EF4-FFF2-40B4-BE49-F238E27FC236}">
                  <a16:creationId xmlns:a16="http://schemas.microsoft.com/office/drawing/2014/main" id="{9FB6530B-11B5-40DB-AE1B-ACF6D3F2D161}"/>
                </a:ext>
              </a:extLst>
            </p:cNvPr>
            <p:cNvGrpSpPr/>
            <p:nvPr/>
          </p:nvGrpSpPr>
          <p:grpSpPr>
            <a:xfrm>
              <a:off x="6167488" y="1571659"/>
              <a:ext cx="1970622" cy="2218788"/>
              <a:chOff x="5015840" y="1141825"/>
              <a:chExt cx="1970622" cy="2218788"/>
            </a:xfrm>
          </p:grpSpPr>
          <p:sp>
            <p:nvSpPr>
              <p:cNvPr id="194" name="Google Shape;347;p18">
                <a:extLst>
                  <a:ext uri="{FF2B5EF4-FFF2-40B4-BE49-F238E27FC236}">
                    <a16:creationId xmlns:a16="http://schemas.microsoft.com/office/drawing/2014/main" id="{13D43A57-4074-41F8-A90C-36BFA382CD70}"/>
                  </a:ext>
                </a:extLst>
              </p:cNvPr>
              <p:cNvSpPr txBox="1"/>
              <p:nvPr/>
            </p:nvSpPr>
            <p:spPr>
              <a:xfrm>
                <a:off x="5571100" y="1141825"/>
                <a:ext cx="860100" cy="37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69%</a:t>
                </a:r>
                <a:endParaRPr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5" name="Google Shape;349;p18">
                <a:extLst>
                  <a:ext uri="{FF2B5EF4-FFF2-40B4-BE49-F238E27FC236}">
                    <a16:creationId xmlns:a16="http://schemas.microsoft.com/office/drawing/2014/main" id="{E9ECBE53-6FC3-4300-A076-0B7B03D43D14}"/>
                  </a:ext>
                </a:extLst>
              </p:cNvPr>
              <p:cNvSpPr txBox="1"/>
              <p:nvPr/>
            </p:nvSpPr>
            <p:spPr>
              <a:xfrm>
                <a:off x="5015840" y="3028813"/>
                <a:ext cx="1970622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Femme</a:t>
                </a:r>
                <a:endParaRPr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sp>
        <p:nvSpPr>
          <p:cNvPr id="196" name="Google Shape;1017;p26">
            <a:extLst>
              <a:ext uri="{FF2B5EF4-FFF2-40B4-BE49-F238E27FC236}">
                <a16:creationId xmlns:a16="http://schemas.microsoft.com/office/drawing/2014/main" id="{3C629A50-EFD9-4B8D-AE0A-C5A90C4B1FE8}"/>
              </a:ext>
            </a:extLst>
          </p:cNvPr>
          <p:cNvSpPr txBox="1"/>
          <p:nvPr/>
        </p:nvSpPr>
        <p:spPr>
          <a:xfrm>
            <a:off x="83983" y="3654717"/>
            <a:ext cx="1345074" cy="394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16%</a:t>
            </a:r>
            <a:endParaRPr sz="24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7" name="Google Shape;1017;p26">
            <a:extLst>
              <a:ext uri="{FF2B5EF4-FFF2-40B4-BE49-F238E27FC236}">
                <a16:creationId xmlns:a16="http://schemas.microsoft.com/office/drawing/2014/main" id="{D921075B-47B3-4A79-85FE-0DD1671AE7D5}"/>
              </a:ext>
            </a:extLst>
          </p:cNvPr>
          <p:cNvSpPr txBox="1"/>
          <p:nvPr/>
        </p:nvSpPr>
        <p:spPr>
          <a:xfrm>
            <a:off x="1609172" y="3654717"/>
            <a:ext cx="1345074" cy="394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13%</a:t>
            </a:r>
            <a:endParaRPr sz="24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8" name="Google Shape;1017;p26">
            <a:extLst>
              <a:ext uri="{FF2B5EF4-FFF2-40B4-BE49-F238E27FC236}">
                <a16:creationId xmlns:a16="http://schemas.microsoft.com/office/drawing/2014/main" id="{C8284099-FD47-4ED5-80F9-CEABFA79FAF7}"/>
              </a:ext>
            </a:extLst>
          </p:cNvPr>
          <p:cNvSpPr txBox="1"/>
          <p:nvPr/>
        </p:nvSpPr>
        <p:spPr>
          <a:xfrm>
            <a:off x="3163762" y="3654717"/>
            <a:ext cx="1345074" cy="394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23%</a:t>
            </a:r>
            <a:endParaRPr sz="24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" name="Google Shape;1017;p26">
            <a:extLst>
              <a:ext uri="{FF2B5EF4-FFF2-40B4-BE49-F238E27FC236}">
                <a16:creationId xmlns:a16="http://schemas.microsoft.com/office/drawing/2014/main" id="{D8580A08-C831-4035-93B5-1A299ECB47D3}"/>
              </a:ext>
            </a:extLst>
          </p:cNvPr>
          <p:cNvSpPr txBox="1"/>
          <p:nvPr/>
        </p:nvSpPr>
        <p:spPr>
          <a:xfrm>
            <a:off x="4844682" y="3650967"/>
            <a:ext cx="1345074" cy="394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15%</a:t>
            </a:r>
            <a:endParaRPr sz="24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0" name="Google Shape;1017;p26">
            <a:extLst>
              <a:ext uri="{FF2B5EF4-FFF2-40B4-BE49-F238E27FC236}">
                <a16:creationId xmlns:a16="http://schemas.microsoft.com/office/drawing/2014/main" id="{B99A01A6-3935-45C1-B8E7-8E4CAD726F0C}"/>
              </a:ext>
            </a:extLst>
          </p:cNvPr>
          <p:cNvSpPr txBox="1"/>
          <p:nvPr/>
        </p:nvSpPr>
        <p:spPr>
          <a:xfrm>
            <a:off x="6282147" y="3650967"/>
            <a:ext cx="1345074" cy="394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3%</a:t>
            </a:r>
            <a:endParaRPr sz="24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" name="Google Shape;1017;p26">
            <a:extLst>
              <a:ext uri="{FF2B5EF4-FFF2-40B4-BE49-F238E27FC236}">
                <a16:creationId xmlns:a16="http://schemas.microsoft.com/office/drawing/2014/main" id="{EA36431D-5564-4146-B1A6-989A0B1F175D}"/>
              </a:ext>
            </a:extLst>
          </p:cNvPr>
          <p:cNvSpPr txBox="1"/>
          <p:nvPr/>
        </p:nvSpPr>
        <p:spPr>
          <a:xfrm>
            <a:off x="7699659" y="3650967"/>
            <a:ext cx="1345074" cy="394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13%</a:t>
            </a:r>
            <a:endParaRPr sz="24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3" name="Accolade ouvrante 202">
            <a:extLst>
              <a:ext uri="{FF2B5EF4-FFF2-40B4-BE49-F238E27FC236}">
                <a16:creationId xmlns:a16="http://schemas.microsoft.com/office/drawing/2014/main" id="{663FC840-46D0-4BAF-B179-4F3053C462BC}"/>
              </a:ext>
            </a:extLst>
          </p:cNvPr>
          <p:cNvSpPr/>
          <p:nvPr/>
        </p:nvSpPr>
        <p:spPr>
          <a:xfrm rot="5400000">
            <a:off x="2064643" y="-361650"/>
            <a:ext cx="579036" cy="4309351"/>
          </a:xfrm>
          <a:prstGeom prst="leftBrace">
            <a:avLst>
              <a:gd name="adj1" fmla="val 40114"/>
              <a:gd name="adj2" fmla="val 50496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4" name="Accolade ouvrante 203">
            <a:extLst>
              <a:ext uri="{FF2B5EF4-FFF2-40B4-BE49-F238E27FC236}">
                <a16:creationId xmlns:a16="http://schemas.microsoft.com/office/drawing/2014/main" id="{CD42CBF6-2ABC-48E4-8EE9-BD589D0A1255}"/>
              </a:ext>
            </a:extLst>
          </p:cNvPr>
          <p:cNvSpPr/>
          <p:nvPr/>
        </p:nvSpPr>
        <p:spPr>
          <a:xfrm rot="5400000">
            <a:off x="6784206" y="-185923"/>
            <a:ext cx="550054" cy="3943431"/>
          </a:xfrm>
          <a:prstGeom prst="leftBrace">
            <a:avLst>
              <a:gd name="adj1" fmla="val 40114"/>
              <a:gd name="adj2" fmla="val 50496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6" name="Connecteur droit avec flèche 205">
            <a:extLst>
              <a:ext uri="{FF2B5EF4-FFF2-40B4-BE49-F238E27FC236}">
                <a16:creationId xmlns:a16="http://schemas.microsoft.com/office/drawing/2014/main" id="{8B45B93C-1799-45CE-B1DB-C27B3943CB9B}"/>
              </a:ext>
            </a:extLst>
          </p:cNvPr>
          <p:cNvCxnSpPr>
            <a:cxnSpLocks/>
          </p:cNvCxnSpPr>
          <p:nvPr/>
        </p:nvCxnSpPr>
        <p:spPr>
          <a:xfrm flipV="1">
            <a:off x="791300" y="1450833"/>
            <a:ext cx="7656013" cy="7256"/>
          </a:xfrm>
          <a:prstGeom prst="straightConnector1">
            <a:avLst/>
          </a:prstGeom>
          <a:ln w="28575">
            <a:solidFill>
              <a:srgbClr val="0070C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Google Shape;112;p16">
            <a:extLst>
              <a:ext uri="{FF2B5EF4-FFF2-40B4-BE49-F238E27FC236}">
                <a16:creationId xmlns:a16="http://schemas.microsoft.com/office/drawing/2014/main" id="{00350EB2-4451-4C14-9C0C-83F897C81BFC}"/>
              </a:ext>
            </a:extLst>
          </p:cNvPr>
          <p:cNvSpPr txBox="1"/>
          <p:nvPr/>
        </p:nvSpPr>
        <p:spPr>
          <a:xfrm>
            <a:off x="2808900" y="899989"/>
            <a:ext cx="3526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Secteur d’activité</a:t>
            </a:r>
            <a:endParaRPr sz="21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" name="ZoneTexte 210">
            <a:extLst>
              <a:ext uri="{FF2B5EF4-FFF2-40B4-BE49-F238E27FC236}">
                <a16:creationId xmlns:a16="http://schemas.microsoft.com/office/drawing/2014/main" id="{A9650698-8FE2-4A77-8830-50E334433815}"/>
              </a:ext>
            </a:extLst>
          </p:cNvPr>
          <p:cNvSpPr txBox="1"/>
          <p:nvPr/>
        </p:nvSpPr>
        <p:spPr>
          <a:xfrm>
            <a:off x="4844682" y="4116250"/>
            <a:ext cx="13450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Fira Sans Extra Condensed" panose="020B0503050000020004" pitchFamily="34" charset="0"/>
                <a:ea typeface="Times New Roman" panose="02020603050405020304" pitchFamily="18" charset="0"/>
              </a:rPr>
              <a:t>A</a:t>
            </a:r>
            <a:r>
              <a:rPr lang="fr-FR" sz="1400" b="1" dirty="0">
                <a:solidFill>
                  <a:srgbClr val="000000"/>
                </a:solidFill>
                <a:effectLst/>
                <a:latin typeface="Fira Sans Extra Condensed" panose="020B0503050000020004" pitchFamily="34" charset="0"/>
                <a:ea typeface="Times New Roman" panose="02020603050405020304" pitchFamily="18" charset="0"/>
              </a:rPr>
              <a:t>dministration publique</a:t>
            </a:r>
            <a:endParaRPr lang="fr-FR" b="1" dirty="0">
              <a:latin typeface="Fira Sans Extra Condensed" panose="020B0503050000020004" pitchFamily="34" charset="0"/>
            </a:endParaRPr>
          </a:p>
        </p:txBody>
      </p:sp>
      <p:sp>
        <p:nvSpPr>
          <p:cNvPr id="152" name="Google Shape;351;p18">
            <a:extLst>
              <a:ext uri="{FF2B5EF4-FFF2-40B4-BE49-F238E27FC236}">
                <a16:creationId xmlns:a16="http://schemas.microsoft.com/office/drawing/2014/main" id="{F918531B-A56B-4ACE-AD84-2BD7BD47EB73}"/>
              </a:ext>
            </a:extLst>
          </p:cNvPr>
          <p:cNvSpPr/>
          <p:nvPr/>
        </p:nvSpPr>
        <p:spPr>
          <a:xfrm>
            <a:off x="6718448" y="2642983"/>
            <a:ext cx="340785" cy="228916"/>
          </a:xfrm>
          <a:custGeom>
            <a:avLst/>
            <a:gdLst/>
            <a:ahLst/>
            <a:cxnLst/>
            <a:rect l="l" t="t" r="r" b="b"/>
            <a:pathLst>
              <a:path w="150861" h="108865" extrusionOk="0">
                <a:moveTo>
                  <a:pt x="103504" y="18946"/>
                </a:moveTo>
                <a:lnTo>
                  <a:pt x="104239" y="18961"/>
                </a:lnTo>
                <a:lnTo>
                  <a:pt x="104959" y="18977"/>
                </a:lnTo>
                <a:lnTo>
                  <a:pt x="105694" y="19023"/>
                </a:lnTo>
                <a:lnTo>
                  <a:pt x="106414" y="19099"/>
                </a:lnTo>
                <a:lnTo>
                  <a:pt x="107118" y="19176"/>
                </a:lnTo>
                <a:lnTo>
                  <a:pt x="107823" y="19268"/>
                </a:lnTo>
                <a:lnTo>
                  <a:pt x="108527" y="19390"/>
                </a:lnTo>
                <a:lnTo>
                  <a:pt x="109232" y="19528"/>
                </a:lnTo>
                <a:lnTo>
                  <a:pt x="109921" y="19666"/>
                </a:lnTo>
                <a:lnTo>
                  <a:pt x="110610" y="19834"/>
                </a:lnTo>
                <a:lnTo>
                  <a:pt x="111284" y="20018"/>
                </a:lnTo>
                <a:lnTo>
                  <a:pt x="111958" y="20217"/>
                </a:lnTo>
                <a:lnTo>
                  <a:pt x="112617" y="20432"/>
                </a:lnTo>
                <a:lnTo>
                  <a:pt x="113275" y="20677"/>
                </a:lnTo>
                <a:lnTo>
                  <a:pt x="113918" y="20922"/>
                </a:lnTo>
                <a:lnTo>
                  <a:pt x="114562" y="21182"/>
                </a:lnTo>
                <a:lnTo>
                  <a:pt x="115190" y="21458"/>
                </a:lnTo>
                <a:lnTo>
                  <a:pt x="115818" y="21749"/>
                </a:lnTo>
                <a:lnTo>
                  <a:pt x="116446" y="22055"/>
                </a:lnTo>
                <a:lnTo>
                  <a:pt x="117043" y="22377"/>
                </a:lnTo>
                <a:lnTo>
                  <a:pt x="117640" y="22714"/>
                </a:lnTo>
                <a:lnTo>
                  <a:pt x="118237" y="23066"/>
                </a:lnTo>
                <a:lnTo>
                  <a:pt x="118819" y="23418"/>
                </a:lnTo>
                <a:lnTo>
                  <a:pt x="119386" y="23801"/>
                </a:lnTo>
                <a:lnTo>
                  <a:pt x="119953" y="24184"/>
                </a:lnTo>
                <a:lnTo>
                  <a:pt x="120504" y="24597"/>
                </a:lnTo>
                <a:lnTo>
                  <a:pt x="121040" y="25011"/>
                </a:lnTo>
                <a:lnTo>
                  <a:pt x="121576" y="25440"/>
                </a:lnTo>
                <a:lnTo>
                  <a:pt x="122097" y="25869"/>
                </a:lnTo>
                <a:lnTo>
                  <a:pt x="122602" y="26328"/>
                </a:lnTo>
                <a:lnTo>
                  <a:pt x="123108" y="26788"/>
                </a:lnTo>
                <a:lnTo>
                  <a:pt x="123598" y="27262"/>
                </a:lnTo>
                <a:lnTo>
                  <a:pt x="124073" y="27753"/>
                </a:lnTo>
                <a:lnTo>
                  <a:pt x="124532" y="28258"/>
                </a:lnTo>
                <a:lnTo>
                  <a:pt x="124992" y="28763"/>
                </a:lnTo>
                <a:lnTo>
                  <a:pt x="125436" y="29284"/>
                </a:lnTo>
                <a:lnTo>
                  <a:pt x="125865" y="29820"/>
                </a:lnTo>
                <a:lnTo>
                  <a:pt x="126278" y="30356"/>
                </a:lnTo>
                <a:lnTo>
                  <a:pt x="126676" y="30908"/>
                </a:lnTo>
                <a:lnTo>
                  <a:pt x="127059" y="31474"/>
                </a:lnTo>
                <a:lnTo>
                  <a:pt x="127442" y="32041"/>
                </a:lnTo>
                <a:lnTo>
                  <a:pt x="127810" y="32623"/>
                </a:lnTo>
                <a:lnTo>
                  <a:pt x="128162" y="33220"/>
                </a:lnTo>
                <a:lnTo>
                  <a:pt x="128484" y="33818"/>
                </a:lnTo>
                <a:lnTo>
                  <a:pt x="128805" y="34430"/>
                </a:lnTo>
                <a:lnTo>
                  <a:pt x="129112" y="35043"/>
                </a:lnTo>
                <a:lnTo>
                  <a:pt x="129403" y="35671"/>
                </a:lnTo>
                <a:lnTo>
                  <a:pt x="129694" y="36299"/>
                </a:lnTo>
                <a:lnTo>
                  <a:pt x="129954" y="36942"/>
                </a:lnTo>
                <a:lnTo>
                  <a:pt x="130199" y="37585"/>
                </a:lnTo>
                <a:lnTo>
                  <a:pt x="130429" y="38244"/>
                </a:lnTo>
                <a:lnTo>
                  <a:pt x="130643" y="38918"/>
                </a:lnTo>
                <a:lnTo>
                  <a:pt x="130842" y="39576"/>
                </a:lnTo>
                <a:lnTo>
                  <a:pt x="131026" y="40265"/>
                </a:lnTo>
                <a:lnTo>
                  <a:pt x="131195" y="40939"/>
                </a:lnTo>
                <a:lnTo>
                  <a:pt x="131348" y="41644"/>
                </a:lnTo>
                <a:lnTo>
                  <a:pt x="131470" y="42333"/>
                </a:lnTo>
                <a:lnTo>
                  <a:pt x="131593" y="43038"/>
                </a:lnTo>
                <a:lnTo>
                  <a:pt x="131685" y="43742"/>
                </a:lnTo>
                <a:lnTo>
                  <a:pt x="131777" y="44462"/>
                </a:lnTo>
                <a:lnTo>
                  <a:pt x="131838" y="45182"/>
                </a:lnTo>
                <a:lnTo>
                  <a:pt x="131884" y="45902"/>
                </a:lnTo>
                <a:lnTo>
                  <a:pt x="131914" y="46637"/>
                </a:lnTo>
                <a:lnTo>
                  <a:pt x="131914" y="47357"/>
                </a:lnTo>
                <a:lnTo>
                  <a:pt x="131914" y="48092"/>
                </a:lnTo>
                <a:lnTo>
                  <a:pt x="131884" y="48827"/>
                </a:lnTo>
                <a:lnTo>
                  <a:pt x="131838" y="49547"/>
                </a:lnTo>
                <a:lnTo>
                  <a:pt x="131777" y="50267"/>
                </a:lnTo>
                <a:lnTo>
                  <a:pt x="131685" y="50986"/>
                </a:lnTo>
                <a:lnTo>
                  <a:pt x="131593" y="51691"/>
                </a:lnTo>
                <a:lnTo>
                  <a:pt x="131470" y="52396"/>
                </a:lnTo>
                <a:lnTo>
                  <a:pt x="131348" y="53085"/>
                </a:lnTo>
                <a:lnTo>
                  <a:pt x="131195" y="53774"/>
                </a:lnTo>
                <a:lnTo>
                  <a:pt x="131026" y="54463"/>
                </a:lnTo>
                <a:lnTo>
                  <a:pt x="130842" y="55137"/>
                </a:lnTo>
                <a:lnTo>
                  <a:pt x="130643" y="55811"/>
                </a:lnTo>
                <a:lnTo>
                  <a:pt x="130429" y="56485"/>
                </a:lnTo>
                <a:lnTo>
                  <a:pt x="130199" y="57128"/>
                </a:lnTo>
                <a:lnTo>
                  <a:pt x="129954" y="57787"/>
                </a:lnTo>
                <a:lnTo>
                  <a:pt x="129694" y="58430"/>
                </a:lnTo>
                <a:lnTo>
                  <a:pt x="129403" y="59058"/>
                </a:lnTo>
                <a:lnTo>
                  <a:pt x="129112" y="59686"/>
                </a:lnTo>
                <a:lnTo>
                  <a:pt x="128805" y="60298"/>
                </a:lnTo>
                <a:lnTo>
                  <a:pt x="128484" y="60911"/>
                </a:lnTo>
                <a:lnTo>
                  <a:pt x="128162" y="61508"/>
                </a:lnTo>
                <a:lnTo>
                  <a:pt x="127810" y="62106"/>
                </a:lnTo>
                <a:lnTo>
                  <a:pt x="127442" y="62688"/>
                </a:lnTo>
                <a:lnTo>
                  <a:pt x="127059" y="63254"/>
                </a:lnTo>
                <a:lnTo>
                  <a:pt x="126676" y="63821"/>
                </a:lnTo>
                <a:lnTo>
                  <a:pt x="126278" y="64372"/>
                </a:lnTo>
                <a:lnTo>
                  <a:pt x="125865" y="64909"/>
                </a:lnTo>
                <a:lnTo>
                  <a:pt x="125436" y="65445"/>
                </a:lnTo>
                <a:lnTo>
                  <a:pt x="124992" y="65965"/>
                </a:lnTo>
                <a:lnTo>
                  <a:pt x="124532" y="66471"/>
                </a:lnTo>
                <a:lnTo>
                  <a:pt x="124073" y="66976"/>
                </a:lnTo>
                <a:lnTo>
                  <a:pt x="123598" y="67451"/>
                </a:lnTo>
                <a:lnTo>
                  <a:pt x="123108" y="67941"/>
                </a:lnTo>
                <a:lnTo>
                  <a:pt x="122602" y="68400"/>
                </a:lnTo>
                <a:lnTo>
                  <a:pt x="122097" y="68845"/>
                </a:lnTo>
                <a:lnTo>
                  <a:pt x="121576" y="69289"/>
                </a:lnTo>
                <a:lnTo>
                  <a:pt x="121040" y="69718"/>
                </a:lnTo>
                <a:lnTo>
                  <a:pt x="120504" y="70131"/>
                </a:lnTo>
                <a:lnTo>
                  <a:pt x="119953" y="70545"/>
                </a:lnTo>
                <a:lnTo>
                  <a:pt x="119386" y="70928"/>
                </a:lnTo>
                <a:lnTo>
                  <a:pt x="118819" y="71310"/>
                </a:lnTo>
                <a:lnTo>
                  <a:pt x="118237" y="71663"/>
                </a:lnTo>
                <a:lnTo>
                  <a:pt x="117640" y="72015"/>
                </a:lnTo>
                <a:lnTo>
                  <a:pt x="117043" y="72352"/>
                </a:lnTo>
                <a:lnTo>
                  <a:pt x="116446" y="72674"/>
                </a:lnTo>
                <a:lnTo>
                  <a:pt x="115818" y="72980"/>
                </a:lnTo>
                <a:lnTo>
                  <a:pt x="115190" y="73271"/>
                </a:lnTo>
                <a:lnTo>
                  <a:pt x="114562" y="73547"/>
                </a:lnTo>
                <a:lnTo>
                  <a:pt x="113918" y="73807"/>
                </a:lnTo>
                <a:lnTo>
                  <a:pt x="113275" y="74052"/>
                </a:lnTo>
                <a:lnTo>
                  <a:pt x="112617" y="74282"/>
                </a:lnTo>
                <a:lnTo>
                  <a:pt x="111958" y="74511"/>
                </a:lnTo>
                <a:lnTo>
                  <a:pt x="111284" y="74711"/>
                </a:lnTo>
                <a:lnTo>
                  <a:pt x="110610" y="74894"/>
                </a:lnTo>
                <a:lnTo>
                  <a:pt x="109921" y="75048"/>
                </a:lnTo>
                <a:lnTo>
                  <a:pt x="109232" y="75201"/>
                </a:lnTo>
                <a:lnTo>
                  <a:pt x="108527" y="75339"/>
                </a:lnTo>
                <a:lnTo>
                  <a:pt x="107823" y="75461"/>
                </a:lnTo>
                <a:lnTo>
                  <a:pt x="107118" y="75553"/>
                </a:lnTo>
                <a:lnTo>
                  <a:pt x="106414" y="75630"/>
                </a:lnTo>
                <a:lnTo>
                  <a:pt x="105694" y="75706"/>
                </a:lnTo>
                <a:lnTo>
                  <a:pt x="104959" y="75752"/>
                </a:lnTo>
                <a:lnTo>
                  <a:pt x="104239" y="75767"/>
                </a:lnTo>
                <a:lnTo>
                  <a:pt x="103504" y="75783"/>
                </a:lnTo>
                <a:lnTo>
                  <a:pt x="102769" y="75767"/>
                </a:lnTo>
                <a:lnTo>
                  <a:pt x="102033" y="75752"/>
                </a:lnTo>
                <a:lnTo>
                  <a:pt x="101314" y="75706"/>
                </a:lnTo>
                <a:lnTo>
                  <a:pt x="100594" y="75630"/>
                </a:lnTo>
                <a:lnTo>
                  <a:pt x="99889" y="75553"/>
                </a:lnTo>
                <a:lnTo>
                  <a:pt x="99169" y="75461"/>
                </a:lnTo>
                <a:lnTo>
                  <a:pt x="98465" y="75339"/>
                </a:lnTo>
                <a:lnTo>
                  <a:pt x="97776" y="75201"/>
                </a:lnTo>
                <a:lnTo>
                  <a:pt x="97086" y="75048"/>
                </a:lnTo>
                <a:lnTo>
                  <a:pt x="96397" y="74894"/>
                </a:lnTo>
                <a:lnTo>
                  <a:pt x="95723" y="74711"/>
                </a:lnTo>
                <a:lnTo>
                  <a:pt x="95049" y="74511"/>
                </a:lnTo>
                <a:lnTo>
                  <a:pt x="94391" y="74282"/>
                </a:lnTo>
                <a:lnTo>
                  <a:pt x="93732" y="74052"/>
                </a:lnTo>
                <a:lnTo>
                  <a:pt x="93089" y="73807"/>
                </a:lnTo>
                <a:lnTo>
                  <a:pt x="92446" y="73547"/>
                </a:lnTo>
                <a:lnTo>
                  <a:pt x="91803" y="73271"/>
                </a:lnTo>
                <a:lnTo>
                  <a:pt x="91175" y="72980"/>
                </a:lnTo>
                <a:lnTo>
                  <a:pt x="90562" y="72674"/>
                </a:lnTo>
                <a:lnTo>
                  <a:pt x="89949" y="72352"/>
                </a:lnTo>
                <a:lnTo>
                  <a:pt x="89352" y="72015"/>
                </a:lnTo>
                <a:lnTo>
                  <a:pt x="88770" y="71663"/>
                </a:lnTo>
                <a:lnTo>
                  <a:pt x="88188" y="71310"/>
                </a:lnTo>
                <a:lnTo>
                  <a:pt x="87606" y="70928"/>
                </a:lnTo>
                <a:lnTo>
                  <a:pt x="87055" y="70545"/>
                </a:lnTo>
                <a:lnTo>
                  <a:pt x="86503" y="70131"/>
                </a:lnTo>
                <a:lnTo>
                  <a:pt x="85952" y="69718"/>
                </a:lnTo>
                <a:lnTo>
                  <a:pt x="85431" y="69289"/>
                </a:lnTo>
                <a:lnTo>
                  <a:pt x="84910" y="68845"/>
                </a:lnTo>
                <a:lnTo>
                  <a:pt x="84390" y="68400"/>
                </a:lnTo>
                <a:lnTo>
                  <a:pt x="83900" y="67941"/>
                </a:lnTo>
                <a:lnTo>
                  <a:pt x="83410" y="67451"/>
                </a:lnTo>
                <a:lnTo>
                  <a:pt x="82935" y="66976"/>
                </a:lnTo>
                <a:lnTo>
                  <a:pt x="82460" y="66471"/>
                </a:lnTo>
                <a:lnTo>
                  <a:pt x="82016" y="65965"/>
                </a:lnTo>
                <a:lnTo>
                  <a:pt x="81572" y="65445"/>
                </a:lnTo>
                <a:lnTo>
                  <a:pt x="81143" y="64909"/>
                </a:lnTo>
                <a:lnTo>
                  <a:pt x="80729" y="64372"/>
                </a:lnTo>
                <a:lnTo>
                  <a:pt x="80331" y="63821"/>
                </a:lnTo>
                <a:lnTo>
                  <a:pt x="79933" y="63254"/>
                </a:lnTo>
                <a:lnTo>
                  <a:pt x="79565" y="62688"/>
                </a:lnTo>
                <a:lnTo>
                  <a:pt x="79198" y="62106"/>
                </a:lnTo>
                <a:lnTo>
                  <a:pt x="78845" y="61508"/>
                </a:lnTo>
                <a:lnTo>
                  <a:pt x="78508" y="60911"/>
                </a:lnTo>
                <a:lnTo>
                  <a:pt x="78187" y="60298"/>
                </a:lnTo>
                <a:lnTo>
                  <a:pt x="77881" y="59686"/>
                </a:lnTo>
                <a:lnTo>
                  <a:pt x="77590" y="59058"/>
                </a:lnTo>
                <a:lnTo>
                  <a:pt x="77314" y="58430"/>
                </a:lnTo>
                <a:lnTo>
                  <a:pt x="77053" y="57787"/>
                </a:lnTo>
                <a:lnTo>
                  <a:pt x="76808" y="57128"/>
                </a:lnTo>
                <a:lnTo>
                  <a:pt x="76579" y="56485"/>
                </a:lnTo>
                <a:lnTo>
                  <a:pt x="76364" y="55811"/>
                </a:lnTo>
                <a:lnTo>
                  <a:pt x="76165" y="55137"/>
                </a:lnTo>
                <a:lnTo>
                  <a:pt x="75981" y="54463"/>
                </a:lnTo>
                <a:lnTo>
                  <a:pt x="75813" y="53774"/>
                </a:lnTo>
                <a:lnTo>
                  <a:pt x="75660" y="53085"/>
                </a:lnTo>
                <a:lnTo>
                  <a:pt x="75522" y="52396"/>
                </a:lnTo>
                <a:lnTo>
                  <a:pt x="75415" y="51691"/>
                </a:lnTo>
                <a:lnTo>
                  <a:pt x="75307" y="50986"/>
                </a:lnTo>
                <a:lnTo>
                  <a:pt x="75231" y="50267"/>
                </a:lnTo>
                <a:lnTo>
                  <a:pt x="75170" y="49547"/>
                </a:lnTo>
                <a:lnTo>
                  <a:pt x="75124" y="48827"/>
                </a:lnTo>
                <a:lnTo>
                  <a:pt x="75093" y="48092"/>
                </a:lnTo>
                <a:lnTo>
                  <a:pt x="75078" y="47357"/>
                </a:lnTo>
                <a:lnTo>
                  <a:pt x="75093" y="46637"/>
                </a:lnTo>
                <a:lnTo>
                  <a:pt x="75124" y="45902"/>
                </a:lnTo>
                <a:lnTo>
                  <a:pt x="75170" y="45182"/>
                </a:lnTo>
                <a:lnTo>
                  <a:pt x="75231" y="44462"/>
                </a:lnTo>
                <a:lnTo>
                  <a:pt x="75307" y="43742"/>
                </a:lnTo>
                <a:lnTo>
                  <a:pt x="75415" y="43038"/>
                </a:lnTo>
                <a:lnTo>
                  <a:pt x="75522" y="42333"/>
                </a:lnTo>
                <a:lnTo>
                  <a:pt x="75660" y="41644"/>
                </a:lnTo>
                <a:lnTo>
                  <a:pt x="75813" y="40939"/>
                </a:lnTo>
                <a:lnTo>
                  <a:pt x="75981" y="40265"/>
                </a:lnTo>
                <a:lnTo>
                  <a:pt x="76165" y="39576"/>
                </a:lnTo>
                <a:lnTo>
                  <a:pt x="76364" y="38918"/>
                </a:lnTo>
                <a:lnTo>
                  <a:pt x="76579" y="38244"/>
                </a:lnTo>
                <a:lnTo>
                  <a:pt x="76808" y="37585"/>
                </a:lnTo>
                <a:lnTo>
                  <a:pt x="77053" y="36942"/>
                </a:lnTo>
                <a:lnTo>
                  <a:pt x="77314" y="36299"/>
                </a:lnTo>
                <a:lnTo>
                  <a:pt x="77590" y="35671"/>
                </a:lnTo>
                <a:lnTo>
                  <a:pt x="77881" y="35043"/>
                </a:lnTo>
                <a:lnTo>
                  <a:pt x="78187" y="34430"/>
                </a:lnTo>
                <a:lnTo>
                  <a:pt x="78508" y="33818"/>
                </a:lnTo>
                <a:lnTo>
                  <a:pt x="78845" y="33220"/>
                </a:lnTo>
                <a:lnTo>
                  <a:pt x="79198" y="32623"/>
                </a:lnTo>
                <a:lnTo>
                  <a:pt x="79565" y="32041"/>
                </a:lnTo>
                <a:lnTo>
                  <a:pt x="79933" y="31474"/>
                </a:lnTo>
                <a:lnTo>
                  <a:pt x="80331" y="30908"/>
                </a:lnTo>
                <a:lnTo>
                  <a:pt x="80729" y="30356"/>
                </a:lnTo>
                <a:lnTo>
                  <a:pt x="81143" y="29820"/>
                </a:lnTo>
                <a:lnTo>
                  <a:pt x="81572" y="29284"/>
                </a:lnTo>
                <a:lnTo>
                  <a:pt x="82016" y="28763"/>
                </a:lnTo>
                <a:lnTo>
                  <a:pt x="82460" y="28258"/>
                </a:lnTo>
                <a:lnTo>
                  <a:pt x="82935" y="27753"/>
                </a:lnTo>
                <a:lnTo>
                  <a:pt x="83410" y="27262"/>
                </a:lnTo>
                <a:lnTo>
                  <a:pt x="83900" y="26788"/>
                </a:lnTo>
                <a:lnTo>
                  <a:pt x="84390" y="26328"/>
                </a:lnTo>
                <a:lnTo>
                  <a:pt x="84910" y="25869"/>
                </a:lnTo>
                <a:lnTo>
                  <a:pt x="85431" y="25440"/>
                </a:lnTo>
                <a:lnTo>
                  <a:pt x="85952" y="25011"/>
                </a:lnTo>
                <a:lnTo>
                  <a:pt x="86503" y="24597"/>
                </a:lnTo>
                <a:lnTo>
                  <a:pt x="87055" y="24184"/>
                </a:lnTo>
                <a:lnTo>
                  <a:pt x="87606" y="23801"/>
                </a:lnTo>
                <a:lnTo>
                  <a:pt x="88188" y="23418"/>
                </a:lnTo>
                <a:lnTo>
                  <a:pt x="88770" y="23066"/>
                </a:lnTo>
                <a:lnTo>
                  <a:pt x="89352" y="22714"/>
                </a:lnTo>
                <a:lnTo>
                  <a:pt x="89949" y="22377"/>
                </a:lnTo>
                <a:lnTo>
                  <a:pt x="90562" y="22055"/>
                </a:lnTo>
                <a:lnTo>
                  <a:pt x="91175" y="21749"/>
                </a:lnTo>
                <a:lnTo>
                  <a:pt x="91803" y="21458"/>
                </a:lnTo>
                <a:lnTo>
                  <a:pt x="92446" y="21182"/>
                </a:lnTo>
                <a:lnTo>
                  <a:pt x="93089" y="20922"/>
                </a:lnTo>
                <a:lnTo>
                  <a:pt x="93732" y="20677"/>
                </a:lnTo>
                <a:lnTo>
                  <a:pt x="94391" y="20432"/>
                </a:lnTo>
                <a:lnTo>
                  <a:pt x="95049" y="20217"/>
                </a:lnTo>
                <a:lnTo>
                  <a:pt x="95723" y="20018"/>
                </a:lnTo>
                <a:lnTo>
                  <a:pt x="96397" y="19834"/>
                </a:lnTo>
                <a:lnTo>
                  <a:pt x="97086" y="19666"/>
                </a:lnTo>
                <a:lnTo>
                  <a:pt x="97776" y="19528"/>
                </a:lnTo>
                <a:lnTo>
                  <a:pt x="98465" y="19390"/>
                </a:lnTo>
                <a:lnTo>
                  <a:pt x="99169" y="19268"/>
                </a:lnTo>
                <a:lnTo>
                  <a:pt x="99889" y="19176"/>
                </a:lnTo>
                <a:lnTo>
                  <a:pt x="100594" y="19099"/>
                </a:lnTo>
                <a:lnTo>
                  <a:pt x="101314" y="19023"/>
                </a:lnTo>
                <a:lnTo>
                  <a:pt x="102033" y="18977"/>
                </a:lnTo>
                <a:lnTo>
                  <a:pt x="102769" y="18961"/>
                </a:lnTo>
                <a:lnTo>
                  <a:pt x="103504" y="18946"/>
                </a:lnTo>
                <a:close/>
                <a:moveTo>
                  <a:pt x="103504" y="0"/>
                </a:moveTo>
                <a:lnTo>
                  <a:pt x="102279" y="16"/>
                </a:lnTo>
                <a:lnTo>
                  <a:pt x="101069" y="62"/>
                </a:lnTo>
                <a:lnTo>
                  <a:pt x="99859" y="138"/>
                </a:lnTo>
                <a:lnTo>
                  <a:pt x="98664" y="245"/>
                </a:lnTo>
                <a:lnTo>
                  <a:pt x="97469" y="383"/>
                </a:lnTo>
                <a:lnTo>
                  <a:pt x="96290" y="552"/>
                </a:lnTo>
                <a:lnTo>
                  <a:pt x="95111" y="736"/>
                </a:lnTo>
                <a:lnTo>
                  <a:pt x="93962" y="965"/>
                </a:lnTo>
                <a:lnTo>
                  <a:pt x="92798" y="1210"/>
                </a:lnTo>
                <a:lnTo>
                  <a:pt x="91665" y="1486"/>
                </a:lnTo>
                <a:lnTo>
                  <a:pt x="90531" y="1792"/>
                </a:lnTo>
                <a:lnTo>
                  <a:pt x="89413" y="2129"/>
                </a:lnTo>
                <a:lnTo>
                  <a:pt x="88311" y="2482"/>
                </a:lnTo>
                <a:lnTo>
                  <a:pt x="87223" y="2880"/>
                </a:lnTo>
                <a:lnTo>
                  <a:pt x="86136" y="3278"/>
                </a:lnTo>
                <a:lnTo>
                  <a:pt x="85064" y="3722"/>
                </a:lnTo>
                <a:lnTo>
                  <a:pt x="84007" y="4182"/>
                </a:lnTo>
                <a:lnTo>
                  <a:pt x="82965" y="4672"/>
                </a:lnTo>
                <a:lnTo>
                  <a:pt x="81939" y="5177"/>
                </a:lnTo>
                <a:lnTo>
                  <a:pt x="80928" y="5713"/>
                </a:lnTo>
                <a:lnTo>
                  <a:pt x="79933" y="6280"/>
                </a:lnTo>
                <a:lnTo>
                  <a:pt x="78937" y="6862"/>
                </a:lnTo>
                <a:lnTo>
                  <a:pt x="77972" y="7459"/>
                </a:lnTo>
                <a:lnTo>
                  <a:pt x="77023" y="8087"/>
                </a:lnTo>
                <a:lnTo>
                  <a:pt x="76089" y="8746"/>
                </a:lnTo>
                <a:lnTo>
                  <a:pt x="75170" y="9404"/>
                </a:lnTo>
                <a:lnTo>
                  <a:pt x="74266" y="10109"/>
                </a:lnTo>
                <a:lnTo>
                  <a:pt x="73378" y="10813"/>
                </a:lnTo>
                <a:lnTo>
                  <a:pt x="72505" y="11548"/>
                </a:lnTo>
                <a:lnTo>
                  <a:pt x="71662" y="12299"/>
                </a:lnTo>
                <a:lnTo>
                  <a:pt x="70820" y="13080"/>
                </a:lnTo>
                <a:lnTo>
                  <a:pt x="70008" y="13876"/>
                </a:lnTo>
                <a:lnTo>
                  <a:pt x="69212" y="14688"/>
                </a:lnTo>
                <a:lnTo>
                  <a:pt x="68446" y="15515"/>
                </a:lnTo>
                <a:lnTo>
                  <a:pt x="67696" y="16373"/>
                </a:lnTo>
                <a:lnTo>
                  <a:pt x="66960" y="17231"/>
                </a:lnTo>
                <a:lnTo>
                  <a:pt x="66241" y="18119"/>
                </a:lnTo>
                <a:lnTo>
                  <a:pt x="65551" y="19023"/>
                </a:lnTo>
                <a:lnTo>
                  <a:pt x="64877" y="19941"/>
                </a:lnTo>
                <a:lnTo>
                  <a:pt x="64234" y="20876"/>
                </a:lnTo>
                <a:lnTo>
                  <a:pt x="63606" y="21841"/>
                </a:lnTo>
                <a:lnTo>
                  <a:pt x="62994" y="22806"/>
                </a:lnTo>
                <a:lnTo>
                  <a:pt x="62412" y="23786"/>
                </a:lnTo>
                <a:lnTo>
                  <a:pt x="61860" y="24781"/>
                </a:lnTo>
                <a:lnTo>
                  <a:pt x="61324" y="25807"/>
                </a:lnTo>
                <a:lnTo>
                  <a:pt x="60804" y="26834"/>
                </a:lnTo>
                <a:lnTo>
                  <a:pt x="60329" y="27875"/>
                </a:lnTo>
                <a:lnTo>
                  <a:pt x="59854" y="28932"/>
                </a:lnTo>
                <a:lnTo>
                  <a:pt x="59425" y="30004"/>
                </a:lnTo>
                <a:lnTo>
                  <a:pt x="59012" y="31076"/>
                </a:lnTo>
                <a:lnTo>
                  <a:pt x="58629" y="32179"/>
                </a:lnTo>
                <a:lnTo>
                  <a:pt x="58261" y="33281"/>
                </a:lnTo>
                <a:lnTo>
                  <a:pt x="57939" y="34400"/>
                </a:lnTo>
                <a:lnTo>
                  <a:pt x="57633" y="35533"/>
                </a:lnTo>
                <a:lnTo>
                  <a:pt x="57357" y="36666"/>
                </a:lnTo>
                <a:lnTo>
                  <a:pt x="57097" y="37815"/>
                </a:lnTo>
                <a:lnTo>
                  <a:pt x="56883" y="38979"/>
                </a:lnTo>
                <a:lnTo>
                  <a:pt x="56684" y="40158"/>
                </a:lnTo>
                <a:lnTo>
                  <a:pt x="56515" y="41338"/>
                </a:lnTo>
                <a:lnTo>
                  <a:pt x="56377" y="42517"/>
                </a:lnTo>
                <a:lnTo>
                  <a:pt x="56270" y="43727"/>
                </a:lnTo>
                <a:lnTo>
                  <a:pt x="56193" y="44921"/>
                </a:lnTo>
                <a:lnTo>
                  <a:pt x="56148" y="46147"/>
                </a:lnTo>
                <a:lnTo>
                  <a:pt x="56132" y="47357"/>
                </a:lnTo>
                <a:lnTo>
                  <a:pt x="56148" y="48122"/>
                </a:lnTo>
                <a:lnTo>
                  <a:pt x="56163" y="48873"/>
                </a:lnTo>
                <a:lnTo>
                  <a:pt x="56193" y="49608"/>
                </a:lnTo>
                <a:lnTo>
                  <a:pt x="56239" y="50359"/>
                </a:lnTo>
                <a:lnTo>
                  <a:pt x="56285" y="51094"/>
                </a:lnTo>
                <a:lnTo>
                  <a:pt x="56347" y="51844"/>
                </a:lnTo>
                <a:lnTo>
                  <a:pt x="56423" y="52579"/>
                </a:lnTo>
                <a:lnTo>
                  <a:pt x="56515" y="53299"/>
                </a:lnTo>
                <a:lnTo>
                  <a:pt x="56607" y="54034"/>
                </a:lnTo>
                <a:lnTo>
                  <a:pt x="56714" y="54754"/>
                </a:lnTo>
                <a:lnTo>
                  <a:pt x="56837" y="55474"/>
                </a:lnTo>
                <a:lnTo>
                  <a:pt x="56959" y="56194"/>
                </a:lnTo>
                <a:lnTo>
                  <a:pt x="57097" y="56914"/>
                </a:lnTo>
                <a:lnTo>
                  <a:pt x="57250" y="57618"/>
                </a:lnTo>
                <a:lnTo>
                  <a:pt x="57419" y="58323"/>
                </a:lnTo>
                <a:lnTo>
                  <a:pt x="57587" y="59027"/>
                </a:lnTo>
                <a:lnTo>
                  <a:pt x="36298" y="69855"/>
                </a:lnTo>
                <a:lnTo>
                  <a:pt x="30815" y="58706"/>
                </a:lnTo>
                <a:lnTo>
                  <a:pt x="30708" y="58507"/>
                </a:lnTo>
                <a:lnTo>
                  <a:pt x="30601" y="58307"/>
                </a:lnTo>
                <a:lnTo>
                  <a:pt x="30478" y="58124"/>
                </a:lnTo>
                <a:lnTo>
                  <a:pt x="30341" y="57940"/>
                </a:lnTo>
                <a:lnTo>
                  <a:pt x="30203" y="57771"/>
                </a:lnTo>
                <a:lnTo>
                  <a:pt x="30065" y="57618"/>
                </a:lnTo>
                <a:lnTo>
                  <a:pt x="29912" y="57465"/>
                </a:lnTo>
                <a:lnTo>
                  <a:pt x="29743" y="57312"/>
                </a:lnTo>
                <a:lnTo>
                  <a:pt x="29575" y="57189"/>
                </a:lnTo>
                <a:lnTo>
                  <a:pt x="29406" y="57052"/>
                </a:lnTo>
                <a:lnTo>
                  <a:pt x="29238" y="56944"/>
                </a:lnTo>
                <a:lnTo>
                  <a:pt x="29054" y="56837"/>
                </a:lnTo>
                <a:lnTo>
                  <a:pt x="28870" y="56730"/>
                </a:lnTo>
                <a:lnTo>
                  <a:pt x="28671" y="56638"/>
                </a:lnTo>
                <a:lnTo>
                  <a:pt x="28487" y="56561"/>
                </a:lnTo>
                <a:lnTo>
                  <a:pt x="28288" y="56485"/>
                </a:lnTo>
                <a:lnTo>
                  <a:pt x="28089" y="56424"/>
                </a:lnTo>
                <a:lnTo>
                  <a:pt x="27875" y="56378"/>
                </a:lnTo>
                <a:lnTo>
                  <a:pt x="27676" y="56332"/>
                </a:lnTo>
                <a:lnTo>
                  <a:pt x="27461" y="56301"/>
                </a:lnTo>
                <a:lnTo>
                  <a:pt x="27247" y="56286"/>
                </a:lnTo>
                <a:lnTo>
                  <a:pt x="27032" y="56270"/>
                </a:lnTo>
                <a:lnTo>
                  <a:pt x="26619" y="56270"/>
                </a:lnTo>
                <a:lnTo>
                  <a:pt x="26404" y="56301"/>
                </a:lnTo>
                <a:lnTo>
                  <a:pt x="26190" y="56332"/>
                </a:lnTo>
                <a:lnTo>
                  <a:pt x="25976" y="56362"/>
                </a:lnTo>
                <a:lnTo>
                  <a:pt x="25761" y="56424"/>
                </a:lnTo>
                <a:lnTo>
                  <a:pt x="25547" y="56485"/>
                </a:lnTo>
                <a:lnTo>
                  <a:pt x="25348" y="56561"/>
                </a:lnTo>
                <a:lnTo>
                  <a:pt x="25133" y="56638"/>
                </a:lnTo>
                <a:lnTo>
                  <a:pt x="24934" y="56745"/>
                </a:lnTo>
                <a:lnTo>
                  <a:pt x="16158" y="61202"/>
                </a:lnTo>
                <a:lnTo>
                  <a:pt x="15959" y="61309"/>
                </a:lnTo>
                <a:lnTo>
                  <a:pt x="15775" y="61432"/>
                </a:lnTo>
                <a:lnTo>
                  <a:pt x="15591" y="61554"/>
                </a:lnTo>
                <a:lnTo>
                  <a:pt x="15408" y="61692"/>
                </a:lnTo>
                <a:lnTo>
                  <a:pt x="15239" y="61830"/>
                </a:lnTo>
                <a:lnTo>
                  <a:pt x="15086" y="61983"/>
                </a:lnTo>
                <a:lnTo>
                  <a:pt x="14933" y="62136"/>
                </a:lnTo>
                <a:lnTo>
                  <a:pt x="14780" y="62290"/>
                </a:lnTo>
                <a:lnTo>
                  <a:pt x="14657" y="62458"/>
                </a:lnTo>
                <a:lnTo>
                  <a:pt x="14519" y="62642"/>
                </a:lnTo>
                <a:lnTo>
                  <a:pt x="14412" y="62826"/>
                </a:lnTo>
                <a:lnTo>
                  <a:pt x="14290" y="63009"/>
                </a:lnTo>
                <a:lnTo>
                  <a:pt x="14198" y="63193"/>
                </a:lnTo>
                <a:lnTo>
                  <a:pt x="14106" y="63392"/>
                </a:lnTo>
                <a:lnTo>
                  <a:pt x="14029" y="63591"/>
                </a:lnTo>
                <a:lnTo>
                  <a:pt x="13953" y="63790"/>
                </a:lnTo>
                <a:lnTo>
                  <a:pt x="13891" y="63990"/>
                </a:lnTo>
                <a:lnTo>
                  <a:pt x="13830" y="64204"/>
                </a:lnTo>
                <a:lnTo>
                  <a:pt x="13800" y="64403"/>
                </a:lnTo>
                <a:lnTo>
                  <a:pt x="13754" y="64618"/>
                </a:lnTo>
                <a:lnTo>
                  <a:pt x="13738" y="64832"/>
                </a:lnTo>
                <a:lnTo>
                  <a:pt x="13723" y="65046"/>
                </a:lnTo>
                <a:lnTo>
                  <a:pt x="13723" y="65261"/>
                </a:lnTo>
                <a:lnTo>
                  <a:pt x="13723" y="65475"/>
                </a:lnTo>
                <a:lnTo>
                  <a:pt x="13738" y="65690"/>
                </a:lnTo>
                <a:lnTo>
                  <a:pt x="13769" y="65904"/>
                </a:lnTo>
                <a:lnTo>
                  <a:pt x="13815" y="66118"/>
                </a:lnTo>
                <a:lnTo>
                  <a:pt x="13861" y="66333"/>
                </a:lnTo>
                <a:lnTo>
                  <a:pt x="13922" y="66547"/>
                </a:lnTo>
                <a:lnTo>
                  <a:pt x="13999" y="66762"/>
                </a:lnTo>
                <a:lnTo>
                  <a:pt x="14075" y="66961"/>
                </a:lnTo>
                <a:lnTo>
                  <a:pt x="14167" y="67175"/>
                </a:lnTo>
                <a:lnTo>
                  <a:pt x="19650" y="78325"/>
                </a:lnTo>
                <a:lnTo>
                  <a:pt x="2451" y="87086"/>
                </a:lnTo>
                <a:lnTo>
                  <a:pt x="2251" y="87193"/>
                </a:lnTo>
                <a:lnTo>
                  <a:pt x="2052" y="87300"/>
                </a:lnTo>
                <a:lnTo>
                  <a:pt x="1869" y="87438"/>
                </a:lnTo>
                <a:lnTo>
                  <a:pt x="1700" y="87560"/>
                </a:lnTo>
                <a:lnTo>
                  <a:pt x="1532" y="87714"/>
                </a:lnTo>
                <a:lnTo>
                  <a:pt x="1363" y="87851"/>
                </a:lnTo>
                <a:lnTo>
                  <a:pt x="1210" y="88005"/>
                </a:lnTo>
                <a:lnTo>
                  <a:pt x="1072" y="88173"/>
                </a:lnTo>
                <a:lnTo>
                  <a:pt x="934" y="88342"/>
                </a:lnTo>
                <a:lnTo>
                  <a:pt x="812" y="88510"/>
                </a:lnTo>
                <a:lnTo>
                  <a:pt x="689" y="88694"/>
                </a:lnTo>
                <a:lnTo>
                  <a:pt x="582" y="88878"/>
                </a:lnTo>
                <a:lnTo>
                  <a:pt x="490" y="89061"/>
                </a:lnTo>
                <a:lnTo>
                  <a:pt x="398" y="89261"/>
                </a:lnTo>
                <a:lnTo>
                  <a:pt x="306" y="89460"/>
                </a:lnTo>
                <a:lnTo>
                  <a:pt x="245" y="89659"/>
                </a:lnTo>
                <a:lnTo>
                  <a:pt x="184" y="89873"/>
                </a:lnTo>
                <a:lnTo>
                  <a:pt x="123" y="90072"/>
                </a:lnTo>
                <a:lnTo>
                  <a:pt x="77" y="90287"/>
                </a:lnTo>
                <a:lnTo>
                  <a:pt x="46" y="90501"/>
                </a:lnTo>
                <a:lnTo>
                  <a:pt x="15" y="90700"/>
                </a:lnTo>
                <a:lnTo>
                  <a:pt x="15" y="90915"/>
                </a:lnTo>
                <a:lnTo>
                  <a:pt x="0" y="91144"/>
                </a:lnTo>
                <a:lnTo>
                  <a:pt x="15" y="91359"/>
                </a:lnTo>
                <a:lnTo>
                  <a:pt x="31" y="91573"/>
                </a:lnTo>
                <a:lnTo>
                  <a:pt x="61" y="91788"/>
                </a:lnTo>
                <a:lnTo>
                  <a:pt x="92" y="92002"/>
                </a:lnTo>
                <a:lnTo>
                  <a:pt x="153" y="92216"/>
                </a:lnTo>
                <a:lnTo>
                  <a:pt x="214" y="92431"/>
                </a:lnTo>
                <a:lnTo>
                  <a:pt x="276" y="92630"/>
                </a:lnTo>
                <a:lnTo>
                  <a:pt x="368" y="92844"/>
                </a:lnTo>
                <a:lnTo>
                  <a:pt x="460" y="93044"/>
                </a:lnTo>
                <a:lnTo>
                  <a:pt x="4870" y="102065"/>
                </a:lnTo>
                <a:lnTo>
                  <a:pt x="4978" y="102264"/>
                </a:lnTo>
                <a:lnTo>
                  <a:pt x="5100" y="102463"/>
                </a:lnTo>
                <a:lnTo>
                  <a:pt x="5223" y="102647"/>
                </a:lnTo>
                <a:lnTo>
                  <a:pt x="5345" y="102830"/>
                </a:lnTo>
                <a:lnTo>
                  <a:pt x="5483" y="102999"/>
                </a:lnTo>
                <a:lnTo>
                  <a:pt x="5636" y="103152"/>
                </a:lnTo>
                <a:lnTo>
                  <a:pt x="5789" y="103305"/>
                </a:lnTo>
                <a:lnTo>
                  <a:pt x="5943" y="103458"/>
                </a:lnTo>
                <a:lnTo>
                  <a:pt x="6111" y="103581"/>
                </a:lnTo>
                <a:lnTo>
                  <a:pt x="6279" y="103719"/>
                </a:lnTo>
                <a:lnTo>
                  <a:pt x="6448" y="103826"/>
                </a:lnTo>
                <a:lnTo>
                  <a:pt x="6632" y="103933"/>
                </a:lnTo>
                <a:lnTo>
                  <a:pt x="6816" y="104040"/>
                </a:lnTo>
                <a:lnTo>
                  <a:pt x="7015" y="104132"/>
                </a:lnTo>
                <a:lnTo>
                  <a:pt x="7214" y="104209"/>
                </a:lnTo>
                <a:lnTo>
                  <a:pt x="7413" y="104285"/>
                </a:lnTo>
                <a:lnTo>
                  <a:pt x="7612" y="104347"/>
                </a:lnTo>
                <a:lnTo>
                  <a:pt x="7811" y="104392"/>
                </a:lnTo>
                <a:lnTo>
                  <a:pt x="8025" y="104438"/>
                </a:lnTo>
                <a:lnTo>
                  <a:pt x="8225" y="104469"/>
                </a:lnTo>
                <a:lnTo>
                  <a:pt x="8439" y="104484"/>
                </a:lnTo>
                <a:lnTo>
                  <a:pt x="8653" y="104500"/>
                </a:lnTo>
                <a:lnTo>
                  <a:pt x="9082" y="104500"/>
                </a:lnTo>
                <a:lnTo>
                  <a:pt x="9281" y="104469"/>
                </a:lnTo>
                <a:lnTo>
                  <a:pt x="9496" y="104454"/>
                </a:lnTo>
                <a:lnTo>
                  <a:pt x="9710" y="104408"/>
                </a:lnTo>
                <a:lnTo>
                  <a:pt x="9925" y="104347"/>
                </a:lnTo>
                <a:lnTo>
                  <a:pt x="10139" y="104285"/>
                </a:lnTo>
                <a:lnTo>
                  <a:pt x="10353" y="104209"/>
                </a:lnTo>
                <a:lnTo>
                  <a:pt x="10553" y="104132"/>
                </a:lnTo>
                <a:lnTo>
                  <a:pt x="10752" y="104025"/>
                </a:lnTo>
                <a:lnTo>
                  <a:pt x="27967" y="95264"/>
                </a:lnTo>
                <a:lnTo>
                  <a:pt x="33465" y="106445"/>
                </a:lnTo>
                <a:lnTo>
                  <a:pt x="33557" y="106644"/>
                </a:lnTo>
                <a:lnTo>
                  <a:pt x="33679" y="106828"/>
                </a:lnTo>
                <a:lnTo>
                  <a:pt x="33802" y="107011"/>
                </a:lnTo>
                <a:lnTo>
                  <a:pt x="33924" y="107195"/>
                </a:lnTo>
                <a:lnTo>
                  <a:pt x="34062" y="107364"/>
                </a:lnTo>
                <a:lnTo>
                  <a:pt x="34215" y="107517"/>
                </a:lnTo>
                <a:lnTo>
                  <a:pt x="34369" y="107670"/>
                </a:lnTo>
                <a:lnTo>
                  <a:pt x="34522" y="107823"/>
                </a:lnTo>
                <a:lnTo>
                  <a:pt x="34690" y="107961"/>
                </a:lnTo>
                <a:lnTo>
                  <a:pt x="34859" y="108084"/>
                </a:lnTo>
                <a:lnTo>
                  <a:pt x="35042" y="108191"/>
                </a:lnTo>
                <a:lnTo>
                  <a:pt x="35226" y="108313"/>
                </a:lnTo>
                <a:lnTo>
                  <a:pt x="35410" y="108405"/>
                </a:lnTo>
                <a:lnTo>
                  <a:pt x="35594" y="108497"/>
                </a:lnTo>
                <a:lnTo>
                  <a:pt x="35793" y="108574"/>
                </a:lnTo>
                <a:lnTo>
                  <a:pt x="35992" y="108650"/>
                </a:lnTo>
                <a:lnTo>
                  <a:pt x="36191" y="108712"/>
                </a:lnTo>
                <a:lnTo>
                  <a:pt x="36390" y="108757"/>
                </a:lnTo>
                <a:lnTo>
                  <a:pt x="36605" y="108803"/>
                </a:lnTo>
                <a:lnTo>
                  <a:pt x="36804" y="108834"/>
                </a:lnTo>
                <a:lnTo>
                  <a:pt x="37018" y="108865"/>
                </a:lnTo>
                <a:lnTo>
                  <a:pt x="37661" y="108865"/>
                </a:lnTo>
                <a:lnTo>
                  <a:pt x="37876" y="108849"/>
                </a:lnTo>
                <a:lnTo>
                  <a:pt x="38090" y="108819"/>
                </a:lnTo>
                <a:lnTo>
                  <a:pt x="38305" y="108773"/>
                </a:lnTo>
                <a:lnTo>
                  <a:pt x="38504" y="108712"/>
                </a:lnTo>
                <a:lnTo>
                  <a:pt x="38718" y="108650"/>
                </a:lnTo>
                <a:lnTo>
                  <a:pt x="38933" y="108574"/>
                </a:lnTo>
                <a:lnTo>
                  <a:pt x="39132" y="108497"/>
                </a:lnTo>
                <a:lnTo>
                  <a:pt x="39346" y="108390"/>
                </a:lnTo>
                <a:lnTo>
                  <a:pt x="48107" y="103933"/>
                </a:lnTo>
                <a:lnTo>
                  <a:pt x="48306" y="103826"/>
                </a:lnTo>
                <a:lnTo>
                  <a:pt x="48505" y="103703"/>
                </a:lnTo>
                <a:lnTo>
                  <a:pt x="48689" y="103581"/>
                </a:lnTo>
                <a:lnTo>
                  <a:pt x="48857" y="103443"/>
                </a:lnTo>
                <a:lnTo>
                  <a:pt x="49026" y="103305"/>
                </a:lnTo>
                <a:lnTo>
                  <a:pt x="49194" y="103152"/>
                </a:lnTo>
                <a:lnTo>
                  <a:pt x="49347" y="102999"/>
                </a:lnTo>
                <a:lnTo>
                  <a:pt x="49485" y="102846"/>
                </a:lnTo>
                <a:lnTo>
                  <a:pt x="49623" y="102677"/>
                </a:lnTo>
                <a:lnTo>
                  <a:pt x="49746" y="102493"/>
                </a:lnTo>
                <a:lnTo>
                  <a:pt x="49868" y="102325"/>
                </a:lnTo>
                <a:lnTo>
                  <a:pt x="49975" y="102126"/>
                </a:lnTo>
                <a:lnTo>
                  <a:pt x="50082" y="101942"/>
                </a:lnTo>
                <a:lnTo>
                  <a:pt x="50159" y="101743"/>
                </a:lnTo>
                <a:lnTo>
                  <a:pt x="50251" y="101559"/>
                </a:lnTo>
                <a:lnTo>
                  <a:pt x="50328" y="101345"/>
                </a:lnTo>
                <a:lnTo>
                  <a:pt x="50389" y="101146"/>
                </a:lnTo>
                <a:lnTo>
                  <a:pt x="50435" y="100946"/>
                </a:lnTo>
                <a:lnTo>
                  <a:pt x="50481" y="100732"/>
                </a:lnTo>
                <a:lnTo>
                  <a:pt x="50511" y="100518"/>
                </a:lnTo>
                <a:lnTo>
                  <a:pt x="50542" y="100303"/>
                </a:lnTo>
                <a:lnTo>
                  <a:pt x="50557" y="100089"/>
                </a:lnTo>
                <a:lnTo>
                  <a:pt x="50557" y="99874"/>
                </a:lnTo>
                <a:lnTo>
                  <a:pt x="50542" y="99660"/>
                </a:lnTo>
                <a:lnTo>
                  <a:pt x="50527" y="99446"/>
                </a:lnTo>
                <a:lnTo>
                  <a:pt x="50496" y="99231"/>
                </a:lnTo>
                <a:lnTo>
                  <a:pt x="50465" y="99017"/>
                </a:lnTo>
                <a:lnTo>
                  <a:pt x="50404" y="98802"/>
                </a:lnTo>
                <a:lnTo>
                  <a:pt x="50358" y="98588"/>
                </a:lnTo>
                <a:lnTo>
                  <a:pt x="50282" y="98373"/>
                </a:lnTo>
                <a:lnTo>
                  <a:pt x="50190" y="98174"/>
                </a:lnTo>
                <a:lnTo>
                  <a:pt x="50098" y="97960"/>
                </a:lnTo>
                <a:lnTo>
                  <a:pt x="44615" y="86795"/>
                </a:lnTo>
                <a:lnTo>
                  <a:pt x="65796" y="76028"/>
                </a:lnTo>
                <a:lnTo>
                  <a:pt x="66210" y="76548"/>
                </a:lnTo>
                <a:lnTo>
                  <a:pt x="66623" y="77069"/>
                </a:lnTo>
                <a:lnTo>
                  <a:pt x="67052" y="77590"/>
                </a:lnTo>
                <a:lnTo>
                  <a:pt x="67481" y="78111"/>
                </a:lnTo>
                <a:lnTo>
                  <a:pt x="67910" y="78616"/>
                </a:lnTo>
                <a:lnTo>
                  <a:pt x="68369" y="79106"/>
                </a:lnTo>
                <a:lnTo>
                  <a:pt x="68814" y="79596"/>
                </a:lnTo>
                <a:lnTo>
                  <a:pt x="69273" y="80086"/>
                </a:lnTo>
                <a:lnTo>
                  <a:pt x="69733" y="80561"/>
                </a:lnTo>
                <a:lnTo>
                  <a:pt x="70207" y="81036"/>
                </a:lnTo>
                <a:lnTo>
                  <a:pt x="70682" y="81511"/>
                </a:lnTo>
                <a:lnTo>
                  <a:pt x="71172" y="81970"/>
                </a:lnTo>
                <a:lnTo>
                  <a:pt x="71662" y="82414"/>
                </a:lnTo>
                <a:lnTo>
                  <a:pt x="72168" y="82874"/>
                </a:lnTo>
                <a:lnTo>
                  <a:pt x="72673" y="83303"/>
                </a:lnTo>
                <a:lnTo>
                  <a:pt x="73179" y="83732"/>
                </a:lnTo>
                <a:lnTo>
                  <a:pt x="73699" y="84160"/>
                </a:lnTo>
                <a:lnTo>
                  <a:pt x="74220" y="84589"/>
                </a:lnTo>
                <a:lnTo>
                  <a:pt x="74741" y="84987"/>
                </a:lnTo>
                <a:lnTo>
                  <a:pt x="75277" y="85401"/>
                </a:lnTo>
                <a:lnTo>
                  <a:pt x="75813" y="85799"/>
                </a:lnTo>
                <a:lnTo>
                  <a:pt x="76364" y="86182"/>
                </a:lnTo>
                <a:lnTo>
                  <a:pt x="76916" y="86565"/>
                </a:lnTo>
                <a:lnTo>
                  <a:pt x="77467" y="86933"/>
                </a:lnTo>
                <a:lnTo>
                  <a:pt x="78034" y="87300"/>
                </a:lnTo>
                <a:lnTo>
                  <a:pt x="78600" y="87652"/>
                </a:lnTo>
                <a:lnTo>
                  <a:pt x="79182" y="88005"/>
                </a:lnTo>
                <a:lnTo>
                  <a:pt x="79764" y="88357"/>
                </a:lnTo>
                <a:lnTo>
                  <a:pt x="80346" y="88679"/>
                </a:lnTo>
                <a:lnTo>
                  <a:pt x="80928" y="89015"/>
                </a:lnTo>
                <a:lnTo>
                  <a:pt x="81526" y="89322"/>
                </a:lnTo>
                <a:lnTo>
                  <a:pt x="82123" y="89643"/>
                </a:lnTo>
                <a:lnTo>
                  <a:pt x="82736" y="89934"/>
                </a:lnTo>
                <a:lnTo>
                  <a:pt x="83333" y="90225"/>
                </a:lnTo>
                <a:lnTo>
                  <a:pt x="83946" y="90516"/>
                </a:lnTo>
                <a:lnTo>
                  <a:pt x="84574" y="90792"/>
                </a:lnTo>
                <a:lnTo>
                  <a:pt x="85201" y="91052"/>
                </a:lnTo>
                <a:lnTo>
                  <a:pt x="85829" y="91313"/>
                </a:lnTo>
                <a:lnTo>
                  <a:pt x="86457" y="91558"/>
                </a:lnTo>
                <a:lnTo>
                  <a:pt x="87085" y="91803"/>
                </a:lnTo>
                <a:lnTo>
                  <a:pt x="87729" y="92033"/>
                </a:lnTo>
                <a:lnTo>
                  <a:pt x="88372" y="92262"/>
                </a:lnTo>
                <a:lnTo>
                  <a:pt x="89030" y="92477"/>
                </a:lnTo>
                <a:lnTo>
                  <a:pt x="89689" y="92676"/>
                </a:lnTo>
                <a:lnTo>
                  <a:pt x="90348" y="92875"/>
                </a:lnTo>
                <a:lnTo>
                  <a:pt x="91006" y="93059"/>
                </a:lnTo>
                <a:lnTo>
                  <a:pt x="91665" y="93243"/>
                </a:lnTo>
                <a:lnTo>
                  <a:pt x="92339" y="93396"/>
                </a:lnTo>
                <a:lnTo>
                  <a:pt x="93012" y="93564"/>
                </a:lnTo>
                <a:lnTo>
                  <a:pt x="93686" y="93702"/>
                </a:lnTo>
                <a:lnTo>
                  <a:pt x="94360" y="93840"/>
                </a:lnTo>
                <a:lnTo>
                  <a:pt x="95049" y="93978"/>
                </a:lnTo>
                <a:lnTo>
                  <a:pt x="95739" y="94100"/>
                </a:lnTo>
                <a:lnTo>
                  <a:pt x="96428" y="94208"/>
                </a:lnTo>
                <a:lnTo>
                  <a:pt x="97117" y="94299"/>
                </a:lnTo>
                <a:lnTo>
                  <a:pt x="97822" y="94391"/>
                </a:lnTo>
                <a:lnTo>
                  <a:pt x="98526" y="94468"/>
                </a:lnTo>
                <a:lnTo>
                  <a:pt x="99215" y="94529"/>
                </a:lnTo>
                <a:lnTo>
                  <a:pt x="99935" y="94590"/>
                </a:lnTo>
                <a:lnTo>
                  <a:pt x="100640" y="94636"/>
                </a:lnTo>
                <a:lnTo>
                  <a:pt x="101344" y="94682"/>
                </a:lnTo>
                <a:lnTo>
                  <a:pt x="102064" y="94713"/>
                </a:lnTo>
                <a:lnTo>
                  <a:pt x="102784" y="94728"/>
                </a:lnTo>
                <a:lnTo>
                  <a:pt x="103504" y="94728"/>
                </a:lnTo>
                <a:lnTo>
                  <a:pt x="104729" y="94713"/>
                </a:lnTo>
                <a:lnTo>
                  <a:pt x="105939" y="94667"/>
                </a:lnTo>
                <a:lnTo>
                  <a:pt x="107149" y="94590"/>
                </a:lnTo>
                <a:lnTo>
                  <a:pt x="108344" y="94483"/>
                </a:lnTo>
                <a:lnTo>
                  <a:pt x="109538" y="94345"/>
                </a:lnTo>
                <a:lnTo>
                  <a:pt x="110717" y="94177"/>
                </a:lnTo>
                <a:lnTo>
                  <a:pt x="111881" y="93993"/>
                </a:lnTo>
                <a:lnTo>
                  <a:pt x="113045" y="93763"/>
                </a:lnTo>
                <a:lnTo>
                  <a:pt x="114194" y="93518"/>
                </a:lnTo>
                <a:lnTo>
                  <a:pt x="115343" y="93243"/>
                </a:lnTo>
                <a:lnTo>
                  <a:pt x="116461" y="92936"/>
                </a:lnTo>
                <a:lnTo>
                  <a:pt x="117579" y="92599"/>
                </a:lnTo>
                <a:lnTo>
                  <a:pt x="118697" y="92232"/>
                </a:lnTo>
                <a:lnTo>
                  <a:pt x="119784" y="91849"/>
                </a:lnTo>
                <a:lnTo>
                  <a:pt x="120872" y="91435"/>
                </a:lnTo>
                <a:lnTo>
                  <a:pt x="121944" y="91007"/>
                </a:lnTo>
                <a:lnTo>
                  <a:pt x="123001" y="90547"/>
                </a:lnTo>
                <a:lnTo>
                  <a:pt x="124042" y="90057"/>
                </a:lnTo>
                <a:lnTo>
                  <a:pt x="125068" y="89552"/>
                </a:lnTo>
                <a:lnTo>
                  <a:pt x="126079" y="89015"/>
                </a:lnTo>
                <a:lnTo>
                  <a:pt x="127075" y="88449"/>
                </a:lnTo>
                <a:lnTo>
                  <a:pt x="128055" y="87867"/>
                </a:lnTo>
                <a:lnTo>
                  <a:pt x="129035" y="87269"/>
                </a:lnTo>
                <a:lnTo>
                  <a:pt x="129985" y="86642"/>
                </a:lnTo>
                <a:lnTo>
                  <a:pt x="130919" y="85983"/>
                </a:lnTo>
                <a:lnTo>
                  <a:pt x="131838" y="85324"/>
                </a:lnTo>
                <a:lnTo>
                  <a:pt x="132741" y="84620"/>
                </a:lnTo>
                <a:lnTo>
                  <a:pt x="133630" y="83915"/>
                </a:lnTo>
                <a:lnTo>
                  <a:pt x="134503" y="83180"/>
                </a:lnTo>
                <a:lnTo>
                  <a:pt x="135345" y="82430"/>
                </a:lnTo>
                <a:lnTo>
                  <a:pt x="136188" y="81649"/>
                </a:lnTo>
                <a:lnTo>
                  <a:pt x="136999" y="80852"/>
                </a:lnTo>
                <a:lnTo>
                  <a:pt x="137780" y="80040"/>
                </a:lnTo>
                <a:lnTo>
                  <a:pt x="138561" y="79213"/>
                </a:lnTo>
                <a:lnTo>
                  <a:pt x="139312" y="78356"/>
                </a:lnTo>
                <a:lnTo>
                  <a:pt x="140047" y="77498"/>
                </a:lnTo>
                <a:lnTo>
                  <a:pt x="140767" y="76610"/>
                </a:lnTo>
                <a:lnTo>
                  <a:pt x="141456" y="75706"/>
                </a:lnTo>
                <a:lnTo>
                  <a:pt x="142130" y="74787"/>
                </a:lnTo>
                <a:lnTo>
                  <a:pt x="142773" y="73838"/>
                </a:lnTo>
                <a:lnTo>
                  <a:pt x="143401" y="72888"/>
                </a:lnTo>
                <a:lnTo>
                  <a:pt x="144014" y="71923"/>
                </a:lnTo>
                <a:lnTo>
                  <a:pt x="144596" y="70943"/>
                </a:lnTo>
                <a:lnTo>
                  <a:pt x="145147" y="69947"/>
                </a:lnTo>
                <a:lnTo>
                  <a:pt x="145683" y="68921"/>
                </a:lnTo>
                <a:lnTo>
                  <a:pt x="146189" y="67895"/>
                </a:lnTo>
                <a:lnTo>
                  <a:pt x="146679" y="66854"/>
                </a:lnTo>
                <a:lnTo>
                  <a:pt x="147138" y="65797"/>
                </a:lnTo>
                <a:lnTo>
                  <a:pt x="147582" y="64725"/>
                </a:lnTo>
                <a:lnTo>
                  <a:pt x="147996" y="63653"/>
                </a:lnTo>
                <a:lnTo>
                  <a:pt x="148379" y="62550"/>
                </a:lnTo>
                <a:lnTo>
                  <a:pt x="148731" y="61447"/>
                </a:lnTo>
                <a:lnTo>
                  <a:pt x="149068" y="60329"/>
                </a:lnTo>
                <a:lnTo>
                  <a:pt x="149374" y="59196"/>
                </a:lnTo>
                <a:lnTo>
                  <a:pt x="149650" y="58062"/>
                </a:lnTo>
                <a:lnTo>
                  <a:pt x="149910" y="56914"/>
                </a:lnTo>
                <a:lnTo>
                  <a:pt x="150125" y="55750"/>
                </a:lnTo>
                <a:lnTo>
                  <a:pt x="150324" y="54570"/>
                </a:lnTo>
                <a:lnTo>
                  <a:pt x="150492" y="53391"/>
                </a:lnTo>
                <a:lnTo>
                  <a:pt x="150615" y="52212"/>
                </a:lnTo>
                <a:lnTo>
                  <a:pt x="150722" y="51002"/>
                </a:lnTo>
                <a:lnTo>
                  <a:pt x="150799" y="49807"/>
                </a:lnTo>
                <a:lnTo>
                  <a:pt x="150845" y="48582"/>
                </a:lnTo>
                <a:lnTo>
                  <a:pt x="150860" y="47357"/>
                </a:lnTo>
                <a:lnTo>
                  <a:pt x="150845" y="46147"/>
                </a:lnTo>
                <a:lnTo>
                  <a:pt x="150799" y="44921"/>
                </a:lnTo>
                <a:lnTo>
                  <a:pt x="150722" y="43727"/>
                </a:lnTo>
                <a:lnTo>
                  <a:pt x="150615" y="42517"/>
                </a:lnTo>
                <a:lnTo>
                  <a:pt x="150492" y="41338"/>
                </a:lnTo>
                <a:lnTo>
                  <a:pt x="150324" y="40158"/>
                </a:lnTo>
                <a:lnTo>
                  <a:pt x="150125" y="38979"/>
                </a:lnTo>
                <a:lnTo>
                  <a:pt x="149910" y="37815"/>
                </a:lnTo>
                <a:lnTo>
                  <a:pt x="149650" y="36666"/>
                </a:lnTo>
                <a:lnTo>
                  <a:pt x="149374" y="35533"/>
                </a:lnTo>
                <a:lnTo>
                  <a:pt x="149068" y="34400"/>
                </a:lnTo>
                <a:lnTo>
                  <a:pt x="148731" y="33281"/>
                </a:lnTo>
                <a:lnTo>
                  <a:pt x="148379" y="32179"/>
                </a:lnTo>
                <a:lnTo>
                  <a:pt x="147996" y="31076"/>
                </a:lnTo>
                <a:lnTo>
                  <a:pt x="147582" y="30004"/>
                </a:lnTo>
                <a:lnTo>
                  <a:pt x="147138" y="28932"/>
                </a:lnTo>
                <a:lnTo>
                  <a:pt x="146679" y="27875"/>
                </a:lnTo>
                <a:lnTo>
                  <a:pt x="146189" y="26834"/>
                </a:lnTo>
                <a:lnTo>
                  <a:pt x="145683" y="25807"/>
                </a:lnTo>
                <a:lnTo>
                  <a:pt x="145147" y="24781"/>
                </a:lnTo>
                <a:lnTo>
                  <a:pt x="144596" y="23786"/>
                </a:lnTo>
                <a:lnTo>
                  <a:pt x="144014" y="22806"/>
                </a:lnTo>
                <a:lnTo>
                  <a:pt x="143401" y="21841"/>
                </a:lnTo>
                <a:lnTo>
                  <a:pt x="142773" y="20876"/>
                </a:lnTo>
                <a:lnTo>
                  <a:pt x="142130" y="19941"/>
                </a:lnTo>
                <a:lnTo>
                  <a:pt x="141456" y="19023"/>
                </a:lnTo>
                <a:lnTo>
                  <a:pt x="140767" y="18119"/>
                </a:lnTo>
                <a:lnTo>
                  <a:pt x="140047" y="17231"/>
                </a:lnTo>
                <a:lnTo>
                  <a:pt x="139312" y="16373"/>
                </a:lnTo>
                <a:lnTo>
                  <a:pt x="138561" y="15515"/>
                </a:lnTo>
                <a:lnTo>
                  <a:pt x="137780" y="14688"/>
                </a:lnTo>
                <a:lnTo>
                  <a:pt x="136999" y="13876"/>
                </a:lnTo>
                <a:lnTo>
                  <a:pt x="136188" y="13080"/>
                </a:lnTo>
                <a:lnTo>
                  <a:pt x="135345" y="12299"/>
                </a:lnTo>
                <a:lnTo>
                  <a:pt x="134503" y="11548"/>
                </a:lnTo>
                <a:lnTo>
                  <a:pt x="133630" y="10813"/>
                </a:lnTo>
                <a:lnTo>
                  <a:pt x="132741" y="10109"/>
                </a:lnTo>
                <a:lnTo>
                  <a:pt x="131838" y="9404"/>
                </a:lnTo>
                <a:lnTo>
                  <a:pt x="130919" y="8746"/>
                </a:lnTo>
                <a:lnTo>
                  <a:pt x="129985" y="8087"/>
                </a:lnTo>
                <a:lnTo>
                  <a:pt x="129035" y="7459"/>
                </a:lnTo>
                <a:lnTo>
                  <a:pt x="128055" y="6862"/>
                </a:lnTo>
                <a:lnTo>
                  <a:pt x="127075" y="6280"/>
                </a:lnTo>
                <a:lnTo>
                  <a:pt x="126079" y="5713"/>
                </a:lnTo>
                <a:lnTo>
                  <a:pt x="125068" y="5177"/>
                </a:lnTo>
                <a:lnTo>
                  <a:pt x="124042" y="4672"/>
                </a:lnTo>
                <a:lnTo>
                  <a:pt x="123001" y="4182"/>
                </a:lnTo>
                <a:lnTo>
                  <a:pt x="121944" y="3722"/>
                </a:lnTo>
                <a:lnTo>
                  <a:pt x="120872" y="3278"/>
                </a:lnTo>
                <a:lnTo>
                  <a:pt x="119784" y="2880"/>
                </a:lnTo>
                <a:lnTo>
                  <a:pt x="118697" y="2482"/>
                </a:lnTo>
                <a:lnTo>
                  <a:pt x="117579" y="2129"/>
                </a:lnTo>
                <a:lnTo>
                  <a:pt x="116461" y="1792"/>
                </a:lnTo>
                <a:lnTo>
                  <a:pt x="115343" y="1486"/>
                </a:lnTo>
                <a:lnTo>
                  <a:pt x="114194" y="1210"/>
                </a:lnTo>
                <a:lnTo>
                  <a:pt x="113045" y="965"/>
                </a:lnTo>
                <a:lnTo>
                  <a:pt x="111881" y="736"/>
                </a:lnTo>
                <a:lnTo>
                  <a:pt x="110717" y="552"/>
                </a:lnTo>
                <a:lnTo>
                  <a:pt x="109538" y="383"/>
                </a:lnTo>
                <a:lnTo>
                  <a:pt x="108344" y="245"/>
                </a:lnTo>
                <a:lnTo>
                  <a:pt x="107149" y="138"/>
                </a:lnTo>
                <a:lnTo>
                  <a:pt x="105939" y="62"/>
                </a:lnTo>
                <a:lnTo>
                  <a:pt x="104729" y="16"/>
                </a:lnTo>
                <a:lnTo>
                  <a:pt x="1035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E00B3783-D023-48A7-839D-03E2FDF676C3}"/>
              </a:ext>
            </a:extLst>
          </p:cNvPr>
          <p:cNvGrpSpPr/>
          <p:nvPr/>
        </p:nvGrpSpPr>
        <p:grpSpPr>
          <a:xfrm>
            <a:off x="1800523" y="2351588"/>
            <a:ext cx="935884" cy="871175"/>
            <a:chOff x="1800523" y="2351588"/>
            <a:chExt cx="935884" cy="871175"/>
          </a:xfrm>
        </p:grpSpPr>
        <p:sp>
          <p:nvSpPr>
            <p:cNvPr id="168" name="Google Shape;338;p18">
              <a:extLst>
                <a:ext uri="{FF2B5EF4-FFF2-40B4-BE49-F238E27FC236}">
                  <a16:creationId xmlns:a16="http://schemas.microsoft.com/office/drawing/2014/main" id="{A768590D-31C9-49DB-A10E-669984258750}"/>
                </a:ext>
              </a:extLst>
            </p:cNvPr>
            <p:cNvSpPr/>
            <p:nvPr/>
          </p:nvSpPr>
          <p:spPr>
            <a:xfrm>
              <a:off x="1800523" y="2351588"/>
              <a:ext cx="935884" cy="871175"/>
            </a:xfrm>
            <a:prstGeom prst="pie">
              <a:avLst>
                <a:gd name="adj1" fmla="val 16261269"/>
                <a:gd name="adj2" fmla="val 109835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352;p18">
              <a:extLst>
                <a:ext uri="{FF2B5EF4-FFF2-40B4-BE49-F238E27FC236}">
                  <a16:creationId xmlns:a16="http://schemas.microsoft.com/office/drawing/2014/main" id="{A85EA50D-7487-49E5-BD43-962E93CD28F8}"/>
                </a:ext>
              </a:extLst>
            </p:cNvPr>
            <p:cNvSpPr/>
            <p:nvPr/>
          </p:nvSpPr>
          <p:spPr>
            <a:xfrm>
              <a:off x="2183561" y="2637938"/>
              <a:ext cx="341199" cy="233961"/>
            </a:xfrm>
            <a:custGeom>
              <a:avLst/>
              <a:gdLst/>
              <a:ahLst/>
              <a:cxnLst/>
              <a:rect l="l" t="t" r="r" b="b"/>
              <a:pathLst>
                <a:path w="151044" h="109477" extrusionOk="0">
                  <a:moveTo>
                    <a:pt x="47372" y="33679"/>
                  </a:moveTo>
                  <a:lnTo>
                    <a:pt x="48091" y="33695"/>
                  </a:lnTo>
                  <a:lnTo>
                    <a:pt x="48827" y="33725"/>
                  </a:lnTo>
                  <a:lnTo>
                    <a:pt x="49546" y="33771"/>
                  </a:lnTo>
                  <a:lnTo>
                    <a:pt x="50266" y="33832"/>
                  </a:lnTo>
                  <a:lnTo>
                    <a:pt x="50986" y="33909"/>
                  </a:lnTo>
                  <a:lnTo>
                    <a:pt x="51691" y="34016"/>
                  </a:lnTo>
                  <a:lnTo>
                    <a:pt x="52395" y="34123"/>
                  </a:lnTo>
                  <a:lnTo>
                    <a:pt x="53100" y="34261"/>
                  </a:lnTo>
                  <a:lnTo>
                    <a:pt x="53789" y="34414"/>
                  </a:lnTo>
                  <a:lnTo>
                    <a:pt x="54463" y="34583"/>
                  </a:lnTo>
                  <a:lnTo>
                    <a:pt x="55152" y="34767"/>
                  </a:lnTo>
                  <a:lnTo>
                    <a:pt x="55811" y="34966"/>
                  </a:lnTo>
                  <a:lnTo>
                    <a:pt x="56484" y="35180"/>
                  </a:lnTo>
                  <a:lnTo>
                    <a:pt x="57143" y="35410"/>
                  </a:lnTo>
                  <a:lnTo>
                    <a:pt x="57786" y="35655"/>
                  </a:lnTo>
                  <a:lnTo>
                    <a:pt x="58430" y="35915"/>
                  </a:lnTo>
                  <a:lnTo>
                    <a:pt x="59057" y="36191"/>
                  </a:lnTo>
                  <a:lnTo>
                    <a:pt x="59685" y="36482"/>
                  </a:lnTo>
                  <a:lnTo>
                    <a:pt x="60298" y="36788"/>
                  </a:lnTo>
                  <a:lnTo>
                    <a:pt x="60911" y="37110"/>
                  </a:lnTo>
                  <a:lnTo>
                    <a:pt x="61508" y="37447"/>
                  </a:lnTo>
                  <a:lnTo>
                    <a:pt x="62105" y="37799"/>
                  </a:lnTo>
                  <a:lnTo>
                    <a:pt x="62687" y="38167"/>
                  </a:lnTo>
                  <a:lnTo>
                    <a:pt x="63254" y="38534"/>
                  </a:lnTo>
                  <a:lnTo>
                    <a:pt x="63821" y="38933"/>
                  </a:lnTo>
                  <a:lnTo>
                    <a:pt x="64372" y="39331"/>
                  </a:lnTo>
                  <a:lnTo>
                    <a:pt x="64908" y="39744"/>
                  </a:lnTo>
                  <a:lnTo>
                    <a:pt x="65444" y="40173"/>
                  </a:lnTo>
                  <a:lnTo>
                    <a:pt x="65965" y="40617"/>
                  </a:lnTo>
                  <a:lnTo>
                    <a:pt x="66470" y="41062"/>
                  </a:lnTo>
                  <a:lnTo>
                    <a:pt x="66976" y="41536"/>
                  </a:lnTo>
                  <a:lnTo>
                    <a:pt x="67466" y="42011"/>
                  </a:lnTo>
                  <a:lnTo>
                    <a:pt x="67941" y="42501"/>
                  </a:lnTo>
                  <a:lnTo>
                    <a:pt x="68400" y="42991"/>
                  </a:lnTo>
                  <a:lnTo>
                    <a:pt x="68860" y="43512"/>
                  </a:lnTo>
                  <a:lnTo>
                    <a:pt x="69288" y="44033"/>
                  </a:lnTo>
                  <a:lnTo>
                    <a:pt x="69717" y="44553"/>
                  </a:lnTo>
                  <a:lnTo>
                    <a:pt x="70131" y="45105"/>
                  </a:lnTo>
                  <a:lnTo>
                    <a:pt x="70544" y="45656"/>
                  </a:lnTo>
                  <a:lnTo>
                    <a:pt x="70927" y="46208"/>
                  </a:lnTo>
                  <a:lnTo>
                    <a:pt x="71310" y="46790"/>
                  </a:lnTo>
                  <a:lnTo>
                    <a:pt x="71662" y="47372"/>
                  </a:lnTo>
                  <a:lnTo>
                    <a:pt x="72015" y="47954"/>
                  </a:lnTo>
                  <a:lnTo>
                    <a:pt x="72352" y="48551"/>
                  </a:lnTo>
                  <a:lnTo>
                    <a:pt x="72673" y="49164"/>
                  </a:lnTo>
                  <a:lnTo>
                    <a:pt x="72979" y="49776"/>
                  </a:lnTo>
                  <a:lnTo>
                    <a:pt x="73270" y="50404"/>
                  </a:lnTo>
                  <a:lnTo>
                    <a:pt x="73546" y="51047"/>
                  </a:lnTo>
                  <a:lnTo>
                    <a:pt x="73807" y="51691"/>
                  </a:lnTo>
                  <a:lnTo>
                    <a:pt x="74067" y="52334"/>
                  </a:lnTo>
                  <a:lnTo>
                    <a:pt x="74297" y="52992"/>
                  </a:lnTo>
                  <a:lnTo>
                    <a:pt x="74511" y="53651"/>
                  </a:lnTo>
                  <a:lnTo>
                    <a:pt x="74710" y="54325"/>
                  </a:lnTo>
                  <a:lnTo>
                    <a:pt x="74894" y="54999"/>
                  </a:lnTo>
                  <a:lnTo>
                    <a:pt x="75062" y="55688"/>
                  </a:lnTo>
                  <a:lnTo>
                    <a:pt x="75200" y="56377"/>
                  </a:lnTo>
                  <a:lnTo>
                    <a:pt x="75338" y="57066"/>
                  </a:lnTo>
                  <a:lnTo>
                    <a:pt x="75461" y="57771"/>
                  </a:lnTo>
                  <a:lnTo>
                    <a:pt x="75553" y="58491"/>
                  </a:lnTo>
                  <a:lnTo>
                    <a:pt x="75644" y="59195"/>
                  </a:lnTo>
                  <a:lnTo>
                    <a:pt x="75706" y="59915"/>
                  </a:lnTo>
                  <a:lnTo>
                    <a:pt x="75752" y="60635"/>
                  </a:lnTo>
                  <a:lnTo>
                    <a:pt x="75782" y="61370"/>
                  </a:lnTo>
                  <a:lnTo>
                    <a:pt x="75782" y="62105"/>
                  </a:lnTo>
                  <a:lnTo>
                    <a:pt x="75782" y="62840"/>
                  </a:lnTo>
                  <a:lnTo>
                    <a:pt x="75752" y="63560"/>
                  </a:lnTo>
                  <a:lnTo>
                    <a:pt x="75706" y="64295"/>
                  </a:lnTo>
                  <a:lnTo>
                    <a:pt x="75644" y="65015"/>
                  </a:lnTo>
                  <a:lnTo>
                    <a:pt x="75553" y="65720"/>
                  </a:lnTo>
                  <a:lnTo>
                    <a:pt x="75461" y="66440"/>
                  </a:lnTo>
                  <a:lnTo>
                    <a:pt x="75338" y="67129"/>
                  </a:lnTo>
                  <a:lnTo>
                    <a:pt x="75200" y="67833"/>
                  </a:lnTo>
                  <a:lnTo>
                    <a:pt x="75062" y="68523"/>
                  </a:lnTo>
                  <a:lnTo>
                    <a:pt x="74894" y="69212"/>
                  </a:lnTo>
                  <a:lnTo>
                    <a:pt x="74710" y="69886"/>
                  </a:lnTo>
                  <a:lnTo>
                    <a:pt x="74511" y="70560"/>
                  </a:lnTo>
                  <a:lnTo>
                    <a:pt x="74297" y="71218"/>
                  </a:lnTo>
                  <a:lnTo>
                    <a:pt x="74067" y="71877"/>
                  </a:lnTo>
                  <a:lnTo>
                    <a:pt x="73807" y="72520"/>
                  </a:lnTo>
                  <a:lnTo>
                    <a:pt x="73546" y="73163"/>
                  </a:lnTo>
                  <a:lnTo>
                    <a:pt x="73270" y="73807"/>
                  </a:lnTo>
                  <a:lnTo>
                    <a:pt x="72979" y="74419"/>
                  </a:lnTo>
                  <a:lnTo>
                    <a:pt x="72673" y="75047"/>
                  </a:lnTo>
                  <a:lnTo>
                    <a:pt x="72352" y="75644"/>
                  </a:lnTo>
                  <a:lnTo>
                    <a:pt x="72015" y="76257"/>
                  </a:lnTo>
                  <a:lnTo>
                    <a:pt x="71662" y="76839"/>
                  </a:lnTo>
                  <a:lnTo>
                    <a:pt x="71310" y="77421"/>
                  </a:lnTo>
                  <a:lnTo>
                    <a:pt x="70927" y="77988"/>
                  </a:lnTo>
                  <a:lnTo>
                    <a:pt x="70544" y="78554"/>
                  </a:lnTo>
                  <a:lnTo>
                    <a:pt x="70131" y="79106"/>
                  </a:lnTo>
                  <a:lnTo>
                    <a:pt x="69717" y="79657"/>
                  </a:lnTo>
                  <a:lnTo>
                    <a:pt x="69288" y="80178"/>
                  </a:lnTo>
                  <a:lnTo>
                    <a:pt x="68860" y="80699"/>
                  </a:lnTo>
                  <a:lnTo>
                    <a:pt x="68400" y="81219"/>
                  </a:lnTo>
                  <a:lnTo>
                    <a:pt x="67941" y="81709"/>
                  </a:lnTo>
                  <a:lnTo>
                    <a:pt x="67466" y="82200"/>
                  </a:lnTo>
                  <a:lnTo>
                    <a:pt x="66976" y="82674"/>
                  </a:lnTo>
                  <a:lnTo>
                    <a:pt x="66470" y="83134"/>
                  </a:lnTo>
                  <a:lnTo>
                    <a:pt x="65965" y="83593"/>
                  </a:lnTo>
                  <a:lnTo>
                    <a:pt x="65444" y="84037"/>
                  </a:lnTo>
                  <a:lnTo>
                    <a:pt x="64908" y="84466"/>
                  </a:lnTo>
                  <a:lnTo>
                    <a:pt x="64372" y="84880"/>
                  </a:lnTo>
                  <a:lnTo>
                    <a:pt x="63821" y="85278"/>
                  </a:lnTo>
                  <a:lnTo>
                    <a:pt x="63254" y="85676"/>
                  </a:lnTo>
                  <a:lnTo>
                    <a:pt x="62687" y="86044"/>
                  </a:lnTo>
                  <a:lnTo>
                    <a:pt x="62105" y="86411"/>
                  </a:lnTo>
                  <a:lnTo>
                    <a:pt x="61508" y="86764"/>
                  </a:lnTo>
                  <a:lnTo>
                    <a:pt x="60911" y="87101"/>
                  </a:lnTo>
                  <a:lnTo>
                    <a:pt x="60298" y="87422"/>
                  </a:lnTo>
                  <a:lnTo>
                    <a:pt x="59685" y="87729"/>
                  </a:lnTo>
                  <a:lnTo>
                    <a:pt x="59057" y="88020"/>
                  </a:lnTo>
                  <a:lnTo>
                    <a:pt x="58430" y="88295"/>
                  </a:lnTo>
                  <a:lnTo>
                    <a:pt x="57786" y="88556"/>
                  </a:lnTo>
                  <a:lnTo>
                    <a:pt x="57143" y="88801"/>
                  </a:lnTo>
                  <a:lnTo>
                    <a:pt x="56484" y="89030"/>
                  </a:lnTo>
                  <a:lnTo>
                    <a:pt x="55811" y="89245"/>
                  </a:lnTo>
                  <a:lnTo>
                    <a:pt x="55152" y="89444"/>
                  </a:lnTo>
                  <a:lnTo>
                    <a:pt x="54463" y="89628"/>
                  </a:lnTo>
                  <a:lnTo>
                    <a:pt x="53789" y="89796"/>
                  </a:lnTo>
                  <a:lnTo>
                    <a:pt x="53100" y="89949"/>
                  </a:lnTo>
                  <a:lnTo>
                    <a:pt x="52395" y="90087"/>
                  </a:lnTo>
                  <a:lnTo>
                    <a:pt x="51691" y="90194"/>
                  </a:lnTo>
                  <a:lnTo>
                    <a:pt x="50986" y="90302"/>
                  </a:lnTo>
                  <a:lnTo>
                    <a:pt x="50266" y="90378"/>
                  </a:lnTo>
                  <a:lnTo>
                    <a:pt x="49546" y="90439"/>
                  </a:lnTo>
                  <a:lnTo>
                    <a:pt x="48827" y="90485"/>
                  </a:lnTo>
                  <a:lnTo>
                    <a:pt x="48091" y="90516"/>
                  </a:lnTo>
                  <a:lnTo>
                    <a:pt x="47372" y="90531"/>
                  </a:lnTo>
                  <a:lnTo>
                    <a:pt x="46636" y="90516"/>
                  </a:lnTo>
                  <a:lnTo>
                    <a:pt x="45901" y="90485"/>
                  </a:lnTo>
                  <a:lnTo>
                    <a:pt x="45181" y="90439"/>
                  </a:lnTo>
                  <a:lnTo>
                    <a:pt x="44462" y="90378"/>
                  </a:lnTo>
                  <a:lnTo>
                    <a:pt x="43742" y="90302"/>
                  </a:lnTo>
                  <a:lnTo>
                    <a:pt x="43037" y="90194"/>
                  </a:lnTo>
                  <a:lnTo>
                    <a:pt x="42333" y="90087"/>
                  </a:lnTo>
                  <a:lnTo>
                    <a:pt x="41643" y="89949"/>
                  </a:lnTo>
                  <a:lnTo>
                    <a:pt x="40939" y="89796"/>
                  </a:lnTo>
                  <a:lnTo>
                    <a:pt x="40265" y="89628"/>
                  </a:lnTo>
                  <a:lnTo>
                    <a:pt x="39591" y="89444"/>
                  </a:lnTo>
                  <a:lnTo>
                    <a:pt x="38917" y="89245"/>
                  </a:lnTo>
                  <a:lnTo>
                    <a:pt x="38243" y="89030"/>
                  </a:lnTo>
                  <a:lnTo>
                    <a:pt x="37600" y="88801"/>
                  </a:lnTo>
                  <a:lnTo>
                    <a:pt x="36942" y="88556"/>
                  </a:lnTo>
                  <a:lnTo>
                    <a:pt x="36298" y="88295"/>
                  </a:lnTo>
                  <a:lnTo>
                    <a:pt x="35670" y="88020"/>
                  </a:lnTo>
                  <a:lnTo>
                    <a:pt x="35042" y="87729"/>
                  </a:lnTo>
                  <a:lnTo>
                    <a:pt x="34430" y="87422"/>
                  </a:lnTo>
                  <a:lnTo>
                    <a:pt x="33817" y="87101"/>
                  </a:lnTo>
                  <a:lnTo>
                    <a:pt x="33220" y="86764"/>
                  </a:lnTo>
                  <a:lnTo>
                    <a:pt x="32623" y="86411"/>
                  </a:lnTo>
                  <a:lnTo>
                    <a:pt x="32041" y="86044"/>
                  </a:lnTo>
                  <a:lnTo>
                    <a:pt x="31474" y="85676"/>
                  </a:lnTo>
                  <a:lnTo>
                    <a:pt x="30907" y="85278"/>
                  </a:lnTo>
                  <a:lnTo>
                    <a:pt x="30356" y="84880"/>
                  </a:lnTo>
                  <a:lnTo>
                    <a:pt x="29820" y="84466"/>
                  </a:lnTo>
                  <a:lnTo>
                    <a:pt x="29284" y="84037"/>
                  </a:lnTo>
                  <a:lnTo>
                    <a:pt x="28763" y="83593"/>
                  </a:lnTo>
                  <a:lnTo>
                    <a:pt x="28258" y="83134"/>
                  </a:lnTo>
                  <a:lnTo>
                    <a:pt x="27752" y="82674"/>
                  </a:lnTo>
                  <a:lnTo>
                    <a:pt x="27262" y="82200"/>
                  </a:lnTo>
                  <a:lnTo>
                    <a:pt x="26787" y="81709"/>
                  </a:lnTo>
                  <a:lnTo>
                    <a:pt x="26328" y="81219"/>
                  </a:lnTo>
                  <a:lnTo>
                    <a:pt x="25868" y="80699"/>
                  </a:lnTo>
                  <a:lnTo>
                    <a:pt x="25439" y="80178"/>
                  </a:lnTo>
                  <a:lnTo>
                    <a:pt x="25011" y="79657"/>
                  </a:lnTo>
                  <a:lnTo>
                    <a:pt x="24597" y="79106"/>
                  </a:lnTo>
                  <a:lnTo>
                    <a:pt x="24184" y="78554"/>
                  </a:lnTo>
                  <a:lnTo>
                    <a:pt x="23801" y="77988"/>
                  </a:lnTo>
                  <a:lnTo>
                    <a:pt x="23418" y="77421"/>
                  </a:lnTo>
                  <a:lnTo>
                    <a:pt x="23065" y="76839"/>
                  </a:lnTo>
                  <a:lnTo>
                    <a:pt x="22713" y="76257"/>
                  </a:lnTo>
                  <a:lnTo>
                    <a:pt x="22376" y="75644"/>
                  </a:lnTo>
                  <a:lnTo>
                    <a:pt x="22055" y="75047"/>
                  </a:lnTo>
                  <a:lnTo>
                    <a:pt x="21748" y="74419"/>
                  </a:lnTo>
                  <a:lnTo>
                    <a:pt x="21457" y="73807"/>
                  </a:lnTo>
                  <a:lnTo>
                    <a:pt x="21182" y="73163"/>
                  </a:lnTo>
                  <a:lnTo>
                    <a:pt x="20921" y="72520"/>
                  </a:lnTo>
                  <a:lnTo>
                    <a:pt x="20676" y="71877"/>
                  </a:lnTo>
                  <a:lnTo>
                    <a:pt x="20431" y="71218"/>
                  </a:lnTo>
                  <a:lnTo>
                    <a:pt x="20217" y="70560"/>
                  </a:lnTo>
                  <a:lnTo>
                    <a:pt x="20018" y="69886"/>
                  </a:lnTo>
                  <a:lnTo>
                    <a:pt x="19834" y="69212"/>
                  </a:lnTo>
                  <a:lnTo>
                    <a:pt x="19681" y="68523"/>
                  </a:lnTo>
                  <a:lnTo>
                    <a:pt x="19528" y="67833"/>
                  </a:lnTo>
                  <a:lnTo>
                    <a:pt x="19390" y="67129"/>
                  </a:lnTo>
                  <a:lnTo>
                    <a:pt x="19267" y="66440"/>
                  </a:lnTo>
                  <a:lnTo>
                    <a:pt x="19175" y="65720"/>
                  </a:lnTo>
                  <a:lnTo>
                    <a:pt x="19099" y="65015"/>
                  </a:lnTo>
                  <a:lnTo>
                    <a:pt x="19022" y="64295"/>
                  </a:lnTo>
                  <a:lnTo>
                    <a:pt x="18976" y="63560"/>
                  </a:lnTo>
                  <a:lnTo>
                    <a:pt x="18961" y="62840"/>
                  </a:lnTo>
                  <a:lnTo>
                    <a:pt x="18946" y="62105"/>
                  </a:lnTo>
                  <a:lnTo>
                    <a:pt x="18961" y="61370"/>
                  </a:lnTo>
                  <a:lnTo>
                    <a:pt x="18976" y="60635"/>
                  </a:lnTo>
                  <a:lnTo>
                    <a:pt x="19022" y="59915"/>
                  </a:lnTo>
                  <a:lnTo>
                    <a:pt x="19099" y="59195"/>
                  </a:lnTo>
                  <a:lnTo>
                    <a:pt x="19175" y="58491"/>
                  </a:lnTo>
                  <a:lnTo>
                    <a:pt x="19267" y="57771"/>
                  </a:lnTo>
                  <a:lnTo>
                    <a:pt x="19390" y="57066"/>
                  </a:lnTo>
                  <a:lnTo>
                    <a:pt x="19528" y="56377"/>
                  </a:lnTo>
                  <a:lnTo>
                    <a:pt x="19681" y="55688"/>
                  </a:lnTo>
                  <a:lnTo>
                    <a:pt x="19834" y="54999"/>
                  </a:lnTo>
                  <a:lnTo>
                    <a:pt x="20018" y="54325"/>
                  </a:lnTo>
                  <a:lnTo>
                    <a:pt x="20217" y="53651"/>
                  </a:lnTo>
                  <a:lnTo>
                    <a:pt x="20431" y="52992"/>
                  </a:lnTo>
                  <a:lnTo>
                    <a:pt x="20676" y="52334"/>
                  </a:lnTo>
                  <a:lnTo>
                    <a:pt x="20921" y="51691"/>
                  </a:lnTo>
                  <a:lnTo>
                    <a:pt x="21182" y="51047"/>
                  </a:lnTo>
                  <a:lnTo>
                    <a:pt x="21457" y="50404"/>
                  </a:lnTo>
                  <a:lnTo>
                    <a:pt x="21748" y="49776"/>
                  </a:lnTo>
                  <a:lnTo>
                    <a:pt x="22055" y="49164"/>
                  </a:lnTo>
                  <a:lnTo>
                    <a:pt x="22376" y="48551"/>
                  </a:lnTo>
                  <a:lnTo>
                    <a:pt x="22713" y="47954"/>
                  </a:lnTo>
                  <a:lnTo>
                    <a:pt x="23065" y="47372"/>
                  </a:lnTo>
                  <a:lnTo>
                    <a:pt x="23418" y="46790"/>
                  </a:lnTo>
                  <a:lnTo>
                    <a:pt x="23801" y="46208"/>
                  </a:lnTo>
                  <a:lnTo>
                    <a:pt x="24184" y="45656"/>
                  </a:lnTo>
                  <a:lnTo>
                    <a:pt x="24597" y="45105"/>
                  </a:lnTo>
                  <a:lnTo>
                    <a:pt x="25011" y="44553"/>
                  </a:lnTo>
                  <a:lnTo>
                    <a:pt x="25439" y="44033"/>
                  </a:lnTo>
                  <a:lnTo>
                    <a:pt x="25868" y="43512"/>
                  </a:lnTo>
                  <a:lnTo>
                    <a:pt x="26328" y="42991"/>
                  </a:lnTo>
                  <a:lnTo>
                    <a:pt x="26787" y="42501"/>
                  </a:lnTo>
                  <a:lnTo>
                    <a:pt x="27262" y="42011"/>
                  </a:lnTo>
                  <a:lnTo>
                    <a:pt x="27752" y="41536"/>
                  </a:lnTo>
                  <a:lnTo>
                    <a:pt x="28258" y="41062"/>
                  </a:lnTo>
                  <a:lnTo>
                    <a:pt x="28763" y="40617"/>
                  </a:lnTo>
                  <a:lnTo>
                    <a:pt x="29284" y="40173"/>
                  </a:lnTo>
                  <a:lnTo>
                    <a:pt x="29820" y="39744"/>
                  </a:lnTo>
                  <a:lnTo>
                    <a:pt x="30356" y="39331"/>
                  </a:lnTo>
                  <a:lnTo>
                    <a:pt x="30907" y="38933"/>
                  </a:lnTo>
                  <a:lnTo>
                    <a:pt x="31474" y="38534"/>
                  </a:lnTo>
                  <a:lnTo>
                    <a:pt x="32041" y="38167"/>
                  </a:lnTo>
                  <a:lnTo>
                    <a:pt x="32623" y="37799"/>
                  </a:lnTo>
                  <a:lnTo>
                    <a:pt x="33220" y="37447"/>
                  </a:lnTo>
                  <a:lnTo>
                    <a:pt x="33817" y="37110"/>
                  </a:lnTo>
                  <a:lnTo>
                    <a:pt x="34430" y="36788"/>
                  </a:lnTo>
                  <a:lnTo>
                    <a:pt x="35042" y="36482"/>
                  </a:lnTo>
                  <a:lnTo>
                    <a:pt x="35670" y="36191"/>
                  </a:lnTo>
                  <a:lnTo>
                    <a:pt x="36298" y="35915"/>
                  </a:lnTo>
                  <a:lnTo>
                    <a:pt x="36942" y="35655"/>
                  </a:lnTo>
                  <a:lnTo>
                    <a:pt x="37600" y="35410"/>
                  </a:lnTo>
                  <a:lnTo>
                    <a:pt x="38243" y="35180"/>
                  </a:lnTo>
                  <a:lnTo>
                    <a:pt x="38917" y="34966"/>
                  </a:lnTo>
                  <a:lnTo>
                    <a:pt x="39591" y="34767"/>
                  </a:lnTo>
                  <a:lnTo>
                    <a:pt x="40265" y="34583"/>
                  </a:lnTo>
                  <a:lnTo>
                    <a:pt x="40939" y="34414"/>
                  </a:lnTo>
                  <a:lnTo>
                    <a:pt x="41643" y="34261"/>
                  </a:lnTo>
                  <a:lnTo>
                    <a:pt x="42333" y="34123"/>
                  </a:lnTo>
                  <a:lnTo>
                    <a:pt x="43037" y="34016"/>
                  </a:lnTo>
                  <a:lnTo>
                    <a:pt x="43742" y="33909"/>
                  </a:lnTo>
                  <a:lnTo>
                    <a:pt x="44462" y="33832"/>
                  </a:lnTo>
                  <a:lnTo>
                    <a:pt x="45181" y="33771"/>
                  </a:lnTo>
                  <a:lnTo>
                    <a:pt x="45901" y="33725"/>
                  </a:lnTo>
                  <a:lnTo>
                    <a:pt x="46636" y="33695"/>
                  </a:lnTo>
                  <a:lnTo>
                    <a:pt x="47372" y="33679"/>
                  </a:lnTo>
                  <a:close/>
                  <a:moveTo>
                    <a:pt x="117073" y="0"/>
                  </a:moveTo>
                  <a:lnTo>
                    <a:pt x="116905" y="15"/>
                  </a:lnTo>
                  <a:lnTo>
                    <a:pt x="116752" y="31"/>
                  </a:lnTo>
                  <a:lnTo>
                    <a:pt x="116599" y="61"/>
                  </a:lnTo>
                  <a:lnTo>
                    <a:pt x="116461" y="107"/>
                  </a:lnTo>
                  <a:lnTo>
                    <a:pt x="116323" y="153"/>
                  </a:lnTo>
                  <a:lnTo>
                    <a:pt x="116200" y="214"/>
                  </a:lnTo>
                  <a:lnTo>
                    <a:pt x="116093" y="291"/>
                  </a:lnTo>
                  <a:lnTo>
                    <a:pt x="115986" y="368"/>
                  </a:lnTo>
                  <a:lnTo>
                    <a:pt x="115894" y="444"/>
                  </a:lnTo>
                  <a:lnTo>
                    <a:pt x="115818" y="536"/>
                  </a:lnTo>
                  <a:lnTo>
                    <a:pt x="115741" y="643"/>
                  </a:lnTo>
                  <a:lnTo>
                    <a:pt x="115680" y="750"/>
                  </a:lnTo>
                  <a:lnTo>
                    <a:pt x="115634" y="873"/>
                  </a:lnTo>
                  <a:lnTo>
                    <a:pt x="115588" y="996"/>
                  </a:lnTo>
                  <a:lnTo>
                    <a:pt x="115557" y="1118"/>
                  </a:lnTo>
                  <a:lnTo>
                    <a:pt x="115542" y="1256"/>
                  </a:lnTo>
                  <a:lnTo>
                    <a:pt x="115527" y="1409"/>
                  </a:lnTo>
                  <a:lnTo>
                    <a:pt x="115527" y="1562"/>
                  </a:lnTo>
                  <a:lnTo>
                    <a:pt x="115542" y="1715"/>
                  </a:lnTo>
                  <a:lnTo>
                    <a:pt x="115573" y="1884"/>
                  </a:lnTo>
                  <a:lnTo>
                    <a:pt x="115603" y="2052"/>
                  </a:lnTo>
                  <a:lnTo>
                    <a:pt x="115649" y="2236"/>
                  </a:lnTo>
                  <a:lnTo>
                    <a:pt x="115710" y="2420"/>
                  </a:lnTo>
                  <a:lnTo>
                    <a:pt x="115787" y="2604"/>
                  </a:lnTo>
                  <a:lnTo>
                    <a:pt x="115971" y="3002"/>
                  </a:lnTo>
                  <a:lnTo>
                    <a:pt x="121607" y="14106"/>
                  </a:lnTo>
                  <a:lnTo>
                    <a:pt x="84987" y="33342"/>
                  </a:lnTo>
                  <a:lnTo>
                    <a:pt x="84589" y="32822"/>
                  </a:lnTo>
                  <a:lnTo>
                    <a:pt x="84160" y="32301"/>
                  </a:lnTo>
                  <a:lnTo>
                    <a:pt x="83746" y="31780"/>
                  </a:lnTo>
                  <a:lnTo>
                    <a:pt x="83318" y="31275"/>
                  </a:lnTo>
                  <a:lnTo>
                    <a:pt x="82873" y="30769"/>
                  </a:lnTo>
                  <a:lnTo>
                    <a:pt x="82429" y="30279"/>
                  </a:lnTo>
                  <a:lnTo>
                    <a:pt x="81985" y="29789"/>
                  </a:lnTo>
                  <a:lnTo>
                    <a:pt x="81526" y="29299"/>
                  </a:lnTo>
                  <a:lnTo>
                    <a:pt x="81051" y="28824"/>
                  </a:lnTo>
                  <a:lnTo>
                    <a:pt x="80591" y="28349"/>
                  </a:lnTo>
                  <a:lnTo>
                    <a:pt x="80101" y="27890"/>
                  </a:lnTo>
                  <a:lnTo>
                    <a:pt x="79626" y="27430"/>
                  </a:lnTo>
                  <a:lnTo>
                    <a:pt x="79136" y="26986"/>
                  </a:lnTo>
                  <a:lnTo>
                    <a:pt x="78631" y="26542"/>
                  </a:lnTo>
                  <a:lnTo>
                    <a:pt x="78126" y="26098"/>
                  </a:lnTo>
                  <a:lnTo>
                    <a:pt x="77620" y="25669"/>
                  </a:lnTo>
                  <a:lnTo>
                    <a:pt x="77099" y="25240"/>
                  </a:lnTo>
                  <a:lnTo>
                    <a:pt x="76579" y="24827"/>
                  </a:lnTo>
                  <a:lnTo>
                    <a:pt x="76058" y="24429"/>
                  </a:lnTo>
                  <a:lnTo>
                    <a:pt x="75522" y="24015"/>
                  </a:lnTo>
                  <a:lnTo>
                    <a:pt x="74986" y="23632"/>
                  </a:lnTo>
                  <a:lnTo>
                    <a:pt x="74434" y="23234"/>
                  </a:lnTo>
                  <a:lnTo>
                    <a:pt x="73883" y="22866"/>
                  </a:lnTo>
                  <a:lnTo>
                    <a:pt x="73332" y="22484"/>
                  </a:lnTo>
                  <a:lnTo>
                    <a:pt x="72765" y="22131"/>
                  </a:lnTo>
                  <a:lnTo>
                    <a:pt x="72198" y="21764"/>
                  </a:lnTo>
                  <a:lnTo>
                    <a:pt x="71632" y="21427"/>
                  </a:lnTo>
                  <a:lnTo>
                    <a:pt x="71050" y="21074"/>
                  </a:lnTo>
                  <a:lnTo>
                    <a:pt x="70468" y="20753"/>
                  </a:lnTo>
                  <a:lnTo>
                    <a:pt x="69870" y="20431"/>
                  </a:lnTo>
                  <a:lnTo>
                    <a:pt x="69288" y="20110"/>
                  </a:lnTo>
                  <a:lnTo>
                    <a:pt x="68691" y="19803"/>
                  </a:lnTo>
                  <a:lnTo>
                    <a:pt x="68078" y="19497"/>
                  </a:lnTo>
                  <a:lnTo>
                    <a:pt x="67481" y="19206"/>
                  </a:lnTo>
                  <a:lnTo>
                    <a:pt x="66868" y="18930"/>
                  </a:lnTo>
                  <a:lnTo>
                    <a:pt x="66241" y="18655"/>
                  </a:lnTo>
                  <a:lnTo>
                    <a:pt x="65628" y="18394"/>
                  </a:lnTo>
                  <a:lnTo>
                    <a:pt x="65000" y="18134"/>
                  </a:lnTo>
                  <a:lnTo>
                    <a:pt x="64372" y="17889"/>
                  </a:lnTo>
                  <a:lnTo>
                    <a:pt x="63729" y="17644"/>
                  </a:lnTo>
                  <a:lnTo>
                    <a:pt x="63086" y="17414"/>
                  </a:lnTo>
                  <a:lnTo>
                    <a:pt x="62442" y="17200"/>
                  </a:lnTo>
                  <a:lnTo>
                    <a:pt x="61799" y="16985"/>
                  </a:lnTo>
                  <a:lnTo>
                    <a:pt x="61140" y="16771"/>
                  </a:lnTo>
                  <a:lnTo>
                    <a:pt x="60497" y="16587"/>
                  </a:lnTo>
                  <a:lnTo>
                    <a:pt x="59823" y="16403"/>
                  </a:lnTo>
                  <a:lnTo>
                    <a:pt x="59165" y="16219"/>
                  </a:lnTo>
                  <a:lnTo>
                    <a:pt x="58506" y="16051"/>
                  </a:lnTo>
                  <a:lnTo>
                    <a:pt x="57832" y="15898"/>
                  </a:lnTo>
                  <a:lnTo>
                    <a:pt x="57158" y="15745"/>
                  </a:lnTo>
                  <a:lnTo>
                    <a:pt x="56469" y="15607"/>
                  </a:lnTo>
                  <a:lnTo>
                    <a:pt x="55795" y="15484"/>
                  </a:lnTo>
                  <a:lnTo>
                    <a:pt x="55106" y="15362"/>
                  </a:lnTo>
                  <a:lnTo>
                    <a:pt x="54417" y="15254"/>
                  </a:lnTo>
                  <a:lnTo>
                    <a:pt x="53728" y="15163"/>
                  </a:lnTo>
                  <a:lnTo>
                    <a:pt x="53038" y="15071"/>
                  </a:lnTo>
                  <a:lnTo>
                    <a:pt x="52334" y="14994"/>
                  </a:lnTo>
                  <a:lnTo>
                    <a:pt x="51629" y="14933"/>
                  </a:lnTo>
                  <a:lnTo>
                    <a:pt x="50925" y="14872"/>
                  </a:lnTo>
                  <a:lnTo>
                    <a:pt x="50220" y="14826"/>
                  </a:lnTo>
                  <a:lnTo>
                    <a:pt x="49516" y="14780"/>
                  </a:lnTo>
                  <a:lnTo>
                    <a:pt x="48796" y="14764"/>
                  </a:lnTo>
                  <a:lnTo>
                    <a:pt x="48076" y="14749"/>
                  </a:lnTo>
                  <a:lnTo>
                    <a:pt x="47372" y="14734"/>
                  </a:lnTo>
                  <a:lnTo>
                    <a:pt x="46146" y="14749"/>
                  </a:lnTo>
                  <a:lnTo>
                    <a:pt x="44921" y="14795"/>
                  </a:lnTo>
                  <a:lnTo>
                    <a:pt x="43726" y="14872"/>
                  </a:lnTo>
                  <a:lnTo>
                    <a:pt x="42516" y="14979"/>
                  </a:lnTo>
                  <a:lnTo>
                    <a:pt x="41337" y="15117"/>
                  </a:lnTo>
                  <a:lnTo>
                    <a:pt x="40158" y="15285"/>
                  </a:lnTo>
                  <a:lnTo>
                    <a:pt x="38979" y="15484"/>
                  </a:lnTo>
                  <a:lnTo>
                    <a:pt x="37815" y="15699"/>
                  </a:lnTo>
                  <a:lnTo>
                    <a:pt x="36666" y="15944"/>
                  </a:lnTo>
                  <a:lnTo>
                    <a:pt x="35533" y="16235"/>
                  </a:lnTo>
                  <a:lnTo>
                    <a:pt x="34399" y="16541"/>
                  </a:lnTo>
                  <a:lnTo>
                    <a:pt x="33281" y="16863"/>
                  </a:lnTo>
                  <a:lnTo>
                    <a:pt x="32178" y="17230"/>
                  </a:lnTo>
                  <a:lnTo>
                    <a:pt x="31076" y="17613"/>
                  </a:lnTo>
                  <a:lnTo>
                    <a:pt x="30004" y="18027"/>
                  </a:lnTo>
                  <a:lnTo>
                    <a:pt x="28931" y="18455"/>
                  </a:lnTo>
                  <a:lnTo>
                    <a:pt x="27875" y="18915"/>
                  </a:lnTo>
                  <a:lnTo>
                    <a:pt x="26833" y="19405"/>
                  </a:lnTo>
                  <a:lnTo>
                    <a:pt x="25807" y="19926"/>
                  </a:lnTo>
                  <a:lnTo>
                    <a:pt x="24781" y="20462"/>
                  </a:lnTo>
                  <a:lnTo>
                    <a:pt x="23785" y="21013"/>
                  </a:lnTo>
                  <a:lnTo>
                    <a:pt x="22805" y="21595"/>
                  </a:lnTo>
                  <a:lnTo>
                    <a:pt x="21840" y="22208"/>
                  </a:lnTo>
                  <a:lnTo>
                    <a:pt x="20875" y="22820"/>
                  </a:lnTo>
                  <a:lnTo>
                    <a:pt x="19941" y="23479"/>
                  </a:lnTo>
                  <a:lnTo>
                    <a:pt x="19022" y="24153"/>
                  </a:lnTo>
                  <a:lnTo>
                    <a:pt x="18119" y="24842"/>
                  </a:lnTo>
                  <a:lnTo>
                    <a:pt x="17230" y="25562"/>
                  </a:lnTo>
                  <a:lnTo>
                    <a:pt x="16373" y="26282"/>
                  </a:lnTo>
                  <a:lnTo>
                    <a:pt x="15515" y="27048"/>
                  </a:lnTo>
                  <a:lnTo>
                    <a:pt x="14688" y="27813"/>
                  </a:lnTo>
                  <a:lnTo>
                    <a:pt x="13876" y="28610"/>
                  </a:lnTo>
                  <a:lnTo>
                    <a:pt x="13080" y="29422"/>
                  </a:lnTo>
                  <a:lnTo>
                    <a:pt x="12299" y="30264"/>
                  </a:lnTo>
                  <a:lnTo>
                    <a:pt x="11548" y="31106"/>
                  </a:lnTo>
                  <a:lnTo>
                    <a:pt x="10813" y="31979"/>
                  </a:lnTo>
                  <a:lnTo>
                    <a:pt x="10108" y="32868"/>
                  </a:lnTo>
                  <a:lnTo>
                    <a:pt x="9404" y="33771"/>
                  </a:lnTo>
                  <a:lnTo>
                    <a:pt x="8745" y="34690"/>
                  </a:lnTo>
                  <a:lnTo>
                    <a:pt x="8087" y="35624"/>
                  </a:lnTo>
                  <a:lnTo>
                    <a:pt x="7459" y="36574"/>
                  </a:lnTo>
                  <a:lnTo>
                    <a:pt x="6861" y="37539"/>
                  </a:lnTo>
                  <a:lnTo>
                    <a:pt x="6279" y="38534"/>
                  </a:lnTo>
                  <a:lnTo>
                    <a:pt x="5713" y="39530"/>
                  </a:lnTo>
                  <a:lnTo>
                    <a:pt x="5177" y="40541"/>
                  </a:lnTo>
                  <a:lnTo>
                    <a:pt x="4671" y="41567"/>
                  </a:lnTo>
                  <a:lnTo>
                    <a:pt x="4181" y="42608"/>
                  </a:lnTo>
                  <a:lnTo>
                    <a:pt x="3722" y="43665"/>
                  </a:lnTo>
                  <a:lnTo>
                    <a:pt x="3278" y="44737"/>
                  </a:lnTo>
                  <a:lnTo>
                    <a:pt x="2879" y="45825"/>
                  </a:lnTo>
                  <a:lnTo>
                    <a:pt x="2481" y="46912"/>
                  </a:lnTo>
                  <a:lnTo>
                    <a:pt x="2129" y="48015"/>
                  </a:lnTo>
                  <a:lnTo>
                    <a:pt x="1792" y="49133"/>
                  </a:lnTo>
                  <a:lnTo>
                    <a:pt x="1486" y="50266"/>
                  </a:lnTo>
                  <a:lnTo>
                    <a:pt x="1210" y="51400"/>
                  </a:lnTo>
                  <a:lnTo>
                    <a:pt x="965" y="52564"/>
                  </a:lnTo>
                  <a:lnTo>
                    <a:pt x="735" y="53712"/>
                  </a:lnTo>
                  <a:lnTo>
                    <a:pt x="551" y="54892"/>
                  </a:lnTo>
                  <a:lnTo>
                    <a:pt x="383" y="56071"/>
                  </a:lnTo>
                  <a:lnTo>
                    <a:pt x="245" y="57266"/>
                  </a:lnTo>
                  <a:lnTo>
                    <a:pt x="138" y="58460"/>
                  </a:lnTo>
                  <a:lnTo>
                    <a:pt x="61" y="59670"/>
                  </a:lnTo>
                  <a:lnTo>
                    <a:pt x="15" y="60880"/>
                  </a:lnTo>
                  <a:lnTo>
                    <a:pt x="0" y="62105"/>
                  </a:lnTo>
                  <a:lnTo>
                    <a:pt x="15" y="63331"/>
                  </a:lnTo>
                  <a:lnTo>
                    <a:pt x="61" y="64541"/>
                  </a:lnTo>
                  <a:lnTo>
                    <a:pt x="138" y="65750"/>
                  </a:lnTo>
                  <a:lnTo>
                    <a:pt x="245" y="66945"/>
                  </a:lnTo>
                  <a:lnTo>
                    <a:pt x="383" y="68140"/>
                  </a:lnTo>
                  <a:lnTo>
                    <a:pt x="551" y="69319"/>
                  </a:lnTo>
                  <a:lnTo>
                    <a:pt x="735" y="70483"/>
                  </a:lnTo>
                  <a:lnTo>
                    <a:pt x="965" y="71647"/>
                  </a:lnTo>
                  <a:lnTo>
                    <a:pt x="1210" y="72796"/>
                  </a:lnTo>
                  <a:lnTo>
                    <a:pt x="1486" y="73944"/>
                  </a:lnTo>
                  <a:lnTo>
                    <a:pt x="1792" y="75078"/>
                  </a:lnTo>
                  <a:lnTo>
                    <a:pt x="2129" y="76196"/>
                  </a:lnTo>
                  <a:lnTo>
                    <a:pt x="2481" y="77299"/>
                  </a:lnTo>
                  <a:lnTo>
                    <a:pt x="2879" y="78386"/>
                  </a:lnTo>
                  <a:lnTo>
                    <a:pt x="3278" y="79473"/>
                  </a:lnTo>
                  <a:lnTo>
                    <a:pt x="3722" y="80545"/>
                  </a:lnTo>
                  <a:lnTo>
                    <a:pt x="4181" y="81602"/>
                  </a:lnTo>
                  <a:lnTo>
                    <a:pt x="4671" y="82644"/>
                  </a:lnTo>
                  <a:lnTo>
                    <a:pt x="5177" y="83670"/>
                  </a:lnTo>
                  <a:lnTo>
                    <a:pt x="5713" y="84681"/>
                  </a:lnTo>
                  <a:lnTo>
                    <a:pt x="6279" y="85676"/>
                  </a:lnTo>
                  <a:lnTo>
                    <a:pt x="6861" y="86672"/>
                  </a:lnTo>
                  <a:lnTo>
                    <a:pt x="7459" y="87637"/>
                  </a:lnTo>
                  <a:lnTo>
                    <a:pt x="8087" y="88586"/>
                  </a:lnTo>
                  <a:lnTo>
                    <a:pt x="8745" y="89521"/>
                  </a:lnTo>
                  <a:lnTo>
                    <a:pt x="9404" y="90439"/>
                  </a:lnTo>
                  <a:lnTo>
                    <a:pt x="10108" y="91343"/>
                  </a:lnTo>
                  <a:lnTo>
                    <a:pt x="10813" y="92231"/>
                  </a:lnTo>
                  <a:lnTo>
                    <a:pt x="11548" y="93104"/>
                  </a:lnTo>
                  <a:lnTo>
                    <a:pt x="12299" y="93947"/>
                  </a:lnTo>
                  <a:lnTo>
                    <a:pt x="13080" y="94789"/>
                  </a:lnTo>
                  <a:lnTo>
                    <a:pt x="13876" y="95601"/>
                  </a:lnTo>
                  <a:lnTo>
                    <a:pt x="14688" y="96397"/>
                  </a:lnTo>
                  <a:lnTo>
                    <a:pt x="15515" y="97163"/>
                  </a:lnTo>
                  <a:lnTo>
                    <a:pt x="16373" y="97914"/>
                  </a:lnTo>
                  <a:lnTo>
                    <a:pt x="17230" y="98649"/>
                  </a:lnTo>
                  <a:lnTo>
                    <a:pt x="18119" y="99369"/>
                  </a:lnTo>
                  <a:lnTo>
                    <a:pt x="19022" y="100058"/>
                  </a:lnTo>
                  <a:lnTo>
                    <a:pt x="19941" y="100732"/>
                  </a:lnTo>
                  <a:lnTo>
                    <a:pt x="20875" y="101375"/>
                  </a:lnTo>
                  <a:lnTo>
                    <a:pt x="21840" y="102003"/>
                  </a:lnTo>
                  <a:lnTo>
                    <a:pt x="22805" y="102615"/>
                  </a:lnTo>
                  <a:lnTo>
                    <a:pt x="23785" y="103197"/>
                  </a:lnTo>
                  <a:lnTo>
                    <a:pt x="24781" y="103749"/>
                  </a:lnTo>
                  <a:lnTo>
                    <a:pt x="25807" y="104285"/>
                  </a:lnTo>
                  <a:lnTo>
                    <a:pt x="26833" y="104806"/>
                  </a:lnTo>
                  <a:lnTo>
                    <a:pt x="27875" y="105280"/>
                  </a:lnTo>
                  <a:lnTo>
                    <a:pt x="28931" y="105755"/>
                  </a:lnTo>
                  <a:lnTo>
                    <a:pt x="30004" y="106184"/>
                  </a:lnTo>
                  <a:lnTo>
                    <a:pt x="31076" y="106598"/>
                  </a:lnTo>
                  <a:lnTo>
                    <a:pt x="32178" y="106980"/>
                  </a:lnTo>
                  <a:lnTo>
                    <a:pt x="33281" y="107348"/>
                  </a:lnTo>
                  <a:lnTo>
                    <a:pt x="34399" y="107670"/>
                  </a:lnTo>
                  <a:lnTo>
                    <a:pt x="35533" y="107976"/>
                  </a:lnTo>
                  <a:lnTo>
                    <a:pt x="36666" y="108252"/>
                  </a:lnTo>
                  <a:lnTo>
                    <a:pt x="37815" y="108512"/>
                  </a:lnTo>
                  <a:lnTo>
                    <a:pt x="38979" y="108726"/>
                  </a:lnTo>
                  <a:lnTo>
                    <a:pt x="40158" y="108926"/>
                  </a:lnTo>
                  <a:lnTo>
                    <a:pt x="41337" y="109094"/>
                  </a:lnTo>
                  <a:lnTo>
                    <a:pt x="42516" y="109232"/>
                  </a:lnTo>
                  <a:lnTo>
                    <a:pt x="43726" y="109339"/>
                  </a:lnTo>
                  <a:lnTo>
                    <a:pt x="44921" y="109416"/>
                  </a:lnTo>
                  <a:lnTo>
                    <a:pt x="46146" y="109462"/>
                  </a:lnTo>
                  <a:lnTo>
                    <a:pt x="47372" y="109477"/>
                  </a:lnTo>
                  <a:lnTo>
                    <a:pt x="48582" y="109462"/>
                  </a:lnTo>
                  <a:lnTo>
                    <a:pt x="49807" y="109416"/>
                  </a:lnTo>
                  <a:lnTo>
                    <a:pt x="51017" y="109339"/>
                  </a:lnTo>
                  <a:lnTo>
                    <a:pt x="52211" y="109232"/>
                  </a:lnTo>
                  <a:lnTo>
                    <a:pt x="53391" y="109094"/>
                  </a:lnTo>
                  <a:lnTo>
                    <a:pt x="54585" y="108926"/>
                  </a:lnTo>
                  <a:lnTo>
                    <a:pt x="55749" y="108726"/>
                  </a:lnTo>
                  <a:lnTo>
                    <a:pt x="56913" y="108512"/>
                  </a:lnTo>
                  <a:lnTo>
                    <a:pt x="58062" y="108252"/>
                  </a:lnTo>
                  <a:lnTo>
                    <a:pt x="59195" y="107976"/>
                  </a:lnTo>
                  <a:lnTo>
                    <a:pt x="60329" y="107670"/>
                  </a:lnTo>
                  <a:lnTo>
                    <a:pt x="61447" y="107348"/>
                  </a:lnTo>
                  <a:lnTo>
                    <a:pt x="62549" y="106980"/>
                  </a:lnTo>
                  <a:lnTo>
                    <a:pt x="63652" y="106598"/>
                  </a:lnTo>
                  <a:lnTo>
                    <a:pt x="64740" y="106184"/>
                  </a:lnTo>
                  <a:lnTo>
                    <a:pt x="65796" y="105755"/>
                  </a:lnTo>
                  <a:lnTo>
                    <a:pt x="66853" y="105280"/>
                  </a:lnTo>
                  <a:lnTo>
                    <a:pt x="67895" y="104806"/>
                  </a:lnTo>
                  <a:lnTo>
                    <a:pt x="68921" y="104285"/>
                  </a:lnTo>
                  <a:lnTo>
                    <a:pt x="69947" y="103749"/>
                  </a:lnTo>
                  <a:lnTo>
                    <a:pt x="70942" y="103197"/>
                  </a:lnTo>
                  <a:lnTo>
                    <a:pt x="71923" y="102615"/>
                  </a:lnTo>
                  <a:lnTo>
                    <a:pt x="72888" y="102003"/>
                  </a:lnTo>
                  <a:lnTo>
                    <a:pt x="73852" y="101375"/>
                  </a:lnTo>
                  <a:lnTo>
                    <a:pt x="74787" y="100732"/>
                  </a:lnTo>
                  <a:lnTo>
                    <a:pt x="75706" y="100058"/>
                  </a:lnTo>
                  <a:lnTo>
                    <a:pt x="76609" y="99369"/>
                  </a:lnTo>
                  <a:lnTo>
                    <a:pt x="77498" y="98649"/>
                  </a:lnTo>
                  <a:lnTo>
                    <a:pt x="78355" y="97914"/>
                  </a:lnTo>
                  <a:lnTo>
                    <a:pt x="79213" y="97163"/>
                  </a:lnTo>
                  <a:lnTo>
                    <a:pt x="80040" y="96397"/>
                  </a:lnTo>
                  <a:lnTo>
                    <a:pt x="80852" y="95601"/>
                  </a:lnTo>
                  <a:lnTo>
                    <a:pt x="81648" y="94789"/>
                  </a:lnTo>
                  <a:lnTo>
                    <a:pt x="82429" y="93947"/>
                  </a:lnTo>
                  <a:lnTo>
                    <a:pt x="83180" y="93104"/>
                  </a:lnTo>
                  <a:lnTo>
                    <a:pt x="83915" y="92231"/>
                  </a:lnTo>
                  <a:lnTo>
                    <a:pt x="84635" y="91343"/>
                  </a:lnTo>
                  <a:lnTo>
                    <a:pt x="85324" y="90439"/>
                  </a:lnTo>
                  <a:lnTo>
                    <a:pt x="85998" y="89521"/>
                  </a:lnTo>
                  <a:lnTo>
                    <a:pt x="86641" y="88586"/>
                  </a:lnTo>
                  <a:lnTo>
                    <a:pt x="87269" y="87637"/>
                  </a:lnTo>
                  <a:lnTo>
                    <a:pt x="87866" y="86672"/>
                  </a:lnTo>
                  <a:lnTo>
                    <a:pt x="88448" y="85676"/>
                  </a:lnTo>
                  <a:lnTo>
                    <a:pt x="89015" y="84681"/>
                  </a:lnTo>
                  <a:lnTo>
                    <a:pt x="89551" y="83670"/>
                  </a:lnTo>
                  <a:lnTo>
                    <a:pt x="90057" y="82644"/>
                  </a:lnTo>
                  <a:lnTo>
                    <a:pt x="90547" y="81602"/>
                  </a:lnTo>
                  <a:lnTo>
                    <a:pt x="91006" y="80545"/>
                  </a:lnTo>
                  <a:lnTo>
                    <a:pt x="91450" y="79473"/>
                  </a:lnTo>
                  <a:lnTo>
                    <a:pt x="91864" y="78386"/>
                  </a:lnTo>
                  <a:lnTo>
                    <a:pt x="92247" y="77299"/>
                  </a:lnTo>
                  <a:lnTo>
                    <a:pt x="92599" y="76196"/>
                  </a:lnTo>
                  <a:lnTo>
                    <a:pt x="92936" y="75078"/>
                  </a:lnTo>
                  <a:lnTo>
                    <a:pt x="93242" y="73944"/>
                  </a:lnTo>
                  <a:lnTo>
                    <a:pt x="93518" y="72796"/>
                  </a:lnTo>
                  <a:lnTo>
                    <a:pt x="93763" y="71647"/>
                  </a:lnTo>
                  <a:lnTo>
                    <a:pt x="93993" y="70483"/>
                  </a:lnTo>
                  <a:lnTo>
                    <a:pt x="94192" y="69319"/>
                  </a:lnTo>
                  <a:lnTo>
                    <a:pt x="94345" y="68140"/>
                  </a:lnTo>
                  <a:lnTo>
                    <a:pt x="94483" y="66945"/>
                  </a:lnTo>
                  <a:lnTo>
                    <a:pt x="94590" y="65750"/>
                  </a:lnTo>
                  <a:lnTo>
                    <a:pt x="94667" y="64541"/>
                  </a:lnTo>
                  <a:lnTo>
                    <a:pt x="94712" y="63331"/>
                  </a:lnTo>
                  <a:lnTo>
                    <a:pt x="94728" y="62105"/>
                  </a:lnTo>
                  <a:lnTo>
                    <a:pt x="94728" y="61340"/>
                  </a:lnTo>
                  <a:lnTo>
                    <a:pt x="94712" y="60589"/>
                  </a:lnTo>
                  <a:lnTo>
                    <a:pt x="94682" y="59839"/>
                  </a:lnTo>
                  <a:lnTo>
                    <a:pt x="94636" y="59073"/>
                  </a:lnTo>
                  <a:lnTo>
                    <a:pt x="94575" y="58338"/>
                  </a:lnTo>
                  <a:lnTo>
                    <a:pt x="94513" y="57587"/>
                  </a:lnTo>
                  <a:lnTo>
                    <a:pt x="94437" y="56852"/>
                  </a:lnTo>
                  <a:lnTo>
                    <a:pt x="94360" y="56102"/>
                  </a:lnTo>
                  <a:lnTo>
                    <a:pt x="94253" y="55366"/>
                  </a:lnTo>
                  <a:lnTo>
                    <a:pt x="94146" y="54647"/>
                  </a:lnTo>
                  <a:lnTo>
                    <a:pt x="94023" y="53911"/>
                  </a:lnTo>
                  <a:lnTo>
                    <a:pt x="93885" y="53192"/>
                  </a:lnTo>
                  <a:lnTo>
                    <a:pt x="93748" y="52472"/>
                  </a:lnTo>
                  <a:lnTo>
                    <a:pt x="93594" y="51752"/>
                  </a:lnTo>
                  <a:lnTo>
                    <a:pt x="93426" y="51047"/>
                  </a:lnTo>
                  <a:lnTo>
                    <a:pt x="93257" y="50328"/>
                  </a:lnTo>
                  <a:lnTo>
                    <a:pt x="130168" y="30938"/>
                  </a:lnTo>
                  <a:lnTo>
                    <a:pt x="135881" y="42180"/>
                  </a:lnTo>
                  <a:lnTo>
                    <a:pt x="136096" y="42562"/>
                  </a:lnTo>
                  <a:lnTo>
                    <a:pt x="136203" y="42731"/>
                  </a:lnTo>
                  <a:lnTo>
                    <a:pt x="136310" y="42884"/>
                  </a:lnTo>
                  <a:lnTo>
                    <a:pt x="136433" y="43037"/>
                  </a:lnTo>
                  <a:lnTo>
                    <a:pt x="136555" y="43160"/>
                  </a:lnTo>
                  <a:lnTo>
                    <a:pt x="136662" y="43282"/>
                  </a:lnTo>
                  <a:lnTo>
                    <a:pt x="136785" y="43390"/>
                  </a:lnTo>
                  <a:lnTo>
                    <a:pt x="136907" y="43481"/>
                  </a:lnTo>
                  <a:lnTo>
                    <a:pt x="137030" y="43558"/>
                  </a:lnTo>
                  <a:lnTo>
                    <a:pt x="137152" y="43619"/>
                  </a:lnTo>
                  <a:lnTo>
                    <a:pt x="137275" y="43665"/>
                  </a:lnTo>
                  <a:lnTo>
                    <a:pt x="137397" y="43711"/>
                  </a:lnTo>
                  <a:lnTo>
                    <a:pt x="137520" y="43742"/>
                  </a:lnTo>
                  <a:lnTo>
                    <a:pt x="137642" y="43742"/>
                  </a:lnTo>
                  <a:lnTo>
                    <a:pt x="137765" y="43757"/>
                  </a:lnTo>
                  <a:lnTo>
                    <a:pt x="137888" y="43742"/>
                  </a:lnTo>
                  <a:lnTo>
                    <a:pt x="138010" y="43711"/>
                  </a:lnTo>
                  <a:lnTo>
                    <a:pt x="138133" y="43665"/>
                  </a:lnTo>
                  <a:lnTo>
                    <a:pt x="138240" y="43619"/>
                  </a:lnTo>
                  <a:lnTo>
                    <a:pt x="138362" y="43558"/>
                  </a:lnTo>
                  <a:lnTo>
                    <a:pt x="138470" y="43481"/>
                  </a:lnTo>
                  <a:lnTo>
                    <a:pt x="138592" y="43390"/>
                  </a:lnTo>
                  <a:lnTo>
                    <a:pt x="138699" y="43282"/>
                  </a:lnTo>
                  <a:lnTo>
                    <a:pt x="138806" y="43175"/>
                  </a:lnTo>
                  <a:lnTo>
                    <a:pt x="138914" y="43037"/>
                  </a:lnTo>
                  <a:lnTo>
                    <a:pt x="139021" y="42899"/>
                  </a:lnTo>
                  <a:lnTo>
                    <a:pt x="139113" y="42746"/>
                  </a:lnTo>
                  <a:lnTo>
                    <a:pt x="139205" y="42578"/>
                  </a:lnTo>
                  <a:lnTo>
                    <a:pt x="139312" y="42394"/>
                  </a:lnTo>
                  <a:lnTo>
                    <a:pt x="139480" y="41996"/>
                  </a:lnTo>
                  <a:lnTo>
                    <a:pt x="150753" y="12819"/>
                  </a:lnTo>
                  <a:lnTo>
                    <a:pt x="150829" y="12620"/>
                  </a:lnTo>
                  <a:lnTo>
                    <a:pt x="150906" y="12406"/>
                  </a:lnTo>
                  <a:lnTo>
                    <a:pt x="150952" y="12191"/>
                  </a:lnTo>
                  <a:lnTo>
                    <a:pt x="150998" y="11977"/>
                  </a:lnTo>
                  <a:lnTo>
                    <a:pt x="151013" y="11762"/>
                  </a:lnTo>
                  <a:lnTo>
                    <a:pt x="151044" y="11563"/>
                  </a:lnTo>
                  <a:lnTo>
                    <a:pt x="151044" y="11349"/>
                  </a:lnTo>
                  <a:lnTo>
                    <a:pt x="151044" y="11135"/>
                  </a:lnTo>
                  <a:lnTo>
                    <a:pt x="151028" y="10935"/>
                  </a:lnTo>
                  <a:lnTo>
                    <a:pt x="150998" y="10736"/>
                  </a:lnTo>
                  <a:lnTo>
                    <a:pt x="150967" y="10537"/>
                  </a:lnTo>
                  <a:lnTo>
                    <a:pt x="150921" y="10338"/>
                  </a:lnTo>
                  <a:lnTo>
                    <a:pt x="150860" y="10154"/>
                  </a:lnTo>
                  <a:lnTo>
                    <a:pt x="150783" y="9971"/>
                  </a:lnTo>
                  <a:lnTo>
                    <a:pt x="150707" y="9787"/>
                  </a:lnTo>
                  <a:lnTo>
                    <a:pt x="150630" y="9603"/>
                  </a:lnTo>
                  <a:lnTo>
                    <a:pt x="150523" y="9434"/>
                  </a:lnTo>
                  <a:lnTo>
                    <a:pt x="150431" y="9251"/>
                  </a:lnTo>
                  <a:lnTo>
                    <a:pt x="150309" y="9098"/>
                  </a:lnTo>
                  <a:lnTo>
                    <a:pt x="150186" y="8944"/>
                  </a:lnTo>
                  <a:lnTo>
                    <a:pt x="150048" y="8791"/>
                  </a:lnTo>
                  <a:lnTo>
                    <a:pt x="149910" y="8638"/>
                  </a:lnTo>
                  <a:lnTo>
                    <a:pt x="149757" y="8500"/>
                  </a:lnTo>
                  <a:lnTo>
                    <a:pt x="149604" y="8378"/>
                  </a:lnTo>
                  <a:lnTo>
                    <a:pt x="149436" y="8255"/>
                  </a:lnTo>
                  <a:lnTo>
                    <a:pt x="149267" y="8133"/>
                  </a:lnTo>
                  <a:lnTo>
                    <a:pt x="149083" y="8025"/>
                  </a:lnTo>
                  <a:lnTo>
                    <a:pt x="148900" y="7934"/>
                  </a:lnTo>
                  <a:lnTo>
                    <a:pt x="148700" y="7842"/>
                  </a:lnTo>
                  <a:lnTo>
                    <a:pt x="148501" y="7765"/>
                  </a:lnTo>
                  <a:lnTo>
                    <a:pt x="148287" y="7689"/>
                  </a:lnTo>
                  <a:lnTo>
                    <a:pt x="148073" y="7627"/>
                  </a:lnTo>
                  <a:lnTo>
                    <a:pt x="118253" y="138"/>
                  </a:lnTo>
                  <a:lnTo>
                    <a:pt x="117824" y="61"/>
                  </a:lnTo>
                  <a:lnTo>
                    <a:pt x="117625" y="31"/>
                  </a:lnTo>
                  <a:lnTo>
                    <a:pt x="117426" y="15"/>
                  </a:lnTo>
                  <a:lnTo>
                    <a:pt x="1172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0CCA7691-44C8-4493-A28A-F4A31C05B856}"/>
              </a:ext>
            </a:extLst>
          </p:cNvPr>
          <p:cNvGrpSpPr/>
          <p:nvPr/>
        </p:nvGrpSpPr>
        <p:grpSpPr>
          <a:xfrm>
            <a:off x="7920579" y="2339205"/>
            <a:ext cx="935894" cy="885397"/>
            <a:chOff x="7914446" y="2331680"/>
            <a:chExt cx="935894" cy="885397"/>
          </a:xfrm>
        </p:grpSpPr>
        <p:sp>
          <p:nvSpPr>
            <p:cNvPr id="180" name="Google Shape;339;p18">
              <a:extLst>
                <a:ext uri="{FF2B5EF4-FFF2-40B4-BE49-F238E27FC236}">
                  <a16:creationId xmlns:a16="http://schemas.microsoft.com/office/drawing/2014/main" id="{0D60EAF7-7218-4B1D-BDDC-83C248568B42}"/>
                </a:ext>
              </a:extLst>
            </p:cNvPr>
            <p:cNvSpPr/>
            <p:nvPr/>
          </p:nvSpPr>
          <p:spPr>
            <a:xfrm>
              <a:off x="7914446" y="2331680"/>
              <a:ext cx="935884" cy="88539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340;p18">
              <a:extLst>
                <a:ext uri="{FF2B5EF4-FFF2-40B4-BE49-F238E27FC236}">
                  <a16:creationId xmlns:a16="http://schemas.microsoft.com/office/drawing/2014/main" id="{9F95C0CD-E5A9-4349-AE6F-20DDECFB9831}"/>
                </a:ext>
              </a:extLst>
            </p:cNvPr>
            <p:cNvSpPr/>
            <p:nvPr/>
          </p:nvSpPr>
          <p:spPr>
            <a:xfrm>
              <a:off x="7914456" y="2331680"/>
              <a:ext cx="935884" cy="885397"/>
            </a:xfrm>
            <a:prstGeom prst="pie">
              <a:avLst>
                <a:gd name="adj1" fmla="val 16261269"/>
                <a:gd name="adj2" fmla="val 1213307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351;p18">
              <a:extLst>
                <a:ext uri="{FF2B5EF4-FFF2-40B4-BE49-F238E27FC236}">
                  <a16:creationId xmlns:a16="http://schemas.microsoft.com/office/drawing/2014/main" id="{0AFA03C9-DF8B-43AE-ADAC-ADAEB5F79775}"/>
                </a:ext>
              </a:extLst>
            </p:cNvPr>
            <p:cNvSpPr/>
            <p:nvPr/>
          </p:nvSpPr>
          <p:spPr>
            <a:xfrm>
              <a:off x="8146396" y="2637938"/>
              <a:ext cx="340785" cy="228916"/>
            </a:xfrm>
            <a:custGeom>
              <a:avLst/>
              <a:gdLst/>
              <a:ahLst/>
              <a:cxnLst/>
              <a:rect l="l" t="t" r="r" b="b"/>
              <a:pathLst>
                <a:path w="150861" h="108865" extrusionOk="0">
                  <a:moveTo>
                    <a:pt x="103504" y="18946"/>
                  </a:moveTo>
                  <a:lnTo>
                    <a:pt x="104239" y="18961"/>
                  </a:lnTo>
                  <a:lnTo>
                    <a:pt x="104959" y="18977"/>
                  </a:lnTo>
                  <a:lnTo>
                    <a:pt x="105694" y="19023"/>
                  </a:lnTo>
                  <a:lnTo>
                    <a:pt x="106414" y="19099"/>
                  </a:lnTo>
                  <a:lnTo>
                    <a:pt x="107118" y="19176"/>
                  </a:lnTo>
                  <a:lnTo>
                    <a:pt x="107823" y="19268"/>
                  </a:lnTo>
                  <a:lnTo>
                    <a:pt x="108527" y="19390"/>
                  </a:lnTo>
                  <a:lnTo>
                    <a:pt x="109232" y="19528"/>
                  </a:lnTo>
                  <a:lnTo>
                    <a:pt x="109921" y="19666"/>
                  </a:lnTo>
                  <a:lnTo>
                    <a:pt x="110610" y="19834"/>
                  </a:lnTo>
                  <a:lnTo>
                    <a:pt x="111284" y="20018"/>
                  </a:lnTo>
                  <a:lnTo>
                    <a:pt x="111958" y="20217"/>
                  </a:lnTo>
                  <a:lnTo>
                    <a:pt x="112617" y="20432"/>
                  </a:lnTo>
                  <a:lnTo>
                    <a:pt x="113275" y="20677"/>
                  </a:lnTo>
                  <a:lnTo>
                    <a:pt x="113918" y="20922"/>
                  </a:lnTo>
                  <a:lnTo>
                    <a:pt x="114562" y="21182"/>
                  </a:lnTo>
                  <a:lnTo>
                    <a:pt x="115190" y="21458"/>
                  </a:lnTo>
                  <a:lnTo>
                    <a:pt x="115818" y="21749"/>
                  </a:lnTo>
                  <a:lnTo>
                    <a:pt x="116446" y="22055"/>
                  </a:lnTo>
                  <a:lnTo>
                    <a:pt x="117043" y="22377"/>
                  </a:lnTo>
                  <a:lnTo>
                    <a:pt x="117640" y="22714"/>
                  </a:lnTo>
                  <a:lnTo>
                    <a:pt x="118237" y="23066"/>
                  </a:lnTo>
                  <a:lnTo>
                    <a:pt x="118819" y="23418"/>
                  </a:lnTo>
                  <a:lnTo>
                    <a:pt x="119386" y="23801"/>
                  </a:lnTo>
                  <a:lnTo>
                    <a:pt x="119953" y="24184"/>
                  </a:lnTo>
                  <a:lnTo>
                    <a:pt x="120504" y="24597"/>
                  </a:lnTo>
                  <a:lnTo>
                    <a:pt x="121040" y="25011"/>
                  </a:lnTo>
                  <a:lnTo>
                    <a:pt x="121576" y="25440"/>
                  </a:lnTo>
                  <a:lnTo>
                    <a:pt x="122097" y="25869"/>
                  </a:lnTo>
                  <a:lnTo>
                    <a:pt x="122602" y="26328"/>
                  </a:lnTo>
                  <a:lnTo>
                    <a:pt x="123108" y="26788"/>
                  </a:lnTo>
                  <a:lnTo>
                    <a:pt x="123598" y="27262"/>
                  </a:lnTo>
                  <a:lnTo>
                    <a:pt x="124073" y="27753"/>
                  </a:lnTo>
                  <a:lnTo>
                    <a:pt x="124532" y="28258"/>
                  </a:lnTo>
                  <a:lnTo>
                    <a:pt x="124992" y="28763"/>
                  </a:lnTo>
                  <a:lnTo>
                    <a:pt x="125436" y="29284"/>
                  </a:lnTo>
                  <a:lnTo>
                    <a:pt x="125865" y="29820"/>
                  </a:lnTo>
                  <a:lnTo>
                    <a:pt x="126278" y="30356"/>
                  </a:lnTo>
                  <a:lnTo>
                    <a:pt x="126676" y="30908"/>
                  </a:lnTo>
                  <a:lnTo>
                    <a:pt x="127059" y="31474"/>
                  </a:lnTo>
                  <a:lnTo>
                    <a:pt x="127442" y="32041"/>
                  </a:lnTo>
                  <a:lnTo>
                    <a:pt x="127810" y="32623"/>
                  </a:lnTo>
                  <a:lnTo>
                    <a:pt x="128162" y="33220"/>
                  </a:lnTo>
                  <a:lnTo>
                    <a:pt x="128484" y="33818"/>
                  </a:lnTo>
                  <a:lnTo>
                    <a:pt x="128805" y="34430"/>
                  </a:lnTo>
                  <a:lnTo>
                    <a:pt x="129112" y="35043"/>
                  </a:lnTo>
                  <a:lnTo>
                    <a:pt x="129403" y="35671"/>
                  </a:lnTo>
                  <a:lnTo>
                    <a:pt x="129694" y="36299"/>
                  </a:lnTo>
                  <a:lnTo>
                    <a:pt x="129954" y="36942"/>
                  </a:lnTo>
                  <a:lnTo>
                    <a:pt x="130199" y="37585"/>
                  </a:lnTo>
                  <a:lnTo>
                    <a:pt x="130429" y="38244"/>
                  </a:lnTo>
                  <a:lnTo>
                    <a:pt x="130643" y="38918"/>
                  </a:lnTo>
                  <a:lnTo>
                    <a:pt x="130842" y="39576"/>
                  </a:lnTo>
                  <a:lnTo>
                    <a:pt x="131026" y="40265"/>
                  </a:lnTo>
                  <a:lnTo>
                    <a:pt x="131195" y="40939"/>
                  </a:lnTo>
                  <a:lnTo>
                    <a:pt x="131348" y="41644"/>
                  </a:lnTo>
                  <a:lnTo>
                    <a:pt x="131470" y="42333"/>
                  </a:lnTo>
                  <a:lnTo>
                    <a:pt x="131593" y="43038"/>
                  </a:lnTo>
                  <a:lnTo>
                    <a:pt x="131685" y="43742"/>
                  </a:lnTo>
                  <a:lnTo>
                    <a:pt x="131777" y="44462"/>
                  </a:lnTo>
                  <a:lnTo>
                    <a:pt x="131838" y="45182"/>
                  </a:lnTo>
                  <a:lnTo>
                    <a:pt x="131884" y="45902"/>
                  </a:lnTo>
                  <a:lnTo>
                    <a:pt x="131914" y="46637"/>
                  </a:lnTo>
                  <a:lnTo>
                    <a:pt x="131914" y="47357"/>
                  </a:lnTo>
                  <a:lnTo>
                    <a:pt x="131914" y="48092"/>
                  </a:lnTo>
                  <a:lnTo>
                    <a:pt x="131884" y="48827"/>
                  </a:lnTo>
                  <a:lnTo>
                    <a:pt x="131838" y="49547"/>
                  </a:lnTo>
                  <a:lnTo>
                    <a:pt x="131777" y="50267"/>
                  </a:lnTo>
                  <a:lnTo>
                    <a:pt x="131685" y="50986"/>
                  </a:lnTo>
                  <a:lnTo>
                    <a:pt x="131593" y="51691"/>
                  </a:lnTo>
                  <a:lnTo>
                    <a:pt x="131470" y="52396"/>
                  </a:lnTo>
                  <a:lnTo>
                    <a:pt x="131348" y="53085"/>
                  </a:lnTo>
                  <a:lnTo>
                    <a:pt x="131195" y="53774"/>
                  </a:lnTo>
                  <a:lnTo>
                    <a:pt x="131026" y="54463"/>
                  </a:lnTo>
                  <a:lnTo>
                    <a:pt x="130842" y="55137"/>
                  </a:lnTo>
                  <a:lnTo>
                    <a:pt x="130643" y="55811"/>
                  </a:lnTo>
                  <a:lnTo>
                    <a:pt x="130429" y="56485"/>
                  </a:lnTo>
                  <a:lnTo>
                    <a:pt x="130199" y="57128"/>
                  </a:lnTo>
                  <a:lnTo>
                    <a:pt x="129954" y="57787"/>
                  </a:lnTo>
                  <a:lnTo>
                    <a:pt x="129694" y="58430"/>
                  </a:lnTo>
                  <a:lnTo>
                    <a:pt x="129403" y="59058"/>
                  </a:lnTo>
                  <a:lnTo>
                    <a:pt x="129112" y="59686"/>
                  </a:lnTo>
                  <a:lnTo>
                    <a:pt x="128805" y="60298"/>
                  </a:lnTo>
                  <a:lnTo>
                    <a:pt x="128484" y="60911"/>
                  </a:lnTo>
                  <a:lnTo>
                    <a:pt x="128162" y="61508"/>
                  </a:lnTo>
                  <a:lnTo>
                    <a:pt x="127810" y="62106"/>
                  </a:lnTo>
                  <a:lnTo>
                    <a:pt x="127442" y="62688"/>
                  </a:lnTo>
                  <a:lnTo>
                    <a:pt x="127059" y="63254"/>
                  </a:lnTo>
                  <a:lnTo>
                    <a:pt x="126676" y="63821"/>
                  </a:lnTo>
                  <a:lnTo>
                    <a:pt x="126278" y="64372"/>
                  </a:lnTo>
                  <a:lnTo>
                    <a:pt x="125865" y="64909"/>
                  </a:lnTo>
                  <a:lnTo>
                    <a:pt x="125436" y="65445"/>
                  </a:lnTo>
                  <a:lnTo>
                    <a:pt x="124992" y="65965"/>
                  </a:lnTo>
                  <a:lnTo>
                    <a:pt x="124532" y="66471"/>
                  </a:lnTo>
                  <a:lnTo>
                    <a:pt x="124073" y="66976"/>
                  </a:lnTo>
                  <a:lnTo>
                    <a:pt x="123598" y="67451"/>
                  </a:lnTo>
                  <a:lnTo>
                    <a:pt x="123108" y="67941"/>
                  </a:lnTo>
                  <a:lnTo>
                    <a:pt x="122602" y="68400"/>
                  </a:lnTo>
                  <a:lnTo>
                    <a:pt x="122097" y="68845"/>
                  </a:lnTo>
                  <a:lnTo>
                    <a:pt x="121576" y="69289"/>
                  </a:lnTo>
                  <a:lnTo>
                    <a:pt x="121040" y="69718"/>
                  </a:lnTo>
                  <a:lnTo>
                    <a:pt x="120504" y="70131"/>
                  </a:lnTo>
                  <a:lnTo>
                    <a:pt x="119953" y="70545"/>
                  </a:lnTo>
                  <a:lnTo>
                    <a:pt x="119386" y="70928"/>
                  </a:lnTo>
                  <a:lnTo>
                    <a:pt x="118819" y="71310"/>
                  </a:lnTo>
                  <a:lnTo>
                    <a:pt x="118237" y="71663"/>
                  </a:lnTo>
                  <a:lnTo>
                    <a:pt x="117640" y="72015"/>
                  </a:lnTo>
                  <a:lnTo>
                    <a:pt x="117043" y="72352"/>
                  </a:lnTo>
                  <a:lnTo>
                    <a:pt x="116446" y="72674"/>
                  </a:lnTo>
                  <a:lnTo>
                    <a:pt x="115818" y="72980"/>
                  </a:lnTo>
                  <a:lnTo>
                    <a:pt x="115190" y="73271"/>
                  </a:lnTo>
                  <a:lnTo>
                    <a:pt x="114562" y="73547"/>
                  </a:lnTo>
                  <a:lnTo>
                    <a:pt x="113918" y="73807"/>
                  </a:lnTo>
                  <a:lnTo>
                    <a:pt x="113275" y="74052"/>
                  </a:lnTo>
                  <a:lnTo>
                    <a:pt x="112617" y="74282"/>
                  </a:lnTo>
                  <a:lnTo>
                    <a:pt x="111958" y="74511"/>
                  </a:lnTo>
                  <a:lnTo>
                    <a:pt x="111284" y="74711"/>
                  </a:lnTo>
                  <a:lnTo>
                    <a:pt x="110610" y="74894"/>
                  </a:lnTo>
                  <a:lnTo>
                    <a:pt x="109921" y="75048"/>
                  </a:lnTo>
                  <a:lnTo>
                    <a:pt x="109232" y="75201"/>
                  </a:lnTo>
                  <a:lnTo>
                    <a:pt x="108527" y="75339"/>
                  </a:lnTo>
                  <a:lnTo>
                    <a:pt x="107823" y="75461"/>
                  </a:lnTo>
                  <a:lnTo>
                    <a:pt x="107118" y="75553"/>
                  </a:lnTo>
                  <a:lnTo>
                    <a:pt x="106414" y="75630"/>
                  </a:lnTo>
                  <a:lnTo>
                    <a:pt x="105694" y="75706"/>
                  </a:lnTo>
                  <a:lnTo>
                    <a:pt x="104959" y="75752"/>
                  </a:lnTo>
                  <a:lnTo>
                    <a:pt x="104239" y="75767"/>
                  </a:lnTo>
                  <a:lnTo>
                    <a:pt x="103504" y="75783"/>
                  </a:lnTo>
                  <a:lnTo>
                    <a:pt x="102769" y="75767"/>
                  </a:lnTo>
                  <a:lnTo>
                    <a:pt x="102033" y="75752"/>
                  </a:lnTo>
                  <a:lnTo>
                    <a:pt x="101314" y="75706"/>
                  </a:lnTo>
                  <a:lnTo>
                    <a:pt x="100594" y="75630"/>
                  </a:lnTo>
                  <a:lnTo>
                    <a:pt x="99889" y="75553"/>
                  </a:lnTo>
                  <a:lnTo>
                    <a:pt x="99169" y="75461"/>
                  </a:lnTo>
                  <a:lnTo>
                    <a:pt x="98465" y="75339"/>
                  </a:lnTo>
                  <a:lnTo>
                    <a:pt x="97776" y="75201"/>
                  </a:lnTo>
                  <a:lnTo>
                    <a:pt x="97086" y="75048"/>
                  </a:lnTo>
                  <a:lnTo>
                    <a:pt x="96397" y="74894"/>
                  </a:lnTo>
                  <a:lnTo>
                    <a:pt x="95723" y="74711"/>
                  </a:lnTo>
                  <a:lnTo>
                    <a:pt x="95049" y="74511"/>
                  </a:lnTo>
                  <a:lnTo>
                    <a:pt x="94391" y="74282"/>
                  </a:lnTo>
                  <a:lnTo>
                    <a:pt x="93732" y="74052"/>
                  </a:lnTo>
                  <a:lnTo>
                    <a:pt x="93089" y="73807"/>
                  </a:lnTo>
                  <a:lnTo>
                    <a:pt x="92446" y="73547"/>
                  </a:lnTo>
                  <a:lnTo>
                    <a:pt x="91803" y="73271"/>
                  </a:lnTo>
                  <a:lnTo>
                    <a:pt x="91175" y="72980"/>
                  </a:lnTo>
                  <a:lnTo>
                    <a:pt x="90562" y="72674"/>
                  </a:lnTo>
                  <a:lnTo>
                    <a:pt x="89949" y="72352"/>
                  </a:lnTo>
                  <a:lnTo>
                    <a:pt x="89352" y="72015"/>
                  </a:lnTo>
                  <a:lnTo>
                    <a:pt x="88770" y="71663"/>
                  </a:lnTo>
                  <a:lnTo>
                    <a:pt x="88188" y="71310"/>
                  </a:lnTo>
                  <a:lnTo>
                    <a:pt x="87606" y="70928"/>
                  </a:lnTo>
                  <a:lnTo>
                    <a:pt x="87055" y="70545"/>
                  </a:lnTo>
                  <a:lnTo>
                    <a:pt x="86503" y="70131"/>
                  </a:lnTo>
                  <a:lnTo>
                    <a:pt x="85952" y="69718"/>
                  </a:lnTo>
                  <a:lnTo>
                    <a:pt x="85431" y="69289"/>
                  </a:lnTo>
                  <a:lnTo>
                    <a:pt x="84910" y="68845"/>
                  </a:lnTo>
                  <a:lnTo>
                    <a:pt x="84390" y="68400"/>
                  </a:lnTo>
                  <a:lnTo>
                    <a:pt x="83900" y="67941"/>
                  </a:lnTo>
                  <a:lnTo>
                    <a:pt x="83410" y="67451"/>
                  </a:lnTo>
                  <a:lnTo>
                    <a:pt x="82935" y="66976"/>
                  </a:lnTo>
                  <a:lnTo>
                    <a:pt x="82460" y="66471"/>
                  </a:lnTo>
                  <a:lnTo>
                    <a:pt x="82016" y="65965"/>
                  </a:lnTo>
                  <a:lnTo>
                    <a:pt x="81572" y="65445"/>
                  </a:lnTo>
                  <a:lnTo>
                    <a:pt x="81143" y="64909"/>
                  </a:lnTo>
                  <a:lnTo>
                    <a:pt x="80729" y="64372"/>
                  </a:lnTo>
                  <a:lnTo>
                    <a:pt x="80331" y="63821"/>
                  </a:lnTo>
                  <a:lnTo>
                    <a:pt x="79933" y="63254"/>
                  </a:lnTo>
                  <a:lnTo>
                    <a:pt x="79565" y="62688"/>
                  </a:lnTo>
                  <a:lnTo>
                    <a:pt x="79198" y="62106"/>
                  </a:lnTo>
                  <a:lnTo>
                    <a:pt x="78845" y="61508"/>
                  </a:lnTo>
                  <a:lnTo>
                    <a:pt x="78508" y="60911"/>
                  </a:lnTo>
                  <a:lnTo>
                    <a:pt x="78187" y="60298"/>
                  </a:lnTo>
                  <a:lnTo>
                    <a:pt x="77881" y="59686"/>
                  </a:lnTo>
                  <a:lnTo>
                    <a:pt x="77590" y="59058"/>
                  </a:lnTo>
                  <a:lnTo>
                    <a:pt x="77314" y="58430"/>
                  </a:lnTo>
                  <a:lnTo>
                    <a:pt x="77053" y="57787"/>
                  </a:lnTo>
                  <a:lnTo>
                    <a:pt x="76808" y="57128"/>
                  </a:lnTo>
                  <a:lnTo>
                    <a:pt x="76579" y="56485"/>
                  </a:lnTo>
                  <a:lnTo>
                    <a:pt x="76364" y="55811"/>
                  </a:lnTo>
                  <a:lnTo>
                    <a:pt x="76165" y="55137"/>
                  </a:lnTo>
                  <a:lnTo>
                    <a:pt x="75981" y="54463"/>
                  </a:lnTo>
                  <a:lnTo>
                    <a:pt x="75813" y="53774"/>
                  </a:lnTo>
                  <a:lnTo>
                    <a:pt x="75660" y="53085"/>
                  </a:lnTo>
                  <a:lnTo>
                    <a:pt x="75522" y="52396"/>
                  </a:lnTo>
                  <a:lnTo>
                    <a:pt x="75415" y="51691"/>
                  </a:lnTo>
                  <a:lnTo>
                    <a:pt x="75307" y="50986"/>
                  </a:lnTo>
                  <a:lnTo>
                    <a:pt x="75231" y="50267"/>
                  </a:lnTo>
                  <a:lnTo>
                    <a:pt x="75170" y="49547"/>
                  </a:lnTo>
                  <a:lnTo>
                    <a:pt x="75124" y="48827"/>
                  </a:lnTo>
                  <a:lnTo>
                    <a:pt x="75093" y="48092"/>
                  </a:lnTo>
                  <a:lnTo>
                    <a:pt x="75078" y="47357"/>
                  </a:lnTo>
                  <a:lnTo>
                    <a:pt x="75093" y="46637"/>
                  </a:lnTo>
                  <a:lnTo>
                    <a:pt x="75124" y="45902"/>
                  </a:lnTo>
                  <a:lnTo>
                    <a:pt x="75170" y="45182"/>
                  </a:lnTo>
                  <a:lnTo>
                    <a:pt x="75231" y="44462"/>
                  </a:lnTo>
                  <a:lnTo>
                    <a:pt x="75307" y="43742"/>
                  </a:lnTo>
                  <a:lnTo>
                    <a:pt x="75415" y="43038"/>
                  </a:lnTo>
                  <a:lnTo>
                    <a:pt x="75522" y="42333"/>
                  </a:lnTo>
                  <a:lnTo>
                    <a:pt x="75660" y="41644"/>
                  </a:lnTo>
                  <a:lnTo>
                    <a:pt x="75813" y="40939"/>
                  </a:lnTo>
                  <a:lnTo>
                    <a:pt x="75981" y="40265"/>
                  </a:lnTo>
                  <a:lnTo>
                    <a:pt x="76165" y="39576"/>
                  </a:lnTo>
                  <a:lnTo>
                    <a:pt x="76364" y="38918"/>
                  </a:lnTo>
                  <a:lnTo>
                    <a:pt x="76579" y="38244"/>
                  </a:lnTo>
                  <a:lnTo>
                    <a:pt x="76808" y="37585"/>
                  </a:lnTo>
                  <a:lnTo>
                    <a:pt x="77053" y="36942"/>
                  </a:lnTo>
                  <a:lnTo>
                    <a:pt x="77314" y="36299"/>
                  </a:lnTo>
                  <a:lnTo>
                    <a:pt x="77590" y="35671"/>
                  </a:lnTo>
                  <a:lnTo>
                    <a:pt x="77881" y="35043"/>
                  </a:lnTo>
                  <a:lnTo>
                    <a:pt x="78187" y="34430"/>
                  </a:lnTo>
                  <a:lnTo>
                    <a:pt x="78508" y="33818"/>
                  </a:lnTo>
                  <a:lnTo>
                    <a:pt x="78845" y="33220"/>
                  </a:lnTo>
                  <a:lnTo>
                    <a:pt x="79198" y="32623"/>
                  </a:lnTo>
                  <a:lnTo>
                    <a:pt x="79565" y="32041"/>
                  </a:lnTo>
                  <a:lnTo>
                    <a:pt x="79933" y="31474"/>
                  </a:lnTo>
                  <a:lnTo>
                    <a:pt x="80331" y="30908"/>
                  </a:lnTo>
                  <a:lnTo>
                    <a:pt x="80729" y="30356"/>
                  </a:lnTo>
                  <a:lnTo>
                    <a:pt x="81143" y="29820"/>
                  </a:lnTo>
                  <a:lnTo>
                    <a:pt x="81572" y="29284"/>
                  </a:lnTo>
                  <a:lnTo>
                    <a:pt x="82016" y="28763"/>
                  </a:lnTo>
                  <a:lnTo>
                    <a:pt x="82460" y="28258"/>
                  </a:lnTo>
                  <a:lnTo>
                    <a:pt x="82935" y="27753"/>
                  </a:lnTo>
                  <a:lnTo>
                    <a:pt x="83410" y="27262"/>
                  </a:lnTo>
                  <a:lnTo>
                    <a:pt x="83900" y="26788"/>
                  </a:lnTo>
                  <a:lnTo>
                    <a:pt x="84390" y="26328"/>
                  </a:lnTo>
                  <a:lnTo>
                    <a:pt x="84910" y="25869"/>
                  </a:lnTo>
                  <a:lnTo>
                    <a:pt x="85431" y="25440"/>
                  </a:lnTo>
                  <a:lnTo>
                    <a:pt x="85952" y="25011"/>
                  </a:lnTo>
                  <a:lnTo>
                    <a:pt x="86503" y="24597"/>
                  </a:lnTo>
                  <a:lnTo>
                    <a:pt x="87055" y="24184"/>
                  </a:lnTo>
                  <a:lnTo>
                    <a:pt x="87606" y="23801"/>
                  </a:lnTo>
                  <a:lnTo>
                    <a:pt x="88188" y="23418"/>
                  </a:lnTo>
                  <a:lnTo>
                    <a:pt x="88770" y="23066"/>
                  </a:lnTo>
                  <a:lnTo>
                    <a:pt x="89352" y="22714"/>
                  </a:lnTo>
                  <a:lnTo>
                    <a:pt x="89949" y="22377"/>
                  </a:lnTo>
                  <a:lnTo>
                    <a:pt x="90562" y="22055"/>
                  </a:lnTo>
                  <a:lnTo>
                    <a:pt x="91175" y="21749"/>
                  </a:lnTo>
                  <a:lnTo>
                    <a:pt x="91803" y="21458"/>
                  </a:lnTo>
                  <a:lnTo>
                    <a:pt x="92446" y="21182"/>
                  </a:lnTo>
                  <a:lnTo>
                    <a:pt x="93089" y="20922"/>
                  </a:lnTo>
                  <a:lnTo>
                    <a:pt x="93732" y="20677"/>
                  </a:lnTo>
                  <a:lnTo>
                    <a:pt x="94391" y="20432"/>
                  </a:lnTo>
                  <a:lnTo>
                    <a:pt x="95049" y="20217"/>
                  </a:lnTo>
                  <a:lnTo>
                    <a:pt x="95723" y="20018"/>
                  </a:lnTo>
                  <a:lnTo>
                    <a:pt x="96397" y="19834"/>
                  </a:lnTo>
                  <a:lnTo>
                    <a:pt x="97086" y="19666"/>
                  </a:lnTo>
                  <a:lnTo>
                    <a:pt x="97776" y="19528"/>
                  </a:lnTo>
                  <a:lnTo>
                    <a:pt x="98465" y="19390"/>
                  </a:lnTo>
                  <a:lnTo>
                    <a:pt x="99169" y="19268"/>
                  </a:lnTo>
                  <a:lnTo>
                    <a:pt x="99889" y="19176"/>
                  </a:lnTo>
                  <a:lnTo>
                    <a:pt x="100594" y="19099"/>
                  </a:lnTo>
                  <a:lnTo>
                    <a:pt x="101314" y="19023"/>
                  </a:lnTo>
                  <a:lnTo>
                    <a:pt x="102033" y="18977"/>
                  </a:lnTo>
                  <a:lnTo>
                    <a:pt x="102769" y="18961"/>
                  </a:lnTo>
                  <a:lnTo>
                    <a:pt x="103504" y="18946"/>
                  </a:lnTo>
                  <a:close/>
                  <a:moveTo>
                    <a:pt x="103504" y="0"/>
                  </a:moveTo>
                  <a:lnTo>
                    <a:pt x="102279" y="16"/>
                  </a:lnTo>
                  <a:lnTo>
                    <a:pt x="101069" y="62"/>
                  </a:lnTo>
                  <a:lnTo>
                    <a:pt x="99859" y="138"/>
                  </a:lnTo>
                  <a:lnTo>
                    <a:pt x="98664" y="245"/>
                  </a:lnTo>
                  <a:lnTo>
                    <a:pt x="97469" y="383"/>
                  </a:lnTo>
                  <a:lnTo>
                    <a:pt x="96290" y="552"/>
                  </a:lnTo>
                  <a:lnTo>
                    <a:pt x="95111" y="736"/>
                  </a:lnTo>
                  <a:lnTo>
                    <a:pt x="93962" y="965"/>
                  </a:lnTo>
                  <a:lnTo>
                    <a:pt x="92798" y="1210"/>
                  </a:lnTo>
                  <a:lnTo>
                    <a:pt x="91665" y="1486"/>
                  </a:lnTo>
                  <a:lnTo>
                    <a:pt x="90531" y="1792"/>
                  </a:lnTo>
                  <a:lnTo>
                    <a:pt x="89413" y="2129"/>
                  </a:lnTo>
                  <a:lnTo>
                    <a:pt x="88311" y="2482"/>
                  </a:lnTo>
                  <a:lnTo>
                    <a:pt x="87223" y="2880"/>
                  </a:lnTo>
                  <a:lnTo>
                    <a:pt x="86136" y="3278"/>
                  </a:lnTo>
                  <a:lnTo>
                    <a:pt x="85064" y="3722"/>
                  </a:lnTo>
                  <a:lnTo>
                    <a:pt x="84007" y="4182"/>
                  </a:lnTo>
                  <a:lnTo>
                    <a:pt x="82965" y="4672"/>
                  </a:lnTo>
                  <a:lnTo>
                    <a:pt x="81939" y="5177"/>
                  </a:lnTo>
                  <a:lnTo>
                    <a:pt x="80928" y="5713"/>
                  </a:lnTo>
                  <a:lnTo>
                    <a:pt x="79933" y="6280"/>
                  </a:lnTo>
                  <a:lnTo>
                    <a:pt x="78937" y="6862"/>
                  </a:lnTo>
                  <a:lnTo>
                    <a:pt x="77972" y="7459"/>
                  </a:lnTo>
                  <a:lnTo>
                    <a:pt x="77023" y="8087"/>
                  </a:lnTo>
                  <a:lnTo>
                    <a:pt x="76089" y="8746"/>
                  </a:lnTo>
                  <a:lnTo>
                    <a:pt x="75170" y="9404"/>
                  </a:lnTo>
                  <a:lnTo>
                    <a:pt x="74266" y="10109"/>
                  </a:lnTo>
                  <a:lnTo>
                    <a:pt x="73378" y="10813"/>
                  </a:lnTo>
                  <a:lnTo>
                    <a:pt x="72505" y="11548"/>
                  </a:lnTo>
                  <a:lnTo>
                    <a:pt x="71662" y="12299"/>
                  </a:lnTo>
                  <a:lnTo>
                    <a:pt x="70820" y="13080"/>
                  </a:lnTo>
                  <a:lnTo>
                    <a:pt x="70008" y="13876"/>
                  </a:lnTo>
                  <a:lnTo>
                    <a:pt x="69212" y="14688"/>
                  </a:lnTo>
                  <a:lnTo>
                    <a:pt x="68446" y="15515"/>
                  </a:lnTo>
                  <a:lnTo>
                    <a:pt x="67696" y="16373"/>
                  </a:lnTo>
                  <a:lnTo>
                    <a:pt x="66960" y="17231"/>
                  </a:lnTo>
                  <a:lnTo>
                    <a:pt x="66241" y="18119"/>
                  </a:lnTo>
                  <a:lnTo>
                    <a:pt x="65551" y="19023"/>
                  </a:lnTo>
                  <a:lnTo>
                    <a:pt x="64877" y="19941"/>
                  </a:lnTo>
                  <a:lnTo>
                    <a:pt x="64234" y="20876"/>
                  </a:lnTo>
                  <a:lnTo>
                    <a:pt x="63606" y="21841"/>
                  </a:lnTo>
                  <a:lnTo>
                    <a:pt x="62994" y="22806"/>
                  </a:lnTo>
                  <a:lnTo>
                    <a:pt x="62412" y="23786"/>
                  </a:lnTo>
                  <a:lnTo>
                    <a:pt x="61860" y="24781"/>
                  </a:lnTo>
                  <a:lnTo>
                    <a:pt x="61324" y="25807"/>
                  </a:lnTo>
                  <a:lnTo>
                    <a:pt x="60804" y="26834"/>
                  </a:lnTo>
                  <a:lnTo>
                    <a:pt x="60329" y="27875"/>
                  </a:lnTo>
                  <a:lnTo>
                    <a:pt x="59854" y="28932"/>
                  </a:lnTo>
                  <a:lnTo>
                    <a:pt x="59425" y="30004"/>
                  </a:lnTo>
                  <a:lnTo>
                    <a:pt x="59012" y="31076"/>
                  </a:lnTo>
                  <a:lnTo>
                    <a:pt x="58629" y="32179"/>
                  </a:lnTo>
                  <a:lnTo>
                    <a:pt x="58261" y="33281"/>
                  </a:lnTo>
                  <a:lnTo>
                    <a:pt x="57939" y="34400"/>
                  </a:lnTo>
                  <a:lnTo>
                    <a:pt x="57633" y="35533"/>
                  </a:lnTo>
                  <a:lnTo>
                    <a:pt x="57357" y="36666"/>
                  </a:lnTo>
                  <a:lnTo>
                    <a:pt x="57097" y="37815"/>
                  </a:lnTo>
                  <a:lnTo>
                    <a:pt x="56883" y="38979"/>
                  </a:lnTo>
                  <a:lnTo>
                    <a:pt x="56684" y="40158"/>
                  </a:lnTo>
                  <a:lnTo>
                    <a:pt x="56515" y="41338"/>
                  </a:lnTo>
                  <a:lnTo>
                    <a:pt x="56377" y="42517"/>
                  </a:lnTo>
                  <a:lnTo>
                    <a:pt x="56270" y="43727"/>
                  </a:lnTo>
                  <a:lnTo>
                    <a:pt x="56193" y="44921"/>
                  </a:lnTo>
                  <a:lnTo>
                    <a:pt x="56148" y="46147"/>
                  </a:lnTo>
                  <a:lnTo>
                    <a:pt x="56132" y="47357"/>
                  </a:lnTo>
                  <a:lnTo>
                    <a:pt x="56148" y="48122"/>
                  </a:lnTo>
                  <a:lnTo>
                    <a:pt x="56163" y="48873"/>
                  </a:lnTo>
                  <a:lnTo>
                    <a:pt x="56193" y="49608"/>
                  </a:lnTo>
                  <a:lnTo>
                    <a:pt x="56239" y="50359"/>
                  </a:lnTo>
                  <a:lnTo>
                    <a:pt x="56285" y="51094"/>
                  </a:lnTo>
                  <a:lnTo>
                    <a:pt x="56347" y="51844"/>
                  </a:lnTo>
                  <a:lnTo>
                    <a:pt x="56423" y="52579"/>
                  </a:lnTo>
                  <a:lnTo>
                    <a:pt x="56515" y="53299"/>
                  </a:lnTo>
                  <a:lnTo>
                    <a:pt x="56607" y="54034"/>
                  </a:lnTo>
                  <a:lnTo>
                    <a:pt x="56714" y="54754"/>
                  </a:lnTo>
                  <a:lnTo>
                    <a:pt x="56837" y="55474"/>
                  </a:lnTo>
                  <a:lnTo>
                    <a:pt x="56959" y="56194"/>
                  </a:lnTo>
                  <a:lnTo>
                    <a:pt x="57097" y="56914"/>
                  </a:lnTo>
                  <a:lnTo>
                    <a:pt x="57250" y="57618"/>
                  </a:lnTo>
                  <a:lnTo>
                    <a:pt x="57419" y="58323"/>
                  </a:lnTo>
                  <a:lnTo>
                    <a:pt x="57587" y="59027"/>
                  </a:lnTo>
                  <a:lnTo>
                    <a:pt x="36298" y="69855"/>
                  </a:lnTo>
                  <a:lnTo>
                    <a:pt x="30815" y="58706"/>
                  </a:lnTo>
                  <a:lnTo>
                    <a:pt x="30708" y="58507"/>
                  </a:lnTo>
                  <a:lnTo>
                    <a:pt x="30601" y="58307"/>
                  </a:lnTo>
                  <a:lnTo>
                    <a:pt x="30478" y="58124"/>
                  </a:lnTo>
                  <a:lnTo>
                    <a:pt x="30341" y="57940"/>
                  </a:lnTo>
                  <a:lnTo>
                    <a:pt x="30203" y="57771"/>
                  </a:lnTo>
                  <a:lnTo>
                    <a:pt x="30065" y="57618"/>
                  </a:lnTo>
                  <a:lnTo>
                    <a:pt x="29912" y="57465"/>
                  </a:lnTo>
                  <a:lnTo>
                    <a:pt x="29743" y="57312"/>
                  </a:lnTo>
                  <a:lnTo>
                    <a:pt x="29575" y="57189"/>
                  </a:lnTo>
                  <a:lnTo>
                    <a:pt x="29406" y="57052"/>
                  </a:lnTo>
                  <a:lnTo>
                    <a:pt x="29238" y="56944"/>
                  </a:lnTo>
                  <a:lnTo>
                    <a:pt x="29054" y="56837"/>
                  </a:lnTo>
                  <a:lnTo>
                    <a:pt x="28870" y="56730"/>
                  </a:lnTo>
                  <a:lnTo>
                    <a:pt x="28671" y="56638"/>
                  </a:lnTo>
                  <a:lnTo>
                    <a:pt x="28487" y="56561"/>
                  </a:lnTo>
                  <a:lnTo>
                    <a:pt x="28288" y="56485"/>
                  </a:lnTo>
                  <a:lnTo>
                    <a:pt x="28089" y="56424"/>
                  </a:lnTo>
                  <a:lnTo>
                    <a:pt x="27875" y="56378"/>
                  </a:lnTo>
                  <a:lnTo>
                    <a:pt x="27676" y="56332"/>
                  </a:lnTo>
                  <a:lnTo>
                    <a:pt x="27461" y="56301"/>
                  </a:lnTo>
                  <a:lnTo>
                    <a:pt x="27247" y="56286"/>
                  </a:lnTo>
                  <a:lnTo>
                    <a:pt x="27032" y="56270"/>
                  </a:lnTo>
                  <a:lnTo>
                    <a:pt x="26619" y="56270"/>
                  </a:lnTo>
                  <a:lnTo>
                    <a:pt x="26404" y="56301"/>
                  </a:lnTo>
                  <a:lnTo>
                    <a:pt x="26190" y="56332"/>
                  </a:lnTo>
                  <a:lnTo>
                    <a:pt x="25976" y="56362"/>
                  </a:lnTo>
                  <a:lnTo>
                    <a:pt x="25761" y="56424"/>
                  </a:lnTo>
                  <a:lnTo>
                    <a:pt x="25547" y="56485"/>
                  </a:lnTo>
                  <a:lnTo>
                    <a:pt x="25348" y="56561"/>
                  </a:lnTo>
                  <a:lnTo>
                    <a:pt x="25133" y="56638"/>
                  </a:lnTo>
                  <a:lnTo>
                    <a:pt x="24934" y="56745"/>
                  </a:lnTo>
                  <a:lnTo>
                    <a:pt x="16158" y="61202"/>
                  </a:lnTo>
                  <a:lnTo>
                    <a:pt x="15959" y="61309"/>
                  </a:lnTo>
                  <a:lnTo>
                    <a:pt x="15775" y="61432"/>
                  </a:lnTo>
                  <a:lnTo>
                    <a:pt x="15591" y="61554"/>
                  </a:lnTo>
                  <a:lnTo>
                    <a:pt x="15408" y="61692"/>
                  </a:lnTo>
                  <a:lnTo>
                    <a:pt x="15239" y="61830"/>
                  </a:lnTo>
                  <a:lnTo>
                    <a:pt x="15086" y="61983"/>
                  </a:lnTo>
                  <a:lnTo>
                    <a:pt x="14933" y="62136"/>
                  </a:lnTo>
                  <a:lnTo>
                    <a:pt x="14780" y="62290"/>
                  </a:lnTo>
                  <a:lnTo>
                    <a:pt x="14657" y="62458"/>
                  </a:lnTo>
                  <a:lnTo>
                    <a:pt x="14519" y="62642"/>
                  </a:lnTo>
                  <a:lnTo>
                    <a:pt x="14412" y="62826"/>
                  </a:lnTo>
                  <a:lnTo>
                    <a:pt x="14290" y="63009"/>
                  </a:lnTo>
                  <a:lnTo>
                    <a:pt x="14198" y="63193"/>
                  </a:lnTo>
                  <a:lnTo>
                    <a:pt x="14106" y="63392"/>
                  </a:lnTo>
                  <a:lnTo>
                    <a:pt x="14029" y="63591"/>
                  </a:lnTo>
                  <a:lnTo>
                    <a:pt x="13953" y="63790"/>
                  </a:lnTo>
                  <a:lnTo>
                    <a:pt x="13891" y="63990"/>
                  </a:lnTo>
                  <a:lnTo>
                    <a:pt x="13830" y="64204"/>
                  </a:lnTo>
                  <a:lnTo>
                    <a:pt x="13800" y="64403"/>
                  </a:lnTo>
                  <a:lnTo>
                    <a:pt x="13754" y="64618"/>
                  </a:lnTo>
                  <a:lnTo>
                    <a:pt x="13738" y="64832"/>
                  </a:lnTo>
                  <a:lnTo>
                    <a:pt x="13723" y="65046"/>
                  </a:lnTo>
                  <a:lnTo>
                    <a:pt x="13723" y="65261"/>
                  </a:lnTo>
                  <a:lnTo>
                    <a:pt x="13723" y="65475"/>
                  </a:lnTo>
                  <a:lnTo>
                    <a:pt x="13738" y="65690"/>
                  </a:lnTo>
                  <a:lnTo>
                    <a:pt x="13769" y="65904"/>
                  </a:lnTo>
                  <a:lnTo>
                    <a:pt x="13815" y="66118"/>
                  </a:lnTo>
                  <a:lnTo>
                    <a:pt x="13861" y="66333"/>
                  </a:lnTo>
                  <a:lnTo>
                    <a:pt x="13922" y="66547"/>
                  </a:lnTo>
                  <a:lnTo>
                    <a:pt x="13999" y="66762"/>
                  </a:lnTo>
                  <a:lnTo>
                    <a:pt x="14075" y="66961"/>
                  </a:lnTo>
                  <a:lnTo>
                    <a:pt x="14167" y="67175"/>
                  </a:lnTo>
                  <a:lnTo>
                    <a:pt x="19650" y="78325"/>
                  </a:lnTo>
                  <a:lnTo>
                    <a:pt x="2451" y="87086"/>
                  </a:lnTo>
                  <a:lnTo>
                    <a:pt x="2251" y="87193"/>
                  </a:lnTo>
                  <a:lnTo>
                    <a:pt x="2052" y="87300"/>
                  </a:lnTo>
                  <a:lnTo>
                    <a:pt x="1869" y="87438"/>
                  </a:lnTo>
                  <a:lnTo>
                    <a:pt x="1700" y="87560"/>
                  </a:lnTo>
                  <a:lnTo>
                    <a:pt x="1532" y="87714"/>
                  </a:lnTo>
                  <a:lnTo>
                    <a:pt x="1363" y="87851"/>
                  </a:lnTo>
                  <a:lnTo>
                    <a:pt x="1210" y="88005"/>
                  </a:lnTo>
                  <a:lnTo>
                    <a:pt x="1072" y="88173"/>
                  </a:lnTo>
                  <a:lnTo>
                    <a:pt x="934" y="88342"/>
                  </a:lnTo>
                  <a:lnTo>
                    <a:pt x="812" y="88510"/>
                  </a:lnTo>
                  <a:lnTo>
                    <a:pt x="689" y="88694"/>
                  </a:lnTo>
                  <a:lnTo>
                    <a:pt x="582" y="88878"/>
                  </a:lnTo>
                  <a:lnTo>
                    <a:pt x="490" y="89061"/>
                  </a:lnTo>
                  <a:lnTo>
                    <a:pt x="398" y="89261"/>
                  </a:lnTo>
                  <a:lnTo>
                    <a:pt x="306" y="89460"/>
                  </a:lnTo>
                  <a:lnTo>
                    <a:pt x="245" y="89659"/>
                  </a:lnTo>
                  <a:lnTo>
                    <a:pt x="184" y="89873"/>
                  </a:lnTo>
                  <a:lnTo>
                    <a:pt x="123" y="90072"/>
                  </a:lnTo>
                  <a:lnTo>
                    <a:pt x="77" y="90287"/>
                  </a:lnTo>
                  <a:lnTo>
                    <a:pt x="46" y="90501"/>
                  </a:lnTo>
                  <a:lnTo>
                    <a:pt x="15" y="90700"/>
                  </a:lnTo>
                  <a:lnTo>
                    <a:pt x="15" y="90915"/>
                  </a:lnTo>
                  <a:lnTo>
                    <a:pt x="0" y="91144"/>
                  </a:lnTo>
                  <a:lnTo>
                    <a:pt x="15" y="91359"/>
                  </a:lnTo>
                  <a:lnTo>
                    <a:pt x="31" y="91573"/>
                  </a:lnTo>
                  <a:lnTo>
                    <a:pt x="61" y="91788"/>
                  </a:lnTo>
                  <a:lnTo>
                    <a:pt x="92" y="92002"/>
                  </a:lnTo>
                  <a:lnTo>
                    <a:pt x="153" y="92216"/>
                  </a:lnTo>
                  <a:lnTo>
                    <a:pt x="214" y="92431"/>
                  </a:lnTo>
                  <a:lnTo>
                    <a:pt x="276" y="92630"/>
                  </a:lnTo>
                  <a:lnTo>
                    <a:pt x="368" y="92844"/>
                  </a:lnTo>
                  <a:lnTo>
                    <a:pt x="460" y="93044"/>
                  </a:lnTo>
                  <a:lnTo>
                    <a:pt x="4870" y="102065"/>
                  </a:lnTo>
                  <a:lnTo>
                    <a:pt x="4978" y="102264"/>
                  </a:lnTo>
                  <a:lnTo>
                    <a:pt x="5100" y="102463"/>
                  </a:lnTo>
                  <a:lnTo>
                    <a:pt x="5223" y="102647"/>
                  </a:lnTo>
                  <a:lnTo>
                    <a:pt x="5345" y="102830"/>
                  </a:lnTo>
                  <a:lnTo>
                    <a:pt x="5483" y="102999"/>
                  </a:lnTo>
                  <a:lnTo>
                    <a:pt x="5636" y="103152"/>
                  </a:lnTo>
                  <a:lnTo>
                    <a:pt x="5789" y="103305"/>
                  </a:lnTo>
                  <a:lnTo>
                    <a:pt x="5943" y="103458"/>
                  </a:lnTo>
                  <a:lnTo>
                    <a:pt x="6111" y="103581"/>
                  </a:lnTo>
                  <a:lnTo>
                    <a:pt x="6279" y="103719"/>
                  </a:lnTo>
                  <a:lnTo>
                    <a:pt x="6448" y="103826"/>
                  </a:lnTo>
                  <a:lnTo>
                    <a:pt x="6632" y="103933"/>
                  </a:lnTo>
                  <a:lnTo>
                    <a:pt x="6816" y="104040"/>
                  </a:lnTo>
                  <a:lnTo>
                    <a:pt x="7015" y="104132"/>
                  </a:lnTo>
                  <a:lnTo>
                    <a:pt x="7214" y="104209"/>
                  </a:lnTo>
                  <a:lnTo>
                    <a:pt x="7413" y="104285"/>
                  </a:lnTo>
                  <a:lnTo>
                    <a:pt x="7612" y="104347"/>
                  </a:lnTo>
                  <a:lnTo>
                    <a:pt x="7811" y="104392"/>
                  </a:lnTo>
                  <a:lnTo>
                    <a:pt x="8025" y="104438"/>
                  </a:lnTo>
                  <a:lnTo>
                    <a:pt x="8225" y="104469"/>
                  </a:lnTo>
                  <a:lnTo>
                    <a:pt x="8439" y="104484"/>
                  </a:lnTo>
                  <a:lnTo>
                    <a:pt x="8653" y="104500"/>
                  </a:lnTo>
                  <a:lnTo>
                    <a:pt x="9082" y="104500"/>
                  </a:lnTo>
                  <a:lnTo>
                    <a:pt x="9281" y="104469"/>
                  </a:lnTo>
                  <a:lnTo>
                    <a:pt x="9496" y="104454"/>
                  </a:lnTo>
                  <a:lnTo>
                    <a:pt x="9710" y="104408"/>
                  </a:lnTo>
                  <a:lnTo>
                    <a:pt x="9925" y="104347"/>
                  </a:lnTo>
                  <a:lnTo>
                    <a:pt x="10139" y="104285"/>
                  </a:lnTo>
                  <a:lnTo>
                    <a:pt x="10353" y="104209"/>
                  </a:lnTo>
                  <a:lnTo>
                    <a:pt x="10553" y="104132"/>
                  </a:lnTo>
                  <a:lnTo>
                    <a:pt x="10752" y="104025"/>
                  </a:lnTo>
                  <a:lnTo>
                    <a:pt x="27967" y="95264"/>
                  </a:lnTo>
                  <a:lnTo>
                    <a:pt x="33465" y="106445"/>
                  </a:lnTo>
                  <a:lnTo>
                    <a:pt x="33557" y="106644"/>
                  </a:lnTo>
                  <a:lnTo>
                    <a:pt x="33679" y="106828"/>
                  </a:lnTo>
                  <a:lnTo>
                    <a:pt x="33802" y="107011"/>
                  </a:lnTo>
                  <a:lnTo>
                    <a:pt x="33924" y="107195"/>
                  </a:lnTo>
                  <a:lnTo>
                    <a:pt x="34062" y="107364"/>
                  </a:lnTo>
                  <a:lnTo>
                    <a:pt x="34215" y="107517"/>
                  </a:lnTo>
                  <a:lnTo>
                    <a:pt x="34369" y="107670"/>
                  </a:lnTo>
                  <a:lnTo>
                    <a:pt x="34522" y="107823"/>
                  </a:lnTo>
                  <a:lnTo>
                    <a:pt x="34690" y="107961"/>
                  </a:lnTo>
                  <a:lnTo>
                    <a:pt x="34859" y="108084"/>
                  </a:lnTo>
                  <a:lnTo>
                    <a:pt x="35042" y="108191"/>
                  </a:lnTo>
                  <a:lnTo>
                    <a:pt x="35226" y="108313"/>
                  </a:lnTo>
                  <a:lnTo>
                    <a:pt x="35410" y="108405"/>
                  </a:lnTo>
                  <a:lnTo>
                    <a:pt x="35594" y="108497"/>
                  </a:lnTo>
                  <a:lnTo>
                    <a:pt x="35793" y="108574"/>
                  </a:lnTo>
                  <a:lnTo>
                    <a:pt x="35992" y="108650"/>
                  </a:lnTo>
                  <a:lnTo>
                    <a:pt x="36191" y="108712"/>
                  </a:lnTo>
                  <a:lnTo>
                    <a:pt x="36390" y="108757"/>
                  </a:lnTo>
                  <a:lnTo>
                    <a:pt x="36605" y="108803"/>
                  </a:lnTo>
                  <a:lnTo>
                    <a:pt x="36804" y="108834"/>
                  </a:lnTo>
                  <a:lnTo>
                    <a:pt x="37018" y="108865"/>
                  </a:lnTo>
                  <a:lnTo>
                    <a:pt x="37661" y="108865"/>
                  </a:lnTo>
                  <a:lnTo>
                    <a:pt x="37876" y="108849"/>
                  </a:lnTo>
                  <a:lnTo>
                    <a:pt x="38090" y="108819"/>
                  </a:lnTo>
                  <a:lnTo>
                    <a:pt x="38305" y="108773"/>
                  </a:lnTo>
                  <a:lnTo>
                    <a:pt x="38504" y="108712"/>
                  </a:lnTo>
                  <a:lnTo>
                    <a:pt x="38718" y="108650"/>
                  </a:lnTo>
                  <a:lnTo>
                    <a:pt x="38933" y="108574"/>
                  </a:lnTo>
                  <a:lnTo>
                    <a:pt x="39132" y="108497"/>
                  </a:lnTo>
                  <a:lnTo>
                    <a:pt x="39346" y="108390"/>
                  </a:lnTo>
                  <a:lnTo>
                    <a:pt x="48107" y="103933"/>
                  </a:lnTo>
                  <a:lnTo>
                    <a:pt x="48306" y="103826"/>
                  </a:lnTo>
                  <a:lnTo>
                    <a:pt x="48505" y="103703"/>
                  </a:lnTo>
                  <a:lnTo>
                    <a:pt x="48689" y="103581"/>
                  </a:lnTo>
                  <a:lnTo>
                    <a:pt x="48857" y="103443"/>
                  </a:lnTo>
                  <a:lnTo>
                    <a:pt x="49026" y="103305"/>
                  </a:lnTo>
                  <a:lnTo>
                    <a:pt x="49194" y="103152"/>
                  </a:lnTo>
                  <a:lnTo>
                    <a:pt x="49347" y="102999"/>
                  </a:lnTo>
                  <a:lnTo>
                    <a:pt x="49485" y="102846"/>
                  </a:lnTo>
                  <a:lnTo>
                    <a:pt x="49623" y="102677"/>
                  </a:lnTo>
                  <a:lnTo>
                    <a:pt x="49746" y="102493"/>
                  </a:lnTo>
                  <a:lnTo>
                    <a:pt x="49868" y="102325"/>
                  </a:lnTo>
                  <a:lnTo>
                    <a:pt x="49975" y="102126"/>
                  </a:lnTo>
                  <a:lnTo>
                    <a:pt x="50082" y="101942"/>
                  </a:lnTo>
                  <a:lnTo>
                    <a:pt x="50159" y="101743"/>
                  </a:lnTo>
                  <a:lnTo>
                    <a:pt x="50251" y="101559"/>
                  </a:lnTo>
                  <a:lnTo>
                    <a:pt x="50328" y="101345"/>
                  </a:lnTo>
                  <a:lnTo>
                    <a:pt x="50389" y="101146"/>
                  </a:lnTo>
                  <a:lnTo>
                    <a:pt x="50435" y="100946"/>
                  </a:lnTo>
                  <a:lnTo>
                    <a:pt x="50481" y="100732"/>
                  </a:lnTo>
                  <a:lnTo>
                    <a:pt x="50511" y="100518"/>
                  </a:lnTo>
                  <a:lnTo>
                    <a:pt x="50542" y="100303"/>
                  </a:lnTo>
                  <a:lnTo>
                    <a:pt x="50557" y="100089"/>
                  </a:lnTo>
                  <a:lnTo>
                    <a:pt x="50557" y="99874"/>
                  </a:lnTo>
                  <a:lnTo>
                    <a:pt x="50542" y="99660"/>
                  </a:lnTo>
                  <a:lnTo>
                    <a:pt x="50527" y="99446"/>
                  </a:lnTo>
                  <a:lnTo>
                    <a:pt x="50496" y="99231"/>
                  </a:lnTo>
                  <a:lnTo>
                    <a:pt x="50465" y="99017"/>
                  </a:lnTo>
                  <a:lnTo>
                    <a:pt x="50404" y="98802"/>
                  </a:lnTo>
                  <a:lnTo>
                    <a:pt x="50358" y="98588"/>
                  </a:lnTo>
                  <a:lnTo>
                    <a:pt x="50282" y="98373"/>
                  </a:lnTo>
                  <a:lnTo>
                    <a:pt x="50190" y="98174"/>
                  </a:lnTo>
                  <a:lnTo>
                    <a:pt x="50098" y="97960"/>
                  </a:lnTo>
                  <a:lnTo>
                    <a:pt x="44615" y="86795"/>
                  </a:lnTo>
                  <a:lnTo>
                    <a:pt x="65796" y="76028"/>
                  </a:lnTo>
                  <a:lnTo>
                    <a:pt x="66210" y="76548"/>
                  </a:lnTo>
                  <a:lnTo>
                    <a:pt x="66623" y="77069"/>
                  </a:lnTo>
                  <a:lnTo>
                    <a:pt x="67052" y="77590"/>
                  </a:lnTo>
                  <a:lnTo>
                    <a:pt x="67481" y="78111"/>
                  </a:lnTo>
                  <a:lnTo>
                    <a:pt x="67910" y="78616"/>
                  </a:lnTo>
                  <a:lnTo>
                    <a:pt x="68369" y="79106"/>
                  </a:lnTo>
                  <a:lnTo>
                    <a:pt x="68814" y="79596"/>
                  </a:lnTo>
                  <a:lnTo>
                    <a:pt x="69273" y="80086"/>
                  </a:lnTo>
                  <a:lnTo>
                    <a:pt x="69733" y="80561"/>
                  </a:lnTo>
                  <a:lnTo>
                    <a:pt x="70207" y="81036"/>
                  </a:lnTo>
                  <a:lnTo>
                    <a:pt x="70682" y="81511"/>
                  </a:lnTo>
                  <a:lnTo>
                    <a:pt x="71172" y="81970"/>
                  </a:lnTo>
                  <a:lnTo>
                    <a:pt x="71662" y="82414"/>
                  </a:lnTo>
                  <a:lnTo>
                    <a:pt x="72168" y="82874"/>
                  </a:lnTo>
                  <a:lnTo>
                    <a:pt x="72673" y="83303"/>
                  </a:lnTo>
                  <a:lnTo>
                    <a:pt x="73179" y="83732"/>
                  </a:lnTo>
                  <a:lnTo>
                    <a:pt x="73699" y="84160"/>
                  </a:lnTo>
                  <a:lnTo>
                    <a:pt x="74220" y="84589"/>
                  </a:lnTo>
                  <a:lnTo>
                    <a:pt x="74741" y="84987"/>
                  </a:lnTo>
                  <a:lnTo>
                    <a:pt x="75277" y="85401"/>
                  </a:lnTo>
                  <a:lnTo>
                    <a:pt x="75813" y="85799"/>
                  </a:lnTo>
                  <a:lnTo>
                    <a:pt x="76364" y="86182"/>
                  </a:lnTo>
                  <a:lnTo>
                    <a:pt x="76916" y="86565"/>
                  </a:lnTo>
                  <a:lnTo>
                    <a:pt x="77467" y="86933"/>
                  </a:lnTo>
                  <a:lnTo>
                    <a:pt x="78034" y="87300"/>
                  </a:lnTo>
                  <a:lnTo>
                    <a:pt x="78600" y="87652"/>
                  </a:lnTo>
                  <a:lnTo>
                    <a:pt x="79182" y="88005"/>
                  </a:lnTo>
                  <a:lnTo>
                    <a:pt x="79764" y="88357"/>
                  </a:lnTo>
                  <a:lnTo>
                    <a:pt x="80346" y="88679"/>
                  </a:lnTo>
                  <a:lnTo>
                    <a:pt x="80928" y="89015"/>
                  </a:lnTo>
                  <a:lnTo>
                    <a:pt x="81526" y="89322"/>
                  </a:lnTo>
                  <a:lnTo>
                    <a:pt x="82123" y="89643"/>
                  </a:lnTo>
                  <a:lnTo>
                    <a:pt x="82736" y="89934"/>
                  </a:lnTo>
                  <a:lnTo>
                    <a:pt x="83333" y="90225"/>
                  </a:lnTo>
                  <a:lnTo>
                    <a:pt x="83946" y="90516"/>
                  </a:lnTo>
                  <a:lnTo>
                    <a:pt x="84574" y="90792"/>
                  </a:lnTo>
                  <a:lnTo>
                    <a:pt x="85201" y="91052"/>
                  </a:lnTo>
                  <a:lnTo>
                    <a:pt x="85829" y="91313"/>
                  </a:lnTo>
                  <a:lnTo>
                    <a:pt x="86457" y="91558"/>
                  </a:lnTo>
                  <a:lnTo>
                    <a:pt x="87085" y="91803"/>
                  </a:lnTo>
                  <a:lnTo>
                    <a:pt x="87729" y="92033"/>
                  </a:lnTo>
                  <a:lnTo>
                    <a:pt x="88372" y="92262"/>
                  </a:lnTo>
                  <a:lnTo>
                    <a:pt x="89030" y="92477"/>
                  </a:lnTo>
                  <a:lnTo>
                    <a:pt x="89689" y="92676"/>
                  </a:lnTo>
                  <a:lnTo>
                    <a:pt x="90348" y="92875"/>
                  </a:lnTo>
                  <a:lnTo>
                    <a:pt x="91006" y="93059"/>
                  </a:lnTo>
                  <a:lnTo>
                    <a:pt x="91665" y="93243"/>
                  </a:lnTo>
                  <a:lnTo>
                    <a:pt x="92339" y="93396"/>
                  </a:lnTo>
                  <a:lnTo>
                    <a:pt x="93012" y="93564"/>
                  </a:lnTo>
                  <a:lnTo>
                    <a:pt x="93686" y="93702"/>
                  </a:lnTo>
                  <a:lnTo>
                    <a:pt x="94360" y="93840"/>
                  </a:lnTo>
                  <a:lnTo>
                    <a:pt x="95049" y="93978"/>
                  </a:lnTo>
                  <a:lnTo>
                    <a:pt x="95739" y="94100"/>
                  </a:lnTo>
                  <a:lnTo>
                    <a:pt x="96428" y="94208"/>
                  </a:lnTo>
                  <a:lnTo>
                    <a:pt x="97117" y="94299"/>
                  </a:lnTo>
                  <a:lnTo>
                    <a:pt x="97822" y="94391"/>
                  </a:lnTo>
                  <a:lnTo>
                    <a:pt x="98526" y="94468"/>
                  </a:lnTo>
                  <a:lnTo>
                    <a:pt x="99215" y="94529"/>
                  </a:lnTo>
                  <a:lnTo>
                    <a:pt x="99935" y="94590"/>
                  </a:lnTo>
                  <a:lnTo>
                    <a:pt x="100640" y="94636"/>
                  </a:lnTo>
                  <a:lnTo>
                    <a:pt x="101344" y="94682"/>
                  </a:lnTo>
                  <a:lnTo>
                    <a:pt x="102064" y="94713"/>
                  </a:lnTo>
                  <a:lnTo>
                    <a:pt x="102784" y="94728"/>
                  </a:lnTo>
                  <a:lnTo>
                    <a:pt x="103504" y="94728"/>
                  </a:lnTo>
                  <a:lnTo>
                    <a:pt x="104729" y="94713"/>
                  </a:lnTo>
                  <a:lnTo>
                    <a:pt x="105939" y="94667"/>
                  </a:lnTo>
                  <a:lnTo>
                    <a:pt x="107149" y="94590"/>
                  </a:lnTo>
                  <a:lnTo>
                    <a:pt x="108344" y="94483"/>
                  </a:lnTo>
                  <a:lnTo>
                    <a:pt x="109538" y="94345"/>
                  </a:lnTo>
                  <a:lnTo>
                    <a:pt x="110717" y="94177"/>
                  </a:lnTo>
                  <a:lnTo>
                    <a:pt x="111881" y="93993"/>
                  </a:lnTo>
                  <a:lnTo>
                    <a:pt x="113045" y="93763"/>
                  </a:lnTo>
                  <a:lnTo>
                    <a:pt x="114194" y="93518"/>
                  </a:lnTo>
                  <a:lnTo>
                    <a:pt x="115343" y="93243"/>
                  </a:lnTo>
                  <a:lnTo>
                    <a:pt x="116461" y="92936"/>
                  </a:lnTo>
                  <a:lnTo>
                    <a:pt x="117579" y="92599"/>
                  </a:lnTo>
                  <a:lnTo>
                    <a:pt x="118697" y="92232"/>
                  </a:lnTo>
                  <a:lnTo>
                    <a:pt x="119784" y="91849"/>
                  </a:lnTo>
                  <a:lnTo>
                    <a:pt x="120872" y="91435"/>
                  </a:lnTo>
                  <a:lnTo>
                    <a:pt x="121944" y="91007"/>
                  </a:lnTo>
                  <a:lnTo>
                    <a:pt x="123001" y="90547"/>
                  </a:lnTo>
                  <a:lnTo>
                    <a:pt x="124042" y="90057"/>
                  </a:lnTo>
                  <a:lnTo>
                    <a:pt x="125068" y="89552"/>
                  </a:lnTo>
                  <a:lnTo>
                    <a:pt x="126079" y="89015"/>
                  </a:lnTo>
                  <a:lnTo>
                    <a:pt x="127075" y="88449"/>
                  </a:lnTo>
                  <a:lnTo>
                    <a:pt x="128055" y="87867"/>
                  </a:lnTo>
                  <a:lnTo>
                    <a:pt x="129035" y="87269"/>
                  </a:lnTo>
                  <a:lnTo>
                    <a:pt x="129985" y="86642"/>
                  </a:lnTo>
                  <a:lnTo>
                    <a:pt x="130919" y="85983"/>
                  </a:lnTo>
                  <a:lnTo>
                    <a:pt x="131838" y="85324"/>
                  </a:lnTo>
                  <a:lnTo>
                    <a:pt x="132741" y="84620"/>
                  </a:lnTo>
                  <a:lnTo>
                    <a:pt x="133630" y="83915"/>
                  </a:lnTo>
                  <a:lnTo>
                    <a:pt x="134503" y="83180"/>
                  </a:lnTo>
                  <a:lnTo>
                    <a:pt x="135345" y="82430"/>
                  </a:lnTo>
                  <a:lnTo>
                    <a:pt x="136188" y="81649"/>
                  </a:lnTo>
                  <a:lnTo>
                    <a:pt x="136999" y="80852"/>
                  </a:lnTo>
                  <a:lnTo>
                    <a:pt x="137780" y="80040"/>
                  </a:lnTo>
                  <a:lnTo>
                    <a:pt x="138561" y="79213"/>
                  </a:lnTo>
                  <a:lnTo>
                    <a:pt x="139312" y="78356"/>
                  </a:lnTo>
                  <a:lnTo>
                    <a:pt x="140047" y="77498"/>
                  </a:lnTo>
                  <a:lnTo>
                    <a:pt x="140767" y="76610"/>
                  </a:lnTo>
                  <a:lnTo>
                    <a:pt x="141456" y="75706"/>
                  </a:lnTo>
                  <a:lnTo>
                    <a:pt x="142130" y="74787"/>
                  </a:lnTo>
                  <a:lnTo>
                    <a:pt x="142773" y="73838"/>
                  </a:lnTo>
                  <a:lnTo>
                    <a:pt x="143401" y="72888"/>
                  </a:lnTo>
                  <a:lnTo>
                    <a:pt x="144014" y="71923"/>
                  </a:lnTo>
                  <a:lnTo>
                    <a:pt x="144596" y="70943"/>
                  </a:lnTo>
                  <a:lnTo>
                    <a:pt x="145147" y="69947"/>
                  </a:lnTo>
                  <a:lnTo>
                    <a:pt x="145683" y="68921"/>
                  </a:lnTo>
                  <a:lnTo>
                    <a:pt x="146189" y="67895"/>
                  </a:lnTo>
                  <a:lnTo>
                    <a:pt x="146679" y="66854"/>
                  </a:lnTo>
                  <a:lnTo>
                    <a:pt x="147138" y="65797"/>
                  </a:lnTo>
                  <a:lnTo>
                    <a:pt x="147582" y="64725"/>
                  </a:lnTo>
                  <a:lnTo>
                    <a:pt x="147996" y="63653"/>
                  </a:lnTo>
                  <a:lnTo>
                    <a:pt x="148379" y="62550"/>
                  </a:lnTo>
                  <a:lnTo>
                    <a:pt x="148731" y="61447"/>
                  </a:lnTo>
                  <a:lnTo>
                    <a:pt x="149068" y="60329"/>
                  </a:lnTo>
                  <a:lnTo>
                    <a:pt x="149374" y="59196"/>
                  </a:lnTo>
                  <a:lnTo>
                    <a:pt x="149650" y="58062"/>
                  </a:lnTo>
                  <a:lnTo>
                    <a:pt x="149910" y="56914"/>
                  </a:lnTo>
                  <a:lnTo>
                    <a:pt x="150125" y="55750"/>
                  </a:lnTo>
                  <a:lnTo>
                    <a:pt x="150324" y="54570"/>
                  </a:lnTo>
                  <a:lnTo>
                    <a:pt x="150492" y="53391"/>
                  </a:lnTo>
                  <a:lnTo>
                    <a:pt x="150615" y="52212"/>
                  </a:lnTo>
                  <a:lnTo>
                    <a:pt x="150722" y="51002"/>
                  </a:lnTo>
                  <a:lnTo>
                    <a:pt x="150799" y="49807"/>
                  </a:lnTo>
                  <a:lnTo>
                    <a:pt x="150845" y="48582"/>
                  </a:lnTo>
                  <a:lnTo>
                    <a:pt x="150860" y="47357"/>
                  </a:lnTo>
                  <a:lnTo>
                    <a:pt x="150845" y="46147"/>
                  </a:lnTo>
                  <a:lnTo>
                    <a:pt x="150799" y="44921"/>
                  </a:lnTo>
                  <a:lnTo>
                    <a:pt x="150722" y="43727"/>
                  </a:lnTo>
                  <a:lnTo>
                    <a:pt x="150615" y="42517"/>
                  </a:lnTo>
                  <a:lnTo>
                    <a:pt x="150492" y="41338"/>
                  </a:lnTo>
                  <a:lnTo>
                    <a:pt x="150324" y="40158"/>
                  </a:lnTo>
                  <a:lnTo>
                    <a:pt x="150125" y="38979"/>
                  </a:lnTo>
                  <a:lnTo>
                    <a:pt x="149910" y="37815"/>
                  </a:lnTo>
                  <a:lnTo>
                    <a:pt x="149650" y="36666"/>
                  </a:lnTo>
                  <a:lnTo>
                    <a:pt x="149374" y="35533"/>
                  </a:lnTo>
                  <a:lnTo>
                    <a:pt x="149068" y="34400"/>
                  </a:lnTo>
                  <a:lnTo>
                    <a:pt x="148731" y="33281"/>
                  </a:lnTo>
                  <a:lnTo>
                    <a:pt x="148379" y="32179"/>
                  </a:lnTo>
                  <a:lnTo>
                    <a:pt x="147996" y="31076"/>
                  </a:lnTo>
                  <a:lnTo>
                    <a:pt x="147582" y="30004"/>
                  </a:lnTo>
                  <a:lnTo>
                    <a:pt x="147138" y="28932"/>
                  </a:lnTo>
                  <a:lnTo>
                    <a:pt x="146679" y="27875"/>
                  </a:lnTo>
                  <a:lnTo>
                    <a:pt x="146189" y="26834"/>
                  </a:lnTo>
                  <a:lnTo>
                    <a:pt x="145683" y="25807"/>
                  </a:lnTo>
                  <a:lnTo>
                    <a:pt x="145147" y="24781"/>
                  </a:lnTo>
                  <a:lnTo>
                    <a:pt x="144596" y="23786"/>
                  </a:lnTo>
                  <a:lnTo>
                    <a:pt x="144014" y="22806"/>
                  </a:lnTo>
                  <a:lnTo>
                    <a:pt x="143401" y="21841"/>
                  </a:lnTo>
                  <a:lnTo>
                    <a:pt x="142773" y="20876"/>
                  </a:lnTo>
                  <a:lnTo>
                    <a:pt x="142130" y="19941"/>
                  </a:lnTo>
                  <a:lnTo>
                    <a:pt x="141456" y="19023"/>
                  </a:lnTo>
                  <a:lnTo>
                    <a:pt x="140767" y="18119"/>
                  </a:lnTo>
                  <a:lnTo>
                    <a:pt x="140047" y="17231"/>
                  </a:lnTo>
                  <a:lnTo>
                    <a:pt x="139312" y="16373"/>
                  </a:lnTo>
                  <a:lnTo>
                    <a:pt x="138561" y="15515"/>
                  </a:lnTo>
                  <a:lnTo>
                    <a:pt x="137780" y="14688"/>
                  </a:lnTo>
                  <a:lnTo>
                    <a:pt x="136999" y="13876"/>
                  </a:lnTo>
                  <a:lnTo>
                    <a:pt x="136188" y="13080"/>
                  </a:lnTo>
                  <a:lnTo>
                    <a:pt x="135345" y="12299"/>
                  </a:lnTo>
                  <a:lnTo>
                    <a:pt x="134503" y="11548"/>
                  </a:lnTo>
                  <a:lnTo>
                    <a:pt x="133630" y="10813"/>
                  </a:lnTo>
                  <a:lnTo>
                    <a:pt x="132741" y="10109"/>
                  </a:lnTo>
                  <a:lnTo>
                    <a:pt x="131838" y="9404"/>
                  </a:lnTo>
                  <a:lnTo>
                    <a:pt x="130919" y="8746"/>
                  </a:lnTo>
                  <a:lnTo>
                    <a:pt x="129985" y="8087"/>
                  </a:lnTo>
                  <a:lnTo>
                    <a:pt x="129035" y="7459"/>
                  </a:lnTo>
                  <a:lnTo>
                    <a:pt x="128055" y="6862"/>
                  </a:lnTo>
                  <a:lnTo>
                    <a:pt x="127075" y="6280"/>
                  </a:lnTo>
                  <a:lnTo>
                    <a:pt x="126079" y="5713"/>
                  </a:lnTo>
                  <a:lnTo>
                    <a:pt x="125068" y="5177"/>
                  </a:lnTo>
                  <a:lnTo>
                    <a:pt x="124042" y="4672"/>
                  </a:lnTo>
                  <a:lnTo>
                    <a:pt x="123001" y="4182"/>
                  </a:lnTo>
                  <a:lnTo>
                    <a:pt x="121944" y="3722"/>
                  </a:lnTo>
                  <a:lnTo>
                    <a:pt x="120872" y="3278"/>
                  </a:lnTo>
                  <a:lnTo>
                    <a:pt x="119784" y="2880"/>
                  </a:lnTo>
                  <a:lnTo>
                    <a:pt x="118697" y="2482"/>
                  </a:lnTo>
                  <a:lnTo>
                    <a:pt x="117579" y="2129"/>
                  </a:lnTo>
                  <a:lnTo>
                    <a:pt x="116461" y="1792"/>
                  </a:lnTo>
                  <a:lnTo>
                    <a:pt x="115343" y="1486"/>
                  </a:lnTo>
                  <a:lnTo>
                    <a:pt x="114194" y="1210"/>
                  </a:lnTo>
                  <a:lnTo>
                    <a:pt x="113045" y="965"/>
                  </a:lnTo>
                  <a:lnTo>
                    <a:pt x="111881" y="736"/>
                  </a:lnTo>
                  <a:lnTo>
                    <a:pt x="110717" y="552"/>
                  </a:lnTo>
                  <a:lnTo>
                    <a:pt x="109538" y="383"/>
                  </a:lnTo>
                  <a:lnTo>
                    <a:pt x="108344" y="245"/>
                  </a:lnTo>
                  <a:lnTo>
                    <a:pt x="107149" y="138"/>
                  </a:lnTo>
                  <a:lnTo>
                    <a:pt x="105939" y="62"/>
                  </a:lnTo>
                  <a:lnTo>
                    <a:pt x="104729" y="16"/>
                  </a:lnTo>
                  <a:lnTo>
                    <a:pt x="1035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0BBBFF03-882A-4351-BF11-EBBD9692A93D}"/>
              </a:ext>
            </a:extLst>
          </p:cNvPr>
          <p:cNvGrpSpPr/>
          <p:nvPr/>
        </p:nvGrpSpPr>
        <p:grpSpPr>
          <a:xfrm>
            <a:off x="3308447" y="2351588"/>
            <a:ext cx="935884" cy="871175"/>
            <a:chOff x="3308447" y="2351588"/>
            <a:chExt cx="935884" cy="871175"/>
          </a:xfrm>
        </p:grpSpPr>
        <p:sp>
          <p:nvSpPr>
            <p:cNvPr id="174" name="Google Shape;337;p18">
              <a:extLst>
                <a:ext uri="{FF2B5EF4-FFF2-40B4-BE49-F238E27FC236}">
                  <a16:creationId xmlns:a16="http://schemas.microsoft.com/office/drawing/2014/main" id="{8065131A-31D3-40DF-BCA7-321039BAE07C}"/>
                </a:ext>
              </a:extLst>
            </p:cNvPr>
            <p:cNvSpPr/>
            <p:nvPr/>
          </p:nvSpPr>
          <p:spPr>
            <a:xfrm>
              <a:off x="3308447" y="2351588"/>
              <a:ext cx="935884" cy="871175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38;p18">
              <a:extLst>
                <a:ext uri="{FF2B5EF4-FFF2-40B4-BE49-F238E27FC236}">
                  <a16:creationId xmlns:a16="http://schemas.microsoft.com/office/drawing/2014/main" id="{6E055D03-33CC-46E4-AB4B-223A08F6D9F7}"/>
                </a:ext>
              </a:extLst>
            </p:cNvPr>
            <p:cNvSpPr/>
            <p:nvPr/>
          </p:nvSpPr>
          <p:spPr>
            <a:xfrm>
              <a:off x="3308447" y="2351588"/>
              <a:ext cx="935884" cy="871175"/>
            </a:xfrm>
            <a:prstGeom prst="pie">
              <a:avLst>
                <a:gd name="adj1" fmla="val 16261269"/>
                <a:gd name="adj2" fmla="val 109835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52;p18">
              <a:extLst>
                <a:ext uri="{FF2B5EF4-FFF2-40B4-BE49-F238E27FC236}">
                  <a16:creationId xmlns:a16="http://schemas.microsoft.com/office/drawing/2014/main" id="{E051BC59-2C3E-4DB4-BE01-F3F955181EF1}"/>
                </a:ext>
              </a:extLst>
            </p:cNvPr>
            <p:cNvSpPr/>
            <p:nvPr/>
          </p:nvSpPr>
          <p:spPr>
            <a:xfrm>
              <a:off x="3690647" y="2648515"/>
              <a:ext cx="341199" cy="233961"/>
            </a:xfrm>
            <a:custGeom>
              <a:avLst/>
              <a:gdLst/>
              <a:ahLst/>
              <a:cxnLst/>
              <a:rect l="l" t="t" r="r" b="b"/>
              <a:pathLst>
                <a:path w="151044" h="109477" extrusionOk="0">
                  <a:moveTo>
                    <a:pt x="47372" y="33679"/>
                  </a:moveTo>
                  <a:lnTo>
                    <a:pt x="48091" y="33695"/>
                  </a:lnTo>
                  <a:lnTo>
                    <a:pt x="48827" y="33725"/>
                  </a:lnTo>
                  <a:lnTo>
                    <a:pt x="49546" y="33771"/>
                  </a:lnTo>
                  <a:lnTo>
                    <a:pt x="50266" y="33832"/>
                  </a:lnTo>
                  <a:lnTo>
                    <a:pt x="50986" y="33909"/>
                  </a:lnTo>
                  <a:lnTo>
                    <a:pt x="51691" y="34016"/>
                  </a:lnTo>
                  <a:lnTo>
                    <a:pt x="52395" y="34123"/>
                  </a:lnTo>
                  <a:lnTo>
                    <a:pt x="53100" y="34261"/>
                  </a:lnTo>
                  <a:lnTo>
                    <a:pt x="53789" y="34414"/>
                  </a:lnTo>
                  <a:lnTo>
                    <a:pt x="54463" y="34583"/>
                  </a:lnTo>
                  <a:lnTo>
                    <a:pt x="55152" y="34767"/>
                  </a:lnTo>
                  <a:lnTo>
                    <a:pt x="55811" y="34966"/>
                  </a:lnTo>
                  <a:lnTo>
                    <a:pt x="56484" y="35180"/>
                  </a:lnTo>
                  <a:lnTo>
                    <a:pt x="57143" y="35410"/>
                  </a:lnTo>
                  <a:lnTo>
                    <a:pt x="57786" y="35655"/>
                  </a:lnTo>
                  <a:lnTo>
                    <a:pt x="58430" y="35915"/>
                  </a:lnTo>
                  <a:lnTo>
                    <a:pt x="59057" y="36191"/>
                  </a:lnTo>
                  <a:lnTo>
                    <a:pt x="59685" y="36482"/>
                  </a:lnTo>
                  <a:lnTo>
                    <a:pt x="60298" y="36788"/>
                  </a:lnTo>
                  <a:lnTo>
                    <a:pt x="60911" y="37110"/>
                  </a:lnTo>
                  <a:lnTo>
                    <a:pt x="61508" y="37447"/>
                  </a:lnTo>
                  <a:lnTo>
                    <a:pt x="62105" y="37799"/>
                  </a:lnTo>
                  <a:lnTo>
                    <a:pt x="62687" y="38167"/>
                  </a:lnTo>
                  <a:lnTo>
                    <a:pt x="63254" y="38534"/>
                  </a:lnTo>
                  <a:lnTo>
                    <a:pt x="63821" y="38933"/>
                  </a:lnTo>
                  <a:lnTo>
                    <a:pt x="64372" y="39331"/>
                  </a:lnTo>
                  <a:lnTo>
                    <a:pt x="64908" y="39744"/>
                  </a:lnTo>
                  <a:lnTo>
                    <a:pt x="65444" y="40173"/>
                  </a:lnTo>
                  <a:lnTo>
                    <a:pt x="65965" y="40617"/>
                  </a:lnTo>
                  <a:lnTo>
                    <a:pt x="66470" y="41062"/>
                  </a:lnTo>
                  <a:lnTo>
                    <a:pt x="66976" y="41536"/>
                  </a:lnTo>
                  <a:lnTo>
                    <a:pt x="67466" y="42011"/>
                  </a:lnTo>
                  <a:lnTo>
                    <a:pt x="67941" y="42501"/>
                  </a:lnTo>
                  <a:lnTo>
                    <a:pt x="68400" y="42991"/>
                  </a:lnTo>
                  <a:lnTo>
                    <a:pt x="68860" y="43512"/>
                  </a:lnTo>
                  <a:lnTo>
                    <a:pt x="69288" y="44033"/>
                  </a:lnTo>
                  <a:lnTo>
                    <a:pt x="69717" y="44553"/>
                  </a:lnTo>
                  <a:lnTo>
                    <a:pt x="70131" y="45105"/>
                  </a:lnTo>
                  <a:lnTo>
                    <a:pt x="70544" y="45656"/>
                  </a:lnTo>
                  <a:lnTo>
                    <a:pt x="70927" y="46208"/>
                  </a:lnTo>
                  <a:lnTo>
                    <a:pt x="71310" y="46790"/>
                  </a:lnTo>
                  <a:lnTo>
                    <a:pt x="71662" y="47372"/>
                  </a:lnTo>
                  <a:lnTo>
                    <a:pt x="72015" y="47954"/>
                  </a:lnTo>
                  <a:lnTo>
                    <a:pt x="72352" y="48551"/>
                  </a:lnTo>
                  <a:lnTo>
                    <a:pt x="72673" y="49164"/>
                  </a:lnTo>
                  <a:lnTo>
                    <a:pt x="72979" y="49776"/>
                  </a:lnTo>
                  <a:lnTo>
                    <a:pt x="73270" y="50404"/>
                  </a:lnTo>
                  <a:lnTo>
                    <a:pt x="73546" y="51047"/>
                  </a:lnTo>
                  <a:lnTo>
                    <a:pt x="73807" y="51691"/>
                  </a:lnTo>
                  <a:lnTo>
                    <a:pt x="74067" y="52334"/>
                  </a:lnTo>
                  <a:lnTo>
                    <a:pt x="74297" y="52992"/>
                  </a:lnTo>
                  <a:lnTo>
                    <a:pt x="74511" y="53651"/>
                  </a:lnTo>
                  <a:lnTo>
                    <a:pt x="74710" y="54325"/>
                  </a:lnTo>
                  <a:lnTo>
                    <a:pt x="74894" y="54999"/>
                  </a:lnTo>
                  <a:lnTo>
                    <a:pt x="75062" y="55688"/>
                  </a:lnTo>
                  <a:lnTo>
                    <a:pt x="75200" y="56377"/>
                  </a:lnTo>
                  <a:lnTo>
                    <a:pt x="75338" y="57066"/>
                  </a:lnTo>
                  <a:lnTo>
                    <a:pt x="75461" y="57771"/>
                  </a:lnTo>
                  <a:lnTo>
                    <a:pt x="75553" y="58491"/>
                  </a:lnTo>
                  <a:lnTo>
                    <a:pt x="75644" y="59195"/>
                  </a:lnTo>
                  <a:lnTo>
                    <a:pt x="75706" y="59915"/>
                  </a:lnTo>
                  <a:lnTo>
                    <a:pt x="75752" y="60635"/>
                  </a:lnTo>
                  <a:lnTo>
                    <a:pt x="75782" y="61370"/>
                  </a:lnTo>
                  <a:lnTo>
                    <a:pt x="75782" y="62105"/>
                  </a:lnTo>
                  <a:lnTo>
                    <a:pt x="75782" y="62840"/>
                  </a:lnTo>
                  <a:lnTo>
                    <a:pt x="75752" y="63560"/>
                  </a:lnTo>
                  <a:lnTo>
                    <a:pt x="75706" y="64295"/>
                  </a:lnTo>
                  <a:lnTo>
                    <a:pt x="75644" y="65015"/>
                  </a:lnTo>
                  <a:lnTo>
                    <a:pt x="75553" y="65720"/>
                  </a:lnTo>
                  <a:lnTo>
                    <a:pt x="75461" y="66440"/>
                  </a:lnTo>
                  <a:lnTo>
                    <a:pt x="75338" y="67129"/>
                  </a:lnTo>
                  <a:lnTo>
                    <a:pt x="75200" y="67833"/>
                  </a:lnTo>
                  <a:lnTo>
                    <a:pt x="75062" y="68523"/>
                  </a:lnTo>
                  <a:lnTo>
                    <a:pt x="74894" y="69212"/>
                  </a:lnTo>
                  <a:lnTo>
                    <a:pt x="74710" y="69886"/>
                  </a:lnTo>
                  <a:lnTo>
                    <a:pt x="74511" y="70560"/>
                  </a:lnTo>
                  <a:lnTo>
                    <a:pt x="74297" y="71218"/>
                  </a:lnTo>
                  <a:lnTo>
                    <a:pt x="74067" y="71877"/>
                  </a:lnTo>
                  <a:lnTo>
                    <a:pt x="73807" y="72520"/>
                  </a:lnTo>
                  <a:lnTo>
                    <a:pt x="73546" y="73163"/>
                  </a:lnTo>
                  <a:lnTo>
                    <a:pt x="73270" y="73807"/>
                  </a:lnTo>
                  <a:lnTo>
                    <a:pt x="72979" y="74419"/>
                  </a:lnTo>
                  <a:lnTo>
                    <a:pt x="72673" y="75047"/>
                  </a:lnTo>
                  <a:lnTo>
                    <a:pt x="72352" y="75644"/>
                  </a:lnTo>
                  <a:lnTo>
                    <a:pt x="72015" y="76257"/>
                  </a:lnTo>
                  <a:lnTo>
                    <a:pt x="71662" y="76839"/>
                  </a:lnTo>
                  <a:lnTo>
                    <a:pt x="71310" y="77421"/>
                  </a:lnTo>
                  <a:lnTo>
                    <a:pt x="70927" y="77988"/>
                  </a:lnTo>
                  <a:lnTo>
                    <a:pt x="70544" y="78554"/>
                  </a:lnTo>
                  <a:lnTo>
                    <a:pt x="70131" y="79106"/>
                  </a:lnTo>
                  <a:lnTo>
                    <a:pt x="69717" y="79657"/>
                  </a:lnTo>
                  <a:lnTo>
                    <a:pt x="69288" y="80178"/>
                  </a:lnTo>
                  <a:lnTo>
                    <a:pt x="68860" y="80699"/>
                  </a:lnTo>
                  <a:lnTo>
                    <a:pt x="68400" y="81219"/>
                  </a:lnTo>
                  <a:lnTo>
                    <a:pt x="67941" y="81709"/>
                  </a:lnTo>
                  <a:lnTo>
                    <a:pt x="67466" y="82200"/>
                  </a:lnTo>
                  <a:lnTo>
                    <a:pt x="66976" y="82674"/>
                  </a:lnTo>
                  <a:lnTo>
                    <a:pt x="66470" y="83134"/>
                  </a:lnTo>
                  <a:lnTo>
                    <a:pt x="65965" y="83593"/>
                  </a:lnTo>
                  <a:lnTo>
                    <a:pt x="65444" y="84037"/>
                  </a:lnTo>
                  <a:lnTo>
                    <a:pt x="64908" y="84466"/>
                  </a:lnTo>
                  <a:lnTo>
                    <a:pt x="64372" y="84880"/>
                  </a:lnTo>
                  <a:lnTo>
                    <a:pt x="63821" y="85278"/>
                  </a:lnTo>
                  <a:lnTo>
                    <a:pt x="63254" y="85676"/>
                  </a:lnTo>
                  <a:lnTo>
                    <a:pt x="62687" y="86044"/>
                  </a:lnTo>
                  <a:lnTo>
                    <a:pt x="62105" y="86411"/>
                  </a:lnTo>
                  <a:lnTo>
                    <a:pt x="61508" y="86764"/>
                  </a:lnTo>
                  <a:lnTo>
                    <a:pt x="60911" y="87101"/>
                  </a:lnTo>
                  <a:lnTo>
                    <a:pt x="60298" y="87422"/>
                  </a:lnTo>
                  <a:lnTo>
                    <a:pt x="59685" y="87729"/>
                  </a:lnTo>
                  <a:lnTo>
                    <a:pt x="59057" y="88020"/>
                  </a:lnTo>
                  <a:lnTo>
                    <a:pt x="58430" y="88295"/>
                  </a:lnTo>
                  <a:lnTo>
                    <a:pt x="57786" y="88556"/>
                  </a:lnTo>
                  <a:lnTo>
                    <a:pt x="57143" y="88801"/>
                  </a:lnTo>
                  <a:lnTo>
                    <a:pt x="56484" y="89030"/>
                  </a:lnTo>
                  <a:lnTo>
                    <a:pt x="55811" y="89245"/>
                  </a:lnTo>
                  <a:lnTo>
                    <a:pt x="55152" y="89444"/>
                  </a:lnTo>
                  <a:lnTo>
                    <a:pt x="54463" y="89628"/>
                  </a:lnTo>
                  <a:lnTo>
                    <a:pt x="53789" y="89796"/>
                  </a:lnTo>
                  <a:lnTo>
                    <a:pt x="53100" y="89949"/>
                  </a:lnTo>
                  <a:lnTo>
                    <a:pt x="52395" y="90087"/>
                  </a:lnTo>
                  <a:lnTo>
                    <a:pt x="51691" y="90194"/>
                  </a:lnTo>
                  <a:lnTo>
                    <a:pt x="50986" y="90302"/>
                  </a:lnTo>
                  <a:lnTo>
                    <a:pt x="50266" y="90378"/>
                  </a:lnTo>
                  <a:lnTo>
                    <a:pt x="49546" y="90439"/>
                  </a:lnTo>
                  <a:lnTo>
                    <a:pt x="48827" y="90485"/>
                  </a:lnTo>
                  <a:lnTo>
                    <a:pt x="48091" y="90516"/>
                  </a:lnTo>
                  <a:lnTo>
                    <a:pt x="47372" y="90531"/>
                  </a:lnTo>
                  <a:lnTo>
                    <a:pt x="46636" y="90516"/>
                  </a:lnTo>
                  <a:lnTo>
                    <a:pt x="45901" y="90485"/>
                  </a:lnTo>
                  <a:lnTo>
                    <a:pt x="45181" y="90439"/>
                  </a:lnTo>
                  <a:lnTo>
                    <a:pt x="44462" y="90378"/>
                  </a:lnTo>
                  <a:lnTo>
                    <a:pt x="43742" y="90302"/>
                  </a:lnTo>
                  <a:lnTo>
                    <a:pt x="43037" y="90194"/>
                  </a:lnTo>
                  <a:lnTo>
                    <a:pt x="42333" y="90087"/>
                  </a:lnTo>
                  <a:lnTo>
                    <a:pt x="41643" y="89949"/>
                  </a:lnTo>
                  <a:lnTo>
                    <a:pt x="40939" y="89796"/>
                  </a:lnTo>
                  <a:lnTo>
                    <a:pt x="40265" y="89628"/>
                  </a:lnTo>
                  <a:lnTo>
                    <a:pt x="39591" y="89444"/>
                  </a:lnTo>
                  <a:lnTo>
                    <a:pt x="38917" y="89245"/>
                  </a:lnTo>
                  <a:lnTo>
                    <a:pt x="38243" y="89030"/>
                  </a:lnTo>
                  <a:lnTo>
                    <a:pt x="37600" y="88801"/>
                  </a:lnTo>
                  <a:lnTo>
                    <a:pt x="36942" y="88556"/>
                  </a:lnTo>
                  <a:lnTo>
                    <a:pt x="36298" y="88295"/>
                  </a:lnTo>
                  <a:lnTo>
                    <a:pt x="35670" y="88020"/>
                  </a:lnTo>
                  <a:lnTo>
                    <a:pt x="35042" y="87729"/>
                  </a:lnTo>
                  <a:lnTo>
                    <a:pt x="34430" y="87422"/>
                  </a:lnTo>
                  <a:lnTo>
                    <a:pt x="33817" y="87101"/>
                  </a:lnTo>
                  <a:lnTo>
                    <a:pt x="33220" y="86764"/>
                  </a:lnTo>
                  <a:lnTo>
                    <a:pt x="32623" y="86411"/>
                  </a:lnTo>
                  <a:lnTo>
                    <a:pt x="32041" y="86044"/>
                  </a:lnTo>
                  <a:lnTo>
                    <a:pt x="31474" y="85676"/>
                  </a:lnTo>
                  <a:lnTo>
                    <a:pt x="30907" y="85278"/>
                  </a:lnTo>
                  <a:lnTo>
                    <a:pt x="30356" y="84880"/>
                  </a:lnTo>
                  <a:lnTo>
                    <a:pt x="29820" y="84466"/>
                  </a:lnTo>
                  <a:lnTo>
                    <a:pt x="29284" y="84037"/>
                  </a:lnTo>
                  <a:lnTo>
                    <a:pt x="28763" y="83593"/>
                  </a:lnTo>
                  <a:lnTo>
                    <a:pt x="28258" y="83134"/>
                  </a:lnTo>
                  <a:lnTo>
                    <a:pt x="27752" y="82674"/>
                  </a:lnTo>
                  <a:lnTo>
                    <a:pt x="27262" y="82200"/>
                  </a:lnTo>
                  <a:lnTo>
                    <a:pt x="26787" y="81709"/>
                  </a:lnTo>
                  <a:lnTo>
                    <a:pt x="26328" y="81219"/>
                  </a:lnTo>
                  <a:lnTo>
                    <a:pt x="25868" y="80699"/>
                  </a:lnTo>
                  <a:lnTo>
                    <a:pt x="25439" y="80178"/>
                  </a:lnTo>
                  <a:lnTo>
                    <a:pt x="25011" y="79657"/>
                  </a:lnTo>
                  <a:lnTo>
                    <a:pt x="24597" y="79106"/>
                  </a:lnTo>
                  <a:lnTo>
                    <a:pt x="24184" y="78554"/>
                  </a:lnTo>
                  <a:lnTo>
                    <a:pt x="23801" y="77988"/>
                  </a:lnTo>
                  <a:lnTo>
                    <a:pt x="23418" y="77421"/>
                  </a:lnTo>
                  <a:lnTo>
                    <a:pt x="23065" y="76839"/>
                  </a:lnTo>
                  <a:lnTo>
                    <a:pt x="22713" y="76257"/>
                  </a:lnTo>
                  <a:lnTo>
                    <a:pt x="22376" y="75644"/>
                  </a:lnTo>
                  <a:lnTo>
                    <a:pt x="22055" y="75047"/>
                  </a:lnTo>
                  <a:lnTo>
                    <a:pt x="21748" y="74419"/>
                  </a:lnTo>
                  <a:lnTo>
                    <a:pt x="21457" y="73807"/>
                  </a:lnTo>
                  <a:lnTo>
                    <a:pt x="21182" y="73163"/>
                  </a:lnTo>
                  <a:lnTo>
                    <a:pt x="20921" y="72520"/>
                  </a:lnTo>
                  <a:lnTo>
                    <a:pt x="20676" y="71877"/>
                  </a:lnTo>
                  <a:lnTo>
                    <a:pt x="20431" y="71218"/>
                  </a:lnTo>
                  <a:lnTo>
                    <a:pt x="20217" y="70560"/>
                  </a:lnTo>
                  <a:lnTo>
                    <a:pt x="20018" y="69886"/>
                  </a:lnTo>
                  <a:lnTo>
                    <a:pt x="19834" y="69212"/>
                  </a:lnTo>
                  <a:lnTo>
                    <a:pt x="19681" y="68523"/>
                  </a:lnTo>
                  <a:lnTo>
                    <a:pt x="19528" y="67833"/>
                  </a:lnTo>
                  <a:lnTo>
                    <a:pt x="19390" y="67129"/>
                  </a:lnTo>
                  <a:lnTo>
                    <a:pt x="19267" y="66440"/>
                  </a:lnTo>
                  <a:lnTo>
                    <a:pt x="19175" y="65720"/>
                  </a:lnTo>
                  <a:lnTo>
                    <a:pt x="19099" y="65015"/>
                  </a:lnTo>
                  <a:lnTo>
                    <a:pt x="19022" y="64295"/>
                  </a:lnTo>
                  <a:lnTo>
                    <a:pt x="18976" y="63560"/>
                  </a:lnTo>
                  <a:lnTo>
                    <a:pt x="18961" y="62840"/>
                  </a:lnTo>
                  <a:lnTo>
                    <a:pt x="18946" y="62105"/>
                  </a:lnTo>
                  <a:lnTo>
                    <a:pt x="18961" y="61370"/>
                  </a:lnTo>
                  <a:lnTo>
                    <a:pt x="18976" y="60635"/>
                  </a:lnTo>
                  <a:lnTo>
                    <a:pt x="19022" y="59915"/>
                  </a:lnTo>
                  <a:lnTo>
                    <a:pt x="19099" y="59195"/>
                  </a:lnTo>
                  <a:lnTo>
                    <a:pt x="19175" y="58491"/>
                  </a:lnTo>
                  <a:lnTo>
                    <a:pt x="19267" y="57771"/>
                  </a:lnTo>
                  <a:lnTo>
                    <a:pt x="19390" y="57066"/>
                  </a:lnTo>
                  <a:lnTo>
                    <a:pt x="19528" y="56377"/>
                  </a:lnTo>
                  <a:lnTo>
                    <a:pt x="19681" y="55688"/>
                  </a:lnTo>
                  <a:lnTo>
                    <a:pt x="19834" y="54999"/>
                  </a:lnTo>
                  <a:lnTo>
                    <a:pt x="20018" y="54325"/>
                  </a:lnTo>
                  <a:lnTo>
                    <a:pt x="20217" y="53651"/>
                  </a:lnTo>
                  <a:lnTo>
                    <a:pt x="20431" y="52992"/>
                  </a:lnTo>
                  <a:lnTo>
                    <a:pt x="20676" y="52334"/>
                  </a:lnTo>
                  <a:lnTo>
                    <a:pt x="20921" y="51691"/>
                  </a:lnTo>
                  <a:lnTo>
                    <a:pt x="21182" y="51047"/>
                  </a:lnTo>
                  <a:lnTo>
                    <a:pt x="21457" y="50404"/>
                  </a:lnTo>
                  <a:lnTo>
                    <a:pt x="21748" y="49776"/>
                  </a:lnTo>
                  <a:lnTo>
                    <a:pt x="22055" y="49164"/>
                  </a:lnTo>
                  <a:lnTo>
                    <a:pt x="22376" y="48551"/>
                  </a:lnTo>
                  <a:lnTo>
                    <a:pt x="22713" y="47954"/>
                  </a:lnTo>
                  <a:lnTo>
                    <a:pt x="23065" y="47372"/>
                  </a:lnTo>
                  <a:lnTo>
                    <a:pt x="23418" y="46790"/>
                  </a:lnTo>
                  <a:lnTo>
                    <a:pt x="23801" y="46208"/>
                  </a:lnTo>
                  <a:lnTo>
                    <a:pt x="24184" y="45656"/>
                  </a:lnTo>
                  <a:lnTo>
                    <a:pt x="24597" y="45105"/>
                  </a:lnTo>
                  <a:lnTo>
                    <a:pt x="25011" y="44553"/>
                  </a:lnTo>
                  <a:lnTo>
                    <a:pt x="25439" y="44033"/>
                  </a:lnTo>
                  <a:lnTo>
                    <a:pt x="25868" y="43512"/>
                  </a:lnTo>
                  <a:lnTo>
                    <a:pt x="26328" y="42991"/>
                  </a:lnTo>
                  <a:lnTo>
                    <a:pt x="26787" y="42501"/>
                  </a:lnTo>
                  <a:lnTo>
                    <a:pt x="27262" y="42011"/>
                  </a:lnTo>
                  <a:lnTo>
                    <a:pt x="27752" y="41536"/>
                  </a:lnTo>
                  <a:lnTo>
                    <a:pt x="28258" y="41062"/>
                  </a:lnTo>
                  <a:lnTo>
                    <a:pt x="28763" y="40617"/>
                  </a:lnTo>
                  <a:lnTo>
                    <a:pt x="29284" y="40173"/>
                  </a:lnTo>
                  <a:lnTo>
                    <a:pt x="29820" y="39744"/>
                  </a:lnTo>
                  <a:lnTo>
                    <a:pt x="30356" y="39331"/>
                  </a:lnTo>
                  <a:lnTo>
                    <a:pt x="30907" y="38933"/>
                  </a:lnTo>
                  <a:lnTo>
                    <a:pt x="31474" y="38534"/>
                  </a:lnTo>
                  <a:lnTo>
                    <a:pt x="32041" y="38167"/>
                  </a:lnTo>
                  <a:lnTo>
                    <a:pt x="32623" y="37799"/>
                  </a:lnTo>
                  <a:lnTo>
                    <a:pt x="33220" y="37447"/>
                  </a:lnTo>
                  <a:lnTo>
                    <a:pt x="33817" y="37110"/>
                  </a:lnTo>
                  <a:lnTo>
                    <a:pt x="34430" y="36788"/>
                  </a:lnTo>
                  <a:lnTo>
                    <a:pt x="35042" y="36482"/>
                  </a:lnTo>
                  <a:lnTo>
                    <a:pt x="35670" y="36191"/>
                  </a:lnTo>
                  <a:lnTo>
                    <a:pt x="36298" y="35915"/>
                  </a:lnTo>
                  <a:lnTo>
                    <a:pt x="36942" y="35655"/>
                  </a:lnTo>
                  <a:lnTo>
                    <a:pt x="37600" y="35410"/>
                  </a:lnTo>
                  <a:lnTo>
                    <a:pt x="38243" y="35180"/>
                  </a:lnTo>
                  <a:lnTo>
                    <a:pt x="38917" y="34966"/>
                  </a:lnTo>
                  <a:lnTo>
                    <a:pt x="39591" y="34767"/>
                  </a:lnTo>
                  <a:lnTo>
                    <a:pt x="40265" y="34583"/>
                  </a:lnTo>
                  <a:lnTo>
                    <a:pt x="40939" y="34414"/>
                  </a:lnTo>
                  <a:lnTo>
                    <a:pt x="41643" y="34261"/>
                  </a:lnTo>
                  <a:lnTo>
                    <a:pt x="42333" y="34123"/>
                  </a:lnTo>
                  <a:lnTo>
                    <a:pt x="43037" y="34016"/>
                  </a:lnTo>
                  <a:lnTo>
                    <a:pt x="43742" y="33909"/>
                  </a:lnTo>
                  <a:lnTo>
                    <a:pt x="44462" y="33832"/>
                  </a:lnTo>
                  <a:lnTo>
                    <a:pt x="45181" y="33771"/>
                  </a:lnTo>
                  <a:lnTo>
                    <a:pt x="45901" y="33725"/>
                  </a:lnTo>
                  <a:lnTo>
                    <a:pt x="46636" y="33695"/>
                  </a:lnTo>
                  <a:lnTo>
                    <a:pt x="47372" y="33679"/>
                  </a:lnTo>
                  <a:close/>
                  <a:moveTo>
                    <a:pt x="117073" y="0"/>
                  </a:moveTo>
                  <a:lnTo>
                    <a:pt x="116905" y="15"/>
                  </a:lnTo>
                  <a:lnTo>
                    <a:pt x="116752" y="31"/>
                  </a:lnTo>
                  <a:lnTo>
                    <a:pt x="116599" y="61"/>
                  </a:lnTo>
                  <a:lnTo>
                    <a:pt x="116461" y="107"/>
                  </a:lnTo>
                  <a:lnTo>
                    <a:pt x="116323" y="153"/>
                  </a:lnTo>
                  <a:lnTo>
                    <a:pt x="116200" y="214"/>
                  </a:lnTo>
                  <a:lnTo>
                    <a:pt x="116093" y="291"/>
                  </a:lnTo>
                  <a:lnTo>
                    <a:pt x="115986" y="368"/>
                  </a:lnTo>
                  <a:lnTo>
                    <a:pt x="115894" y="444"/>
                  </a:lnTo>
                  <a:lnTo>
                    <a:pt x="115818" y="536"/>
                  </a:lnTo>
                  <a:lnTo>
                    <a:pt x="115741" y="643"/>
                  </a:lnTo>
                  <a:lnTo>
                    <a:pt x="115680" y="750"/>
                  </a:lnTo>
                  <a:lnTo>
                    <a:pt x="115634" y="873"/>
                  </a:lnTo>
                  <a:lnTo>
                    <a:pt x="115588" y="996"/>
                  </a:lnTo>
                  <a:lnTo>
                    <a:pt x="115557" y="1118"/>
                  </a:lnTo>
                  <a:lnTo>
                    <a:pt x="115542" y="1256"/>
                  </a:lnTo>
                  <a:lnTo>
                    <a:pt x="115527" y="1409"/>
                  </a:lnTo>
                  <a:lnTo>
                    <a:pt x="115527" y="1562"/>
                  </a:lnTo>
                  <a:lnTo>
                    <a:pt x="115542" y="1715"/>
                  </a:lnTo>
                  <a:lnTo>
                    <a:pt x="115573" y="1884"/>
                  </a:lnTo>
                  <a:lnTo>
                    <a:pt x="115603" y="2052"/>
                  </a:lnTo>
                  <a:lnTo>
                    <a:pt x="115649" y="2236"/>
                  </a:lnTo>
                  <a:lnTo>
                    <a:pt x="115710" y="2420"/>
                  </a:lnTo>
                  <a:lnTo>
                    <a:pt x="115787" y="2604"/>
                  </a:lnTo>
                  <a:lnTo>
                    <a:pt x="115971" y="3002"/>
                  </a:lnTo>
                  <a:lnTo>
                    <a:pt x="121607" y="14106"/>
                  </a:lnTo>
                  <a:lnTo>
                    <a:pt x="84987" y="33342"/>
                  </a:lnTo>
                  <a:lnTo>
                    <a:pt x="84589" y="32822"/>
                  </a:lnTo>
                  <a:lnTo>
                    <a:pt x="84160" y="32301"/>
                  </a:lnTo>
                  <a:lnTo>
                    <a:pt x="83746" y="31780"/>
                  </a:lnTo>
                  <a:lnTo>
                    <a:pt x="83318" y="31275"/>
                  </a:lnTo>
                  <a:lnTo>
                    <a:pt x="82873" y="30769"/>
                  </a:lnTo>
                  <a:lnTo>
                    <a:pt x="82429" y="30279"/>
                  </a:lnTo>
                  <a:lnTo>
                    <a:pt x="81985" y="29789"/>
                  </a:lnTo>
                  <a:lnTo>
                    <a:pt x="81526" y="29299"/>
                  </a:lnTo>
                  <a:lnTo>
                    <a:pt x="81051" y="28824"/>
                  </a:lnTo>
                  <a:lnTo>
                    <a:pt x="80591" y="28349"/>
                  </a:lnTo>
                  <a:lnTo>
                    <a:pt x="80101" y="27890"/>
                  </a:lnTo>
                  <a:lnTo>
                    <a:pt x="79626" y="27430"/>
                  </a:lnTo>
                  <a:lnTo>
                    <a:pt x="79136" y="26986"/>
                  </a:lnTo>
                  <a:lnTo>
                    <a:pt x="78631" y="26542"/>
                  </a:lnTo>
                  <a:lnTo>
                    <a:pt x="78126" y="26098"/>
                  </a:lnTo>
                  <a:lnTo>
                    <a:pt x="77620" y="25669"/>
                  </a:lnTo>
                  <a:lnTo>
                    <a:pt x="77099" y="25240"/>
                  </a:lnTo>
                  <a:lnTo>
                    <a:pt x="76579" y="24827"/>
                  </a:lnTo>
                  <a:lnTo>
                    <a:pt x="76058" y="24429"/>
                  </a:lnTo>
                  <a:lnTo>
                    <a:pt x="75522" y="24015"/>
                  </a:lnTo>
                  <a:lnTo>
                    <a:pt x="74986" y="23632"/>
                  </a:lnTo>
                  <a:lnTo>
                    <a:pt x="74434" y="23234"/>
                  </a:lnTo>
                  <a:lnTo>
                    <a:pt x="73883" y="22866"/>
                  </a:lnTo>
                  <a:lnTo>
                    <a:pt x="73332" y="22484"/>
                  </a:lnTo>
                  <a:lnTo>
                    <a:pt x="72765" y="22131"/>
                  </a:lnTo>
                  <a:lnTo>
                    <a:pt x="72198" y="21764"/>
                  </a:lnTo>
                  <a:lnTo>
                    <a:pt x="71632" y="21427"/>
                  </a:lnTo>
                  <a:lnTo>
                    <a:pt x="71050" y="21074"/>
                  </a:lnTo>
                  <a:lnTo>
                    <a:pt x="70468" y="20753"/>
                  </a:lnTo>
                  <a:lnTo>
                    <a:pt x="69870" y="20431"/>
                  </a:lnTo>
                  <a:lnTo>
                    <a:pt x="69288" y="20110"/>
                  </a:lnTo>
                  <a:lnTo>
                    <a:pt x="68691" y="19803"/>
                  </a:lnTo>
                  <a:lnTo>
                    <a:pt x="68078" y="19497"/>
                  </a:lnTo>
                  <a:lnTo>
                    <a:pt x="67481" y="19206"/>
                  </a:lnTo>
                  <a:lnTo>
                    <a:pt x="66868" y="18930"/>
                  </a:lnTo>
                  <a:lnTo>
                    <a:pt x="66241" y="18655"/>
                  </a:lnTo>
                  <a:lnTo>
                    <a:pt x="65628" y="18394"/>
                  </a:lnTo>
                  <a:lnTo>
                    <a:pt x="65000" y="18134"/>
                  </a:lnTo>
                  <a:lnTo>
                    <a:pt x="64372" y="17889"/>
                  </a:lnTo>
                  <a:lnTo>
                    <a:pt x="63729" y="17644"/>
                  </a:lnTo>
                  <a:lnTo>
                    <a:pt x="63086" y="17414"/>
                  </a:lnTo>
                  <a:lnTo>
                    <a:pt x="62442" y="17200"/>
                  </a:lnTo>
                  <a:lnTo>
                    <a:pt x="61799" y="16985"/>
                  </a:lnTo>
                  <a:lnTo>
                    <a:pt x="61140" y="16771"/>
                  </a:lnTo>
                  <a:lnTo>
                    <a:pt x="60497" y="16587"/>
                  </a:lnTo>
                  <a:lnTo>
                    <a:pt x="59823" y="16403"/>
                  </a:lnTo>
                  <a:lnTo>
                    <a:pt x="59165" y="16219"/>
                  </a:lnTo>
                  <a:lnTo>
                    <a:pt x="58506" y="16051"/>
                  </a:lnTo>
                  <a:lnTo>
                    <a:pt x="57832" y="15898"/>
                  </a:lnTo>
                  <a:lnTo>
                    <a:pt x="57158" y="15745"/>
                  </a:lnTo>
                  <a:lnTo>
                    <a:pt x="56469" y="15607"/>
                  </a:lnTo>
                  <a:lnTo>
                    <a:pt x="55795" y="15484"/>
                  </a:lnTo>
                  <a:lnTo>
                    <a:pt x="55106" y="15362"/>
                  </a:lnTo>
                  <a:lnTo>
                    <a:pt x="54417" y="15254"/>
                  </a:lnTo>
                  <a:lnTo>
                    <a:pt x="53728" y="15163"/>
                  </a:lnTo>
                  <a:lnTo>
                    <a:pt x="53038" y="15071"/>
                  </a:lnTo>
                  <a:lnTo>
                    <a:pt x="52334" y="14994"/>
                  </a:lnTo>
                  <a:lnTo>
                    <a:pt x="51629" y="14933"/>
                  </a:lnTo>
                  <a:lnTo>
                    <a:pt x="50925" y="14872"/>
                  </a:lnTo>
                  <a:lnTo>
                    <a:pt x="50220" y="14826"/>
                  </a:lnTo>
                  <a:lnTo>
                    <a:pt x="49516" y="14780"/>
                  </a:lnTo>
                  <a:lnTo>
                    <a:pt x="48796" y="14764"/>
                  </a:lnTo>
                  <a:lnTo>
                    <a:pt x="48076" y="14749"/>
                  </a:lnTo>
                  <a:lnTo>
                    <a:pt x="47372" y="14734"/>
                  </a:lnTo>
                  <a:lnTo>
                    <a:pt x="46146" y="14749"/>
                  </a:lnTo>
                  <a:lnTo>
                    <a:pt x="44921" y="14795"/>
                  </a:lnTo>
                  <a:lnTo>
                    <a:pt x="43726" y="14872"/>
                  </a:lnTo>
                  <a:lnTo>
                    <a:pt x="42516" y="14979"/>
                  </a:lnTo>
                  <a:lnTo>
                    <a:pt x="41337" y="15117"/>
                  </a:lnTo>
                  <a:lnTo>
                    <a:pt x="40158" y="15285"/>
                  </a:lnTo>
                  <a:lnTo>
                    <a:pt x="38979" y="15484"/>
                  </a:lnTo>
                  <a:lnTo>
                    <a:pt x="37815" y="15699"/>
                  </a:lnTo>
                  <a:lnTo>
                    <a:pt x="36666" y="15944"/>
                  </a:lnTo>
                  <a:lnTo>
                    <a:pt x="35533" y="16235"/>
                  </a:lnTo>
                  <a:lnTo>
                    <a:pt x="34399" y="16541"/>
                  </a:lnTo>
                  <a:lnTo>
                    <a:pt x="33281" y="16863"/>
                  </a:lnTo>
                  <a:lnTo>
                    <a:pt x="32178" y="17230"/>
                  </a:lnTo>
                  <a:lnTo>
                    <a:pt x="31076" y="17613"/>
                  </a:lnTo>
                  <a:lnTo>
                    <a:pt x="30004" y="18027"/>
                  </a:lnTo>
                  <a:lnTo>
                    <a:pt x="28931" y="18455"/>
                  </a:lnTo>
                  <a:lnTo>
                    <a:pt x="27875" y="18915"/>
                  </a:lnTo>
                  <a:lnTo>
                    <a:pt x="26833" y="19405"/>
                  </a:lnTo>
                  <a:lnTo>
                    <a:pt x="25807" y="19926"/>
                  </a:lnTo>
                  <a:lnTo>
                    <a:pt x="24781" y="20462"/>
                  </a:lnTo>
                  <a:lnTo>
                    <a:pt x="23785" y="21013"/>
                  </a:lnTo>
                  <a:lnTo>
                    <a:pt x="22805" y="21595"/>
                  </a:lnTo>
                  <a:lnTo>
                    <a:pt x="21840" y="22208"/>
                  </a:lnTo>
                  <a:lnTo>
                    <a:pt x="20875" y="22820"/>
                  </a:lnTo>
                  <a:lnTo>
                    <a:pt x="19941" y="23479"/>
                  </a:lnTo>
                  <a:lnTo>
                    <a:pt x="19022" y="24153"/>
                  </a:lnTo>
                  <a:lnTo>
                    <a:pt x="18119" y="24842"/>
                  </a:lnTo>
                  <a:lnTo>
                    <a:pt x="17230" y="25562"/>
                  </a:lnTo>
                  <a:lnTo>
                    <a:pt x="16373" y="26282"/>
                  </a:lnTo>
                  <a:lnTo>
                    <a:pt x="15515" y="27048"/>
                  </a:lnTo>
                  <a:lnTo>
                    <a:pt x="14688" y="27813"/>
                  </a:lnTo>
                  <a:lnTo>
                    <a:pt x="13876" y="28610"/>
                  </a:lnTo>
                  <a:lnTo>
                    <a:pt x="13080" y="29422"/>
                  </a:lnTo>
                  <a:lnTo>
                    <a:pt x="12299" y="30264"/>
                  </a:lnTo>
                  <a:lnTo>
                    <a:pt x="11548" y="31106"/>
                  </a:lnTo>
                  <a:lnTo>
                    <a:pt x="10813" y="31979"/>
                  </a:lnTo>
                  <a:lnTo>
                    <a:pt x="10108" y="32868"/>
                  </a:lnTo>
                  <a:lnTo>
                    <a:pt x="9404" y="33771"/>
                  </a:lnTo>
                  <a:lnTo>
                    <a:pt x="8745" y="34690"/>
                  </a:lnTo>
                  <a:lnTo>
                    <a:pt x="8087" y="35624"/>
                  </a:lnTo>
                  <a:lnTo>
                    <a:pt x="7459" y="36574"/>
                  </a:lnTo>
                  <a:lnTo>
                    <a:pt x="6861" y="37539"/>
                  </a:lnTo>
                  <a:lnTo>
                    <a:pt x="6279" y="38534"/>
                  </a:lnTo>
                  <a:lnTo>
                    <a:pt x="5713" y="39530"/>
                  </a:lnTo>
                  <a:lnTo>
                    <a:pt x="5177" y="40541"/>
                  </a:lnTo>
                  <a:lnTo>
                    <a:pt x="4671" y="41567"/>
                  </a:lnTo>
                  <a:lnTo>
                    <a:pt x="4181" y="42608"/>
                  </a:lnTo>
                  <a:lnTo>
                    <a:pt x="3722" y="43665"/>
                  </a:lnTo>
                  <a:lnTo>
                    <a:pt x="3278" y="44737"/>
                  </a:lnTo>
                  <a:lnTo>
                    <a:pt x="2879" y="45825"/>
                  </a:lnTo>
                  <a:lnTo>
                    <a:pt x="2481" y="46912"/>
                  </a:lnTo>
                  <a:lnTo>
                    <a:pt x="2129" y="48015"/>
                  </a:lnTo>
                  <a:lnTo>
                    <a:pt x="1792" y="49133"/>
                  </a:lnTo>
                  <a:lnTo>
                    <a:pt x="1486" y="50266"/>
                  </a:lnTo>
                  <a:lnTo>
                    <a:pt x="1210" y="51400"/>
                  </a:lnTo>
                  <a:lnTo>
                    <a:pt x="965" y="52564"/>
                  </a:lnTo>
                  <a:lnTo>
                    <a:pt x="735" y="53712"/>
                  </a:lnTo>
                  <a:lnTo>
                    <a:pt x="551" y="54892"/>
                  </a:lnTo>
                  <a:lnTo>
                    <a:pt x="383" y="56071"/>
                  </a:lnTo>
                  <a:lnTo>
                    <a:pt x="245" y="57266"/>
                  </a:lnTo>
                  <a:lnTo>
                    <a:pt x="138" y="58460"/>
                  </a:lnTo>
                  <a:lnTo>
                    <a:pt x="61" y="59670"/>
                  </a:lnTo>
                  <a:lnTo>
                    <a:pt x="15" y="60880"/>
                  </a:lnTo>
                  <a:lnTo>
                    <a:pt x="0" y="62105"/>
                  </a:lnTo>
                  <a:lnTo>
                    <a:pt x="15" y="63331"/>
                  </a:lnTo>
                  <a:lnTo>
                    <a:pt x="61" y="64541"/>
                  </a:lnTo>
                  <a:lnTo>
                    <a:pt x="138" y="65750"/>
                  </a:lnTo>
                  <a:lnTo>
                    <a:pt x="245" y="66945"/>
                  </a:lnTo>
                  <a:lnTo>
                    <a:pt x="383" y="68140"/>
                  </a:lnTo>
                  <a:lnTo>
                    <a:pt x="551" y="69319"/>
                  </a:lnTo>
                  <a:lnTo>
                    <a:pt x="735" y="70483"/>
                  </a:lnTo>
                  <a:lnTo>
                    <a:pt x="965" y="71647"/>
                  </a:lnTo>
                  <a:lnTo>
                    <a:pt x="1210" y="72796"/>
                  </a:lnTo>
                  <a:lnTo>
                    <a:pt x="1486" y="73944"/>
                  </a:lnTo>
                  <a:lnTo>
                    <a:pt x="1792" y="75078"/>
                  </a:lnTo>
                  <a:lnTo>
                    <a:pt x="2129" y="76196"/>
                  </a:lnTo>
                  <a:lnTo>
                    <a:pt x="2481" y="77299"/>
                  </a:lnTo>
                  <a:lnTo>
                    <a:pt x="2879" y="78386"/>
                  </a:lnTo>
                  <a:lnTo>
                    <a:pt x="3278" y="79473"/>
                  </a:lnTo>
                  <a:lnTo>
                    <a:pt x="3722" y="80545"/>
                  </a:lnTo>
                  <a:lnTo>
                    <a:pt x="4181" y="81602"/>
                  </a:lnTo>
                  <a:lnTo>
                    <a:pt x="4671" y="82644"/>
                  </a:lnTo>
                  <a:lnTo>
                    <a:pt x="5177" y="83670"/>
                  </a:lnTo>
                  <a:lnTo>
                    <a:pt x="5713" y="84681"/>
                  </a:lnTo>
                  <a:lnTo>
                    <a:pt x="6279" y="85676"/>
                  </a:lnTo>
                  <a:lnTo>
                    <a:pt x="6861" y="86672"/>
                  </a:lnTo>
                  <a:lnTo>
                    <a:pt x="7459" y="87637"/>
                  </a:lnTo>
                  <a:lnTo>
                    <a:pt x="8087" y="88586"/>
                  </a:lnTo>
                  <a:lnTo>
                    <a:pt x="8745" y="89521"/>
                  </a:lnTo>
                  <a:lnTo>
                    <a:pt x="9404" y="90439"/>
                  </a:lnTo>
                  <a:lnTo>
                    <a:pt x="10108" y="91343"/>
                  </a:lnTo>
                  <a:lnTo>
                    <a:pt x="10813" y="92231"/>
                  </a:lnTo>
                  <a:lnTo>
                    <a:pt x="11548" y="93104"/>
                  </a:lnTo>
                  <a:lnTo>
                    <a:pt x="12299" y="93947"/>
                  </a:lnTo>
                  <a:lnTo>
                    <a:pt x="13080" y="94789"/>
                  </a:lnTo>
                  <a:lnTo>
                    <a:pt x="13876" y="95601"/>
                  </a:lnTo>
                  <a:lnTo>
                    <a:pt x="14688" y="96397"/>
                  </a:lnTo>
                  <a:lnTo>
                    <a:pt x="15515" y="97163"/>
                  </a:lnTo>
                  <a:lnTo>
                    <a:pt x="16373" y="97914"/>
                  </a:lnTo>
                  <a:lnTo>
                    <a:pt x="17230" y="98649"/>
                  </a:lnTo>
                  <a:lnTo>
                    <a:pt x="18119" y="99369"/>
                  </a:lnTo>
                  <a:lnTo>
                    <a:pt x="19022" y="100058"/>
                  </a:lnTo>
                  <a:lnTo>
                    <a:pt x="19941" y="100732"/>
                  </a:lnTo>
                  <a:lnTo>
                    <a:pt x="20875" y="101375"/>
                  </a:lnTo>
                  <a:lnTo>
                    <a:pt x="21840" y="102003"/>
                  </a:lnTo>
                  <a:lnTo>
                    <a:pt x="22805" y="102615"/>
                  </a:lnTo>
                  <a:lnTo>
                    <a:pt x="23785" y="103197"/>
                  </a:lnTo>
                  <a:lnTo>
                    <a:pt x="24781" y="103749"/>
                  </a:lnTo>
                  <a:lnTo>
                    <a:pt x="25807" y="104285"/>
                  </a:lnTo>
                  <a:lnTo>
                    <a:pt x="26833" y="104806"/>
                  </a:lnTo>
                  <a:lnTo>
                    <a:pt x="27875" y="105280"/>
                  </a:lnTo>
                  <a:lnTo>
                    <a:pt x="28931" y="105755"/>
                  </a:lnTo>
                  <a:lnTo>
                    <a:pt x="30004" y="106184"/>
                  </a:lnTo>
                  <a:lnTo>
                    <a:pt x="31076" y="106598"/>
                  </a:lnTo>
                  <a:lnTo>
                    <a:pt x="32178" y="106980"/>
                  </a:lnTo>
                  <a:lnTo>
                    <a:pt x="33281" y="107348"/>
                  </a:lnTo>
                  <a:lnTo>
                    <a:pt x="34399" y="107670"/>
                  </a:lnTo>
                  <a:lnTo>
                    <a:pt x="35533" y="107976"/>
                  </a:lnTo>
                  <a:lnTo>
                    <a:pt x="36666" y="108252"/>
                  </a:lnTo>
                  <a:lnTo>
                    <a:pt x="37815" y="108512"/>
                  </a:lnTo>
                  <a:lnTo>
                    <a:pt x="38979" y="108726"/>
                  </a:lnTo>
                  <a:lnTo>
                    <a:pt x="40158" y="108926"/>
                  </a:lnTo>
                  <a:lnTo>
                    <a:pt x="41337" y="109094"/>
                  </a:lnTo>
                  <a:lnTo>
                    <a:pt x="42516" y="109232"/>
                  </a:lnTo>
                  <a:lnTo>
                    <a:pt x="43726" y="109339"/>
                  </a:lnTo>
                  <a:lnTo>
                    <a:pt x="44921" y="109416"/>
                  </a:lnTo>
                  <a:lnTo>
                    <a:pt x="46146" y="109462"/>
                  </a:lnTo>
                  <a:lnTo>
                    <a:pt x="47372" y="109477"/>
                  </a:lnTo>
                  <a:lnTo>
                    <a:pt x="48582" y="109462"/>
                  </a:lnTo>
                  <a:lnTo>
                    <a:pt x="49807" y="109416"/>
                  </a:lnTo>
                  <a:lnTo>
                    <a:pt x="51017" y="109339"/>
                  </a:lnTo>
                  <a:lnTo>
                    <a:pt x="52211" y="109232"/>
                  </a:lnTo>
                  <a:lnTo>
                    <a:pt x="53391" y="109094"/>
                  </a:lnTo>
                  <a:lnTo>
                    <a:pt x="54585" y="108926"/>
                  </a:lnTo>
                  <a:lnTo>
                    <a:pt x="55749" y="108726"/>
                  </a:lnTo>
                  <a:lnTo>
                    <a:pt x="56913" y="108512"/>
                  </a:lnTo>
                  <a:lnTo>
                    <a:pt x="58062" y="108252"/>
                  </a:lnTo>
                  <a:lnTo>
                    <a:pt x="59195" y="107976"/>
                  </a:lnTo>
                  <a:lnTo>
                    <a:pt x="60329" y="107670"/>
                  </a:lnTo>
                  <a:lnTo>
                    <a:pt x="61447" y="107348"/>
                  </a:lnTo>
                  <a:lnTo>
                    <a:pt x="62549" y="106980"/>
                  </a:lnTo>
                  <a:lnTo>
                    <a:pt x="63652" y="106598"/>
                  </a:lnTo>
                  <a:lnTo>
                    <a:pt x="64740" y="106184"/>
                  </a:lnTo>
                  <a:lnTo>
                    <a:pt x="65796" y="105755"/>
                  </a:lnTo>
                  <a:lnTo>
                    <a:pt x="66853" y="105280"/>
                  </a:lnTo>
                  <a:lnTo>
                    <a:pt x="67895" y="104806"/>
                  </a:lnTo>
                  <a:lnTo>
                    <a:pt x="68921" y="104285"/>
                  </a:lnTo>
                  <a:lnTo>
                    <a:pt x="69947" y="103749"/>
                  </a:lnTo>
                  <a:lnTo>
                    <a:pt x="70942" y="103197"/>
                  </a:lnTo>
                  <a:lnTo>
                    <a:pt x="71923" y="102615"/>
                  </a:lnTo>
                  <a:lnTo>
                    <a:pt x="72888" y="102003"/>
                  </a:lnTo>
                  <a:lnTo>
                    <a:pt x="73852" y="101375"/>
                  </a:lnTo>
                  <a:lnTo>
                    <a:pt x="74787" y="100732"/>
                  </a:lnTo>
                  <a:lnTo>
                    <a:pt x="75706" y="100058"/>
                  </a:lnTo>
                  <a:lnTo>
                    <a:pt x="76609" y="99369"/>
                  </a:lnTo>
                  <a:lnTo>
                    <a:pt x="77498" y="98649"/>
                  </a:lnTo>
                  <a:lnTo>
                    <a:pt x="78355" y="97914"/>
                  </a:lnTo>
                  <a:lnTo>
                    <a:pt x="79213" y="97163"/>
                  </a:lnTo>
                  <a:lnTo>
                    <a:pt x="80040" y="96397"/>
                  </a:lnTo>
                  <a:lnTo>
                    <a:pt x="80852" y="95601"/>
                  </a:lnTo>
                  <a:lnTo>
                    <a:pt x="81648" y="94789"/>
                  </a:lnTo>
                  <a:lnTo>
                    <a:pt x="82429" y="93947"/>
                  </a:lnTo>
                  <a:lnTo>
                    <a:pt x="83180" y="93104"/>
                  </a:lnTo>
                  <a:lnTo>
                    <a:pt x="83915" y="92231"/>
                  </a:lnTo>
                  <a:lnTo>
                    <a:pt x="84635" y="91343"/>
                  </a:lnTo>
                  <a:lnTo>
                    <a:pt x="85324" y="90439"/>
                  </a:lnTo>
                  <a:lnTo>
                    <a:pt x="85998" y="89521"/>
                  </a:lnTo>
                  <a:lnTo>
                    <a:pt x="86641" y="88586"/>
                  </a:lnTo>
                  <a:lnTo>
                    <a:pt x="87269" y="87637"/>
                  </a:lnTo>
                  <a:lnTo>
                    <a:pt x="87866" y="86672"/>
                  </a:lnTo>
                  <a:lnTo>
                    <a:pt x="88448" y="85676"/>
                  </a:lnTo>
                  <a:lnTo>
                    <a:pt x="89015" y="84681"/>
                  </a:lnTo>
                  <a:lnTo>
                    <a:pt x="89551" y="83670"/>
                  </a:lnTo>
                  <a:lnTo>
                    <a:pt x="90057" y="82644"/>
                  </a:lnTo>
                  <a:lnTo>
                    <a:pt x="90547" y="81602"/>
                  </a:lnTo>
                  <a:lnTo>
                    <a:pt x="91006" y="80545"/>
                  </a:lnTo>
                  <a:lnTo>
                    <a:pt x="91450" y="79473"/>
                  </a:lnTo>
                  <a:lnTo>
                    <a:pt x="91864" y="78386"/>
                  </a:lnTo>
                  <a:lnTo>
                    <a:pt x="92247" y="77299"/>
                  </a:lnTo>
                  <a:lnTo>
                    <a:pt x="92599" y="76196"/>
                  </a:lnTo>
                  <a:lnTo>
                    <a:pt x="92936" y="75078"/>
                  </a:lnTo>
                  <a:lnTo>
                    <a:pt x="93242" y="73944"/>
                  </a:lnTo>
                  <a:lnTo>
                    <a:pt x="93518" y="72796"/>
                  </a:lnTo>
                  <a:lnTo>
                    <a:pt x="93763" y="71647"/>
                  </a:lnTo>
                  <a:lnTo>
                    <a:pt x="93993" y="70483"/>
                  </a:lnTo>
                  <a:lnTo>
                    <a:pt x="94192" y="69319"/>
                  </a:lnTo>
                  <a:lnTo>
                    <a:pt x="94345" y="68140"/>
                  </a:lnTo>
                  <a:lnTo>
                    <a:pt x="94483" y="66945"/>
                  </a:lnTo>
                  <a:lnTo>
                    <a:pt x="94590" y="65750"/>
                  </a:lnTo>
                  <a:lnTo>
                    <a:pt x="94667" y="64541"/>
                  </a:lnTo>
                  <a:lnTo>
                    <a:pt x="94712" y="63331"/>
                  </a:lnTo>
                  <a:lnTo>
                    <a:pt x="94728" y="62105"/>
                  </a:lnTo>
                  <a:lnTo>
                    <a:pt x="94728" y="61340"/>
                  </a:lnTo>
                  <a:lnTo>
                    <a:pt x="94712" y="60589"/>
                  </a:lnTo>
                  <a:lnTo>
                    <a:pt x="94682" y="59839"/>
                  </a:lnTo>
                  <a:lnTo>
                    <a:pt x="94636" y="59073"/>
                  </a:lnTo>
                  <a:lnTo>
                    <a:pt x="94575" y="58338"/>
                  </a:lnTo>
                  <a:lnTo>
                    <a:pt x="94513" y="57587"/>
                  </a:lnTo>
                  <a:lnTo>
                    <a:pt x="94437" y="56852"/>
                  </a:lnTo>
                  <a:lnTo>
                    <a:pt x="94360" y="56102"/>
                  </a:lnTo>
                  <a:lnTo>
                    <a:pt x="94253" y="55366"/>
                  </a:lnTo>
                  <a:lnTo>
                    <a:pt x="94146" y="54647"/>
                  </a:lnTo>
                  <a:lnTo>
                    <a:pt x="94023" y="53911"/>
                  </a:lnTo>
                  <a:lnTo>
                    <a:pt x="93885" y="53192"/>
                  </a:lnTo>
                  <a:lnTo>
                    <a:pt x="93748" y="52472"/>
                  </a:lnTo>
                  <a:lnTo>
                    <a:pt x="93594" y="51752"/>
                  </a:lnTo>
                  <a:lnTo>
                    <a:pt x="93426" y="51047"/>
                  </a:lnTo>
                  <a:lnTo>
                    <a:pt x="93257" y="50328"/>
                  </a:lnTo>
                  <a:lnTo>
                    <a:pt x="130168" y="30938"/>
                  </a:lnTo>
                  <a:lnTo>
                    <a:pt x="135881" y="42180"/>
                  </a:lnTo>
                  <a:lnTo>
                    <a:pt x="136096" y="42562"/>
                  </a:lnTo>
                  <a:lnTo>
                    <a:pt x="136203" y="42731"/>
                  </a:lnTo>
                  <a:lnTo>
                    <a:pt x="136310" y="42884"/>
                  </a:lnTo>
                  <a:lnTo>
                    <a:pt x="136433" y="43037"/>
                  </a:lnTo>
                  <a:lnTo>
                    <a:pt x="136555" y="43160"/>
                  </a:lnTo>
                  <a:lnTo>
                    <a:pt x="136662" y="43282"/>
                  </a:lnTo>
                  <a:lnTo>
                    <a:pt x="136785" y="43390"/>
                  </a:lnTo>
                  <a:lnTo>
                    <a:pt x="136907" y="43481"/>
                  </a:lnTo>
                  <a:lnTo>
                    <a:pt x="137030" y="43558"/>
                  </a:lnTo>
                  <a:lnTo>
                    <a:pt x="137152" y="43619"/>
                  </a:lnTo>
                  <a:lnTo>
                    <a:pt x="137275" y="43665"/>
                  </a:lnTo>
                  <a:lnTo>
                    <a:pt x="137397" y="43711"/>
                  </a:lnTo>
                  <a:lnTo>
                    <a:pt x="137520" y="43742"/>
                  </a:lnTo>
                  <a:lnTo>
                    <a:pt x="137642" y="43742"/>
                  </a:lnTo>
                  <a:lnTo>
                    <a:pt x="137765" y="43757"/>
                  </a:lnTo>
                  <a:lnTo>
                    <a:pt x="137888" y="43742"/>
                  </a:lnTo>
                  <a:lnTo>
                    <a:pt x="138010" y="43711"/>
                  </a:lnTo>
                  <a:lnTo>
                    <a:pt x="138133" y="43665"/>
                  </a:lnTo>
                  <a:lnTo>
                    <a:pt x="138240" y="43619"/>
                  </a:lnTo>
                  <a:lnTo>
                    <a:pt x="138362" y="43558"/>
                  </a:lnTo>
                  <a:lnTo>
                    <a:pt x="138470" y="43481"/>
                  </a:lnTo>
                  <a:lnTo>
                    <a:pt x="138592" y="43390"/>
                  </a:lnTo>
                  <a:lnTo>
                    <a:pt x="138699" y="43282"/>
                  </a:lnTo>
                  <a:lnTo>
                    <a:pt x="138806" y="43175"/>
                  </a:lnTo>
                  <a:lnTo>
                    <a:pt x="138914" y="43037"/>
                  </a:lnTo>
                  <a:lnTo>
                    <a:pt x="139021" y="42899"/>
                  </a:lnTo>
                  <a:lnTo>
                    <a:pt x="139113" y="42746"/>
                  </a:lnTo>
                  <a:lnTo>
                    <a:pt x="139205" y="42578"/>
                  </a:lnTo>
                  <a:lnTo>
                    <a:pt x="139312" y="42394"/>
                  </a:lnTo>
                  <a:lnTo>
                    <a:pt x="139480" y="41996"/>
                  </a:lnTo>
                  <a:lnTo>
                    <a:pt x="150753" y="12819"/>
                  </a:lnTo>
                  <a:lnTo>
                    <a:pt x="150829" y="12620"/>
                  </a:lnTo>
                  <a:lnTo>
                    <a:pt x="150906" y="12406"/>
                  </a:lnTo>
                  <a:lnTo>
                    <a:pt x="150952" y="12191"/>
                  </a:lnTo>
                  <a:lnTo>
                    <a:pt x="150998" y="11977"/>
                  </a:lnTo>
                  <a:lnTo>
                    <a:pt x="151013" y="11762"/>
                  </a:lnTo>
                  <a:lnTo>
                    <a:pt x="151044" y="11563"/>
                  </a:lnTo>
                  <a:lnTo>
                    <a:pt x="151044" y="11349"/>
                  </a:lnTo>
                  <a:lnTo>
                    <a:pt x="151044" y="11135"/>
                  </a:lnTo>
                  <a:lnTo>
                    <a:pt x="151028" y="10935"/>
                  </a:lnTo>
                  <a:lnTo>
                    <a:pt x="150998" y="10736"/>
                  </a:lnTo>
                  <a:lnTo>
                    <a:pt x="150967" y="10537"/>
                  </a:lnTo>
                  <a:lnTo>
                    <a:pt x="150921" y="10338"/>
                  </a:lnTo>
                  <a:lnTo>
                    <a:pt x="150860" y="10154"/>
                  </a:lnTo>
                  <a:lnTo>
                    <a:pt x="150783" y="9971"/>
                  </a:lnTo>
                  <a:lnTo>
                    <a:pt x="150707" y="9787"/>
                  </a:lnTo>
                  <a:lnTo>
                    <a:pt x="150630" y="9603"/>
                  </a:lnTo>
                  <a:lnTo>
                    <a:pt x="150523" y="9434"/>
                  </a:lnTo>
                  <a:lnTo>
                    <a:pt x="150431" y="9251"/>
                  </a:lnTo>
                  <a:lnTo>
                    <a:pt x="150309" y="9098"/>
                  </a:lnTo>
                  <a:lnTo>
                    <a:pt x="150186" y="8944"/>
                  </a:lnTo>
                  <a:lnTo>
                    <a:pt x="150048" y="8791"/>
                  </a:lnTo>
                  <a:lnTo>
                    <a:pt x="149910" y="8638"/>
                  </a:lnTo>
                  <a:lnTo>
                    <a:pt x="149757" y="8500"/>
                  </a:lnTo>
                  <a:lnTo>
                    <a:pt x="149604" y="8378"/>
                  </a:lnTo>
                  <a:lnTo>
                    <a:pt x="149436" y="8255"/>
                  </a:lnTo>
                  <a:lnTo>
                    <a:pt x="149267" y="8133"/>
                  </a:lnTo>
                  <a:lnTo>
                    <a:pt x="149083" y="8025"/>
                  </a:lnTo>
                  <a:lnTo>
                    <a:pt x="148900" y="7934"/>
                  </a:lnTo>
                  <a:lnTo>
                    <a:pt x="148700" y="7842"/>
                  </a:lnTo>
                  <a:lnTo>
                    <a:pt x="148501" y="7765"/>
                  </a:lnTo>
                  <a:lnTo>
                    <a:pt x="148287" y="7689"/>
                  </a:lnTo>
                  <a:lnTo>
                    <a:pt x="148073" y="7627"/>
                  </a:lnTo>
                  <a:lnTo>
                    <a:pt x="118253" y="138"/>
                  </a:lnTo>
                  <a:lnTo>
                    <a:pt x="117824" y="61"/>
                  </a:lnTo>
                  <a:lnTo>
                    <a:pt x="117625" y="31"/>
                  </a:lnTo>
                  <a:lnTo>
                    <a:pt x="117426" y="15"/>
                  </a:lnTo>
                  <a:lnTo>
                    <a:pt x="1172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ZoneTexte 217">
            <a:extLst>
              <a:ext uri="{FF2B5EF4-FFF2-40B4-BE49-F238E27FC236}">
                <a16:creationId xmlns:a16="http://schemas.microsoft.com/office/drawing/2014/main" id="{4ADBC415-DF9A-4AC5-AF0B-C9F0CB2C510F}"/>
              </a:ext>
            </a:extLst>
          </p:cNvPr>
          <p:cNvSpPr txBox="1"/>
          <p:nvPr/>
        </p:nvSpPr>
        <p:spPr>
          <a:xfrm>
            <a:off x="3021107" y="4132337"/>
            <a:ext cx="16303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Fira Sans Extra Condensed" panose="020B0503050000020004" pitchFamily="34" charset="0"/>
                <a:ea typeface="Times New Roman" panose="02020603050405020304" pitchFamily="18" charset="0"/>
              </a:rPr>
              <a:t>A</a:t>
            </a:r>
            <a:r>
              <a:rPr lang="fr-FR" sz="1400" b="1" dirty="0">
                <a:solidFill>
                  <a:srgbClr val="000000"/>
                </a:solidFill>
                <a:effectLst/>
                <a:latin typeface="Fira Sans Extra Condensed" panose="020B0503050000020004" pitchFamily="34" charset="0"/>
                <a:ea typeface="Times New Roman" panose="02020603050405020304" pitchFamily="18" charset="0"/>
              </a:rPr>
              <a:t>rts, des spectacles et des loisirs </a:t>
            </a:r>
            <a:endParaRPr lang="fr-FR" b="1" dirty="0">
              <a:latin typeface="Fira Sans Extra Condensed" panose="020B0503050000020004" pitchFamily="34" charset="0"/>
            </a:endParaRPr>
          </a:p>
        </p:txBody>
      </p:sp>
      <p:sp>
        <p:nvSpPr>
          <p:cNvPr id="220" name="ZoneTexte 219">
            <a:extLst>
              <a:ext uri="{FF2B5EF4-FFF2-40B4-BE49-F238E27FC236}">
                <a16:creationId xmlns:a16="http://schemas.microsoft.com/office/drawing/2014/main" id="{BFD52332-AAF5-41EC-9CE8-2E72138A7452}"/>
              </a:ext>
            </a:extLst>
          </p:cNvPr>
          <p:cNvSpPr txBox="1"/>
          <p:nvPr/>
        </p:nvSpPr>
        <p:spPr>
          <a:xfrm>
            <a:off x="211849" y="4132517"/>
            <a:ext cx="1135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  <a:ea typeface="Times New Roman" panose="02020603050405020304" pitchFamily="18" charset="0"/>
              </a:rPr>
              <a:t>C</a:t>
            </a:r>
            <a:r>
              <a:rPr lang="fr-FR" sz="1400" b="1" dirty="0">
                <a:solidFill>
                  <a:srgbClr val="000000"/>
                </a:solidFill>
                <a:effectLst/>
                <a:latin typeface="Fira Sans Extra Condensed" panose="020B0503050000020004" pitchFamily="34" charset="0"/>
                <a:ea typeface="Times New Roman" panose="02020603050405020304" pitchFamily="18" charset="0"/>
              </a:rPr>
              <a:t>onstruction</a:t>
            </a:r>
            <a:endParaRPr lang="fr-FR" b="1" dirty="0">
              <a:latin typeface="Fira Sans Extra Condensed" panose="020B0503050000020004" pitchFamily="34" charset="0"/>
            </a:endParaRPr>
          </a:p>
        </p:txBody>
      </p:sp>
      <p:sp>
        <p:nvSpPr>
          <p:cNvPr id="222" name="ZoneTexte 221">
            <a:extLst>
              <a:ext uri="{FF2B5EF4-FFF2-40B4-BE49-F238E27FC236}">
                <a16:creationId xmlns:a16="http://schemas.microsoft.com/office/drawing/2014/main" id="{62D18844-6EC1-47D7-B41A-61B431DB9856}"/>
              </a:ext>
            </a:extLst>
          </p:cNvPr>
          <p:cNvSpPr txBox="1"/>
          <p:nvPr/>
        </p:nvSpPr>
        <p:spPr>
          <a:xfrm>
            <a:off x="1805769" y="4132337"/>
            <a:ext cx="95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  <a:ea typeface="Times New Roman" panose="02020603050405020304" pitchFamily="18" charset="0"/>
              </a:rPr>
              <a:t>L</a:t>
            </a:r>
            <a:r>
              <a:rPr lang="fr-FR" sz="1400" b="1" dirty="0">
                <a:solidFill>
                  <a:srgbClr val="000000"/>
                </a:solidFill>
                <a:effectLst/>
                <a:latin typeface="Fira Sans Extra Condensed" panose="020B0503050000020004" pitchFamily="34" charset="0"/>
                <a:ea typeface="Times New Roman" panose="02020603050405020304" pitchFamily="18" charset="0"/>
              </a:rPr>
              <a:t>'industrie</a:t>
            </a:r>
            <a:endParaRPr lang="fr-FR" b="1" dirty="0">
              <a:latin typeface="Fira Sans Extra Condensed" panose="020B0503050000020004" pitchFamily="34" charset="0"/>
            </a:endParaRPr>
          </a:p>
        </p:txBody>
      </p:sp>
      <p:sp>
        <p:nvSpPr>
          <p:cNvPr id="224" name="ZoneTexte 223">
            <a:extLst>
              <a:ext uri="{FF2B5EF4-FFF2-40B4-BE49-F238E27FC236}">
                <a16:creationId xmlns:a16="http://schemas.microsoft.com/office/drawing/2014/main" id="{3DBA7F57-8AAC-4904-9F97-1D72DBEFD8BC}"/>
              </a:ext>
            </a:extLst>
          </p:cNvPr>
          <p:cNvSpPr txBox="1"/>
          <p:nvPr/>
        </p:nvSpPr>
        <p:spPr>
          <a:xfrm>
            <a:off x="6276680" y="4134542"/>
            <a:ext cx="13505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Fira Sans Extra Condensed" panose="020B0503050000020004" pitchFamily="34" charset="0"/>
                <a:ea typeface="Times New Roman" panose="02020603050405020304" pitchFamily="18" charset="0"/>
              </a:rPr>
              <a:t>S</a:t>
            </a:r>
            <a:r>
              <a:rPr lang="fr-FR" sz="1400" b="1" dirty="0">
                <a:solidFill>
                  <a:srgbClr val="000000"/>
                </a:solidFill>
                <a:effectLst/>
                <a:latin typeface="Fira Sans Extra Condensed" panose="020B0503050000020004" pitchFamily="34" charset="0"/>
                <a:ea typeface="Times New Roman" panose="02020603050405020304" pitchFamily="18" charset="0"/>
              </a:rPr>
              <a:t>anté humaine et l'action sociale </a:t>
            </a:r>
            <a:endParaRPr lang="fr-FR" b="1" dirty="0">
              <a:latin typeface="Fira Sans Extra Condensed" panose="020B0503050000020004" pitchFamily="34" charset="0"/>
            </a:endParaRPr>
          </a:p>
        </p:txBody>
      </p:sp>
      <p:sp>
        <p:nvSpPr>
          <p:cNvPr id="226" name="ZoneTexte 225">
            <a:extLst>
              <a:ext uri="{FF2B5EF4-FFF2-40B4-BE49-F238E27FC236}">
                <a16:creationId xmlns:a16="http://schemas.microsoft.com/office/drawing/2014/main" id="{19D7694E-804B-41B4-A59D-1E2B3EC2A5C4}"/>
              </a:ext>
            </a:extLst>
          </p:cNvPr>
          <p:cNvSpPr txBox="1"/>
          <p:nvPr/>
        </p:nvSpPr>
        <p:spPr>
          <a:xfrm>
            <a:off x="7633070" y="4149205"/>
            <a:ext cx="1152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Fira Sans Extra Condensed" panose="020B0503050000020004" pitchFamily="34" charset="0"/>
                <a:ea typeface="Times New Roman" panose="02020603050405020304" pitchFamily="18" charset="0"/>
              </a:rPr>
              <a:t>L</a:t>
            </a:r>
            <a:r>
              <a:rPr lang="fr-FR" sz="1400" b="1" dirty="0">
                <a:solidFill>
                  <a:srgbClr val="000000"/>
                </a:solidFill>
                <a:effectLst/>
                <a:latin typeface="Fira Sans Extra Condensed" panose="020B0503050000020004" pitchFamily="34" charset="0"/>
                <a:ea typeface="Times New Roman" panose="02020603050405020304" pitchFamily="18" charset="0"/>
              </a:rPr>
              <a:t>es activités immobilières </a:t>
            </a:r>
            <a:endParaRPr lang="fr-FR" b="1" dirty="0">
              <a:latin typeface="Fira Sans Extra Condensed" panose="020B0503050000020004" pitchFamily="34" charset="0"/>
            </a:endParaRPr>
          </a:p>
        </p:txBody>
      </p:sp>
      <p:sp>
        <p:nvSpPr>
          <p:cNvPr id="227" name="ZoneTexte 226">
            <a:extLst>
              <a:ext uri="{FF2B5EF4-FFF2-40B4-BE49-F238E27FC236}">
                <a16:creationId xmlns:a16="http://schemas.microsoft.com/office/drawing/2014/main" id="{716EFC76-3877-4D2D-976B-081B4E19959D}"/>
              </a:ext>
            </a:extLst>
          </p:cNvPr>
          <p:cNvSpPr txBox="1"/>
          <p:nvPr/>
        </p:nvSpPr>
        <p:spPr>
          <a:xfrm>
            <a:off x="3188859" y="1285925"/>
            <a:ext cx="306263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  <a:ea typeface="Times New Roman" panose="02020603050405020304" pitchFamily="18" charset="0"/>
              </a:rPr>
              <a:t>Progression de la répartition des genres</a:t>
            </a:r>
            <a:endParaRPr lang="fr-FR" b="1" dirty="0">
              <a:solidFill>
                <a:schemeClr val="bg2">
                  <a:lumMod val="75000"/>
                </a:schemeClr>
              </a:solidFill>
              <a:latin typeface="Fira Sans Extra Condensed" panose="020B0503050000020004" pitchFamily="34" charset="0"/>
            </a:endParaRPr>
          </a:p>
        </p:txBody>
      </p:sp>
      <p:graphicFrame>
        <p:nvGraphicFramePr>
          <p:cNvPr id="229" name="Diagramme 228">
            <a:extLst>
              <a:ext uri="{FF2B5EF4-FFF2-40B4-BE49-F238E27FC236}">
                <a16:creationId xmlns:a16="http://schemas.microsoft.com/office/drawing/2014/main" id="{0CD1ADAB-7078-4D64-8191-BF25E1F7D2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7333008"/>
              </p:ext>
            </p:extLst>
          </p:nvPr>
        </p:nvGraphicFramePr>
        <p:xfrm>
          <a:off x="0" y="0"/>
          <a:ext cx="9144000" cy="839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2" name="ZoneTexte 61">
            <a:extLst>
              <a:ext uri="{FF2B5EF4-FFF2-40B4-BE49-F238E27FC236}">
                <a16:creationId xmlns:a16="http://schemas.microsoft.com/office/drawing/2014/main" id="{E74303CC-4161-4975-9B8E-A1534E11026D}"/>
              </a:ext>
            </a:extLst>
          </p:cNvPr>
          <p:cNvSpPr txBox="1"/>
          <p:nvPr/>
        </p:nvSpPr>
        <p:spPr>
          <a:xfrm>
            <a:off x="8778919" y="4835723"/>
            <a:ext cx="36508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08384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2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2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2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6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2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0" dur="2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3" grpId="0" animBg="1"/>
      <p:bldP spid="204" grpId="0" animBg="1"/>
      <p:bldP spid="209" grpId="0"/>
      <p:bldP spid="211" grpId="0"/>
      <p:bldP spid="218" grpId="0"/>
      <p:bldP spid="220" grpId="0"/>
      <p:bldP spid="222" grpId="0"/>
      <p:bldP spid="224" grpId="0"/>
      <p:bldP spid="226" grpId="0"/>
      <p:bldP spid="2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an : incliné vers le haut 3">
            <a:extLst>
              <a:ext uri="{FF2B5EF4-FFF2-40B4-BE49-F238E27FC236}">
                <a16:creationId xmlns:a16="http://schemas.microsoft.com/office/drawing/2014/main" id="{F58A044C-5B60-4387-B0F8-0482ABFFF235}"/>
              </a:ext>
            </a:extLst>
          </p:cNvPr>
          <p:cNvSpPr/>
          <p:nvPr/>
        </p:nvSpPr>
        <p:spPr>
          <a:xfrm>
            <a:off x="87530" y="964428"/>
            <a:ext cx="1428750" cy="371475"/>
          </a:xfrm>
          <a:prstGeom prst="ribbon2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0C2EACA-7BBE-46AE-8891-0D2979EB831D}"/>
              </a:ext>
            </a:extLst>
          </p:cNvPr>
          <p:cNvSpPr txBox="1"/>
          <p:nvPr/>
        </p:nvSpPr>
        <p:spPr>
          <a:xfrm>
            <a:off x="434226" y="963835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</a:rPr>
              <a:t>Rappel 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9C6A235-1286-442B-836E-6B47A9CB59C7}"/>
              </a:ext>
            </a:extLst>
          </p:cNvPr>
          <p:cNvSpPr txBox="1"/>
          <p:nvPr/>
        </p:nvSpPr>
        <p:spPr>
          <a:xfrm>
            <a:off x="265019" y="1572768"/>
            <a:ext cx="75550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FR" b="1" i="0" dirty="0">
                <a:solidFill>
                  <a:schemeClr val="tx1"/>
                </a:solidFill>
                <a:effectLst/>
                <a:latin typeface="Fira Sans Extra Condensed" panose="020B0503050000020004" pitchFamily="34" charset="0"/>
              </a:rPr>
              <a:t>Deux questions cruciales : insertion professionnelle et la discrimination salariale entre les sexes ?</a:t>
            </a:r>
            <a:endParaRPr lang="fr-FR" dirty="0"/>
          </a:p>
        </p:txBody>
      </p:sp>
      <p:sp>
        <p:nvSpPr>
          <p:cNvPr id="16" name="Ruban : incliné vers le haut 15">
            <a:extLst>
              <a:ext uri="{FF2B5EF4-FFF2-40B4-BE49-F238E27FC236}">
                <a16:creationId xmlns:a16="http://schemas.microsoft.com/office/drawing/2014/main" id="{A08F0FCE-724A-41CF-B001-D10F1D382D1D}"/>
              </a:ext>
            </a:extLst>
          </p:cNvPr>
          <p:cNvSpPr/>
          <p:nvPr/>
        </p:nvSpPr>
        <p:spPr>
          <a:xfrm>
            <a:off x="218234" y="2241137"/>
            <a:ext cx="2211481" cy="581025"/>
          </a:xfrm>
          <a:prstGeom prst="ribbon2">
            <a:avLst/>
          </a:prstGeom>
          <a:solidFill>
            <a:schemeClr val="accent2"/>
          </a:solidFill>
          <a:ln>
            <a:solidFill>
              <a:schemeClr val="accent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E8FFBC8-A861-441D-ACC2-12C5551BEAE3}"/>
              </a:ext>
            </a:extLst>
          </p:cNvPr>
          <p:cNvSpPr txBox="1"/>
          <p:nvPr/>
        </p:nvSpPr>
        <p:spPr>
          <a:xfrm>
            <a:off x="711632" y="2310864"/>
            <a:ext cx="14955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/>
              <a:t>Conclusion</a:t>
            </a:r>
            <a:r>
              <a:rPr lang="fr-FR" dirty="0"/>
              <a:t>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339B2FC-E359-4CDA-815B-3335EB02F451}"/>
              </a:ext>
            </a:extLst>
          </p:cNvPr>
          <p:cNvSpPr txBox="1"/>
          <p:nvPr/>
        </p:nvSpPr>
        <p:spPr>
          <a:xfrm>
            <a:off x="-2101139" y="1926039"/>
            <a:ext cx="2164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FR" dirty="0">
                <a:latin typeface="Fira Sans Extra Condensed" panose="020B0503050000020004" pitchFamily="34" charset="0"/>
                <a:cs typeface="Times New Roman" panose="02020603050405020304" pitchFamily="18" charset="0"/>
              </a:rPr>
              <a:t>Hypothèse 1</a:t>
            </a:r>
            <a:r>
              <a:rPr lang="fr-FR" dirty="0">
                <a:latin typeface="Fira Sans Extra Condensed" panose="020B0503050000020004" pitchFamily="34" charset="0"/>
                <a:ea typeface="Arial" panose="020B0604020202020204" pitchFamily="34" charset="0"/>
              </a:rPr>
              <a:t> (Tanguy)</a:t>
            </a:r>
            <a:endParaRPr lang="fr-FR" dirty="0">
              <a:latin typeface="Fira Sans Extra Condensed" panose="020B05030500000200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34736E8-CEEC-491A-925D-002B9B8AC13B}"/>
              </a:ext>
            </a:extLst>
          </p:cNvPr>
          <p:cNvSpPr txBox="1"/>
          <p:nvPr/>
        </p:nvSpPr>
        <p:spPr>
          <a:xfrm>
            <a:off x="-2101139" y="2325684"/>
            <a:ext cx="14494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FR" dirty="0">
                <a:latin typeface="Fira Sans Extra Condensed" panose="020B0503050000020004" pitchFamily="34" charset="0"/>
                <a:cs typeface="Times New Roman" panose="02020603050405020304" pitchFamily="18" charset="0"/>
              </a:rPr>
              <a:t>Hypothèse 2 </a:t>
            </a:r>
            <a:endParaRPr lang="fr-FR" dirty="0">
              <a:latin typeface="Fira Sans Extra Condensed" panose="020B05030500000200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449A843-3B72-4820-AE92-0E51355387D0}"/>
              </a:ext>
            </a:extLst>
          </p:cNvPr>
          <p:cNvSpPr txBox="1"/>
          <p:nvPr/>
        </p:nvSpPr>
        <p:spPr>
          <a:xfrm>
            <a:off x="-2034804" y="1044773"/>
            <a:ext cx="1922745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I</a:t>
            </a:r>
            <a:r>
              <a:rPr lang="fr-FR" b="1" i="0" dirty="0">
                <a:solidFill>
                  <a:schemeClr val="tx1"/>
                </a:solidFill>
                <a:effectLst/>
                <a:latin typeface="Fira Sans Extra Condensed" panose="020B0503050000020004" pitchFamily="34" charset="0"/>
              </a:rPr>
              <a:t>nsertion professionnelle </a:t>
            </a:r>
            <a:endParaRPr lang="fr-FR" b="1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A8E43B2-6EAA-42C2-A98B-6B7EBC535476}"/>
              </a:ext>
            </a:extLst>
          </p:cNvPr>
          <p:cNvSpPr txBox="1"/>
          <p:nvPr/>
        </p:nvSpPr>
        <p:spPr>
          <a:xfrm>
            <a:off x="1263250" y="3216696"/>
            <a:ext cx="56241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</a:rPr>
              <a:t>La singularité des attentes et des exigences individuelles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C538CB5-0BCF-47C1-981A-298086DC6CED}"/>
              </a:ext>
            </a:extLst>
          </p:cNvPr>
          <p:cNvSpPr txBox="1"/>
          <p:nvPr/>
        </p:nvSpPr>
        <p:spPr>
          <a:xfrm>
            <a:off x="1298713" y="3720153"/>
            <a:ext cx="54152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</a:rPr>
              <a:t>La perception de l'insertion professionnelle est multifacette et subjective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298EEAE-229A-45BC-8D01-1EF3E4E6E088}"/>
              </a:ext>
            </a:extLst>
          </p:cNvPr>
          <p:cNvSpPr txBox="1"/>
          <p:nvPr/>
        </p:nvSpPr>
        <p:spPr>
          <a:xfrm>
            <a:off x="3165655" y="2385156"/>
            <a:ext cx="840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Fira Sans Extra Condensed" panose="020B05030500000200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Validée</a:t>
            </a:r>
            <a:endParaRPr lang="fr-FR" dirty="0">
              <a:latin typeface="Fira Sans Extra Condensed" panose="020B0503050000020004" pitchFamily="34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4B8FD78-10C9-444B-A307-B02E82D29BFF}"/>
              </a:ext>
            </a:extLst>
          </p:cNvPr>
          <p:cNvSpPr txBox="1"/>
          <p:nvPr/>
        </p:nvSpPr>
        <p:spPr>
          <a:xfrm>
            <a:off x="3021651" y="1938876"/>
            <a:ext cx="2041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Fira Sans Extra Condensed" panose="020B05030500000200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Validée</a:t>
            </a:r>
            <a:r>
              <a:rPr lang="fr-FR" dirty="0">
                <a:latin typeface="Fira Sans Extra Condensed" panose="020B0503050000020004" pitchFamily="34" charset="0"/>
                <a:cs typeface="Times New Roman" panose="02020603050405020304" pitchFamily="18" charset="0"/>
              </a:rPr>
              <a:t> </a:t>
            </a:r>
            <a:r>
              <a:rPr lang="fr-FR" dirty="0">
                <a:latin typeface="Fira Sans Extra Condensed" panose="020B0503050000020004" pitchFamily="34" charset="0"/>
                <a:sym typeface="Wingdings" panose="05000000000000000000" pitchFamily="2" charset="2"/>
              </a:rPr>
              <a:t>partiellement</a:t>
            </a:r>
            <a:endParaRPr lang="fr-FR" dirty="0">
              <a:latin typeface="Fira Sans Extra Condensed" panose="020B0503050000020004" pitchFamily="34" charset="0"/>
            </a:endParaRPr>
          </a:p>
        </p:txBody>
      </p:sp>
      <p:sp>
        <p:nvSpPr>
          <p:cNvPr id="33" name="Flèche : droite à entaille 32">
            <a:extLst>
              <a:ext uri="{FF2B5EF4-FFF2-40B4-BE49-F238E27FC236}">
                <a16:creationId xmlns:a16="http://schemas.microsoft.com/office/drawing/2014/main" id="{8A7CA675-7487-4FC5-A330-64EB041EFFD5}"/>
              </a:ext>
            </a:extLst>
          </p:cNvPr>
          <p:cNvSpPr/>
          <p:nvPr/>
        </p:nvSpPr>
        <p:spPr>
          <a:xfrm>
            <a:off x="2553380" y="2023045"/>
            <a:ext cx="425885" cy="12111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à entaille 34">
            <a:extLst>
              <a:ext uri="{FF2B5EF4-FFF2-40B4-BE49-F238E27FC236}">
                <a16:creationId xmlns:a16="http://schemas.microsoft.com/office/drawing/2014/main" id="{8C0C1654-C4F8-40D8-8AFC-5FF52285D4B8}"/>
              </a:ext>
            </a:extLst>
          </p:cNvPr>
          <p:cNvSpPr/>
          <p:nvPr/>
        </p:nvSpPr>
        <p:spPr>
          <a:xfrm>
            <a:off x="2553380" y="2478270"/>
            <a:ext cx="425885" cy="13849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150" name="Picture 6" descr="Pastille d'inspection verte validée - Virages">
            <a:extLst>
              <a:ext uri="{FF2B5EF4-FFF2-40B4-BE49-F238E27FC236}">
                <a16:creationId xmlns:a16="http://schemas.microsoft.com/office/drawing/2014/main" id="{42451503-DD25-4CDB-BDD8-0CD598BDC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589" y="2351731"/>
            <a:ext cx="418007" cy="41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Pastille d'inspection verte validée - Virages">
            <a:extLst>
              <a:ext uri="{FF2B5EF4-FFF2-40B4-BE49-F238E27FC236}">
                <a16:creationId xmlns:a16="http://schemas.microsoft.com/office/drawing/2014/main" id="{CDD88439-B395-4B23-A272-99769CB22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72" y="1870923"/>
            <a:ext cx="418007" cy="41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Flèche noire Dessin vers la droite PNG transparents - StickPNG">
            <a:extLst>
              <a:ext uri="{FF2B5EF4-FFF2-40B4-BE49-F238E27FC236}">
                <a16:creationId xmlns:a16="http://schemas.microsoft.com/office/drawing/2014/main" id="{23A89E3E-C512-4B92-B514-EF36E1E19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14" y="3485065"/>
            <a:ext cx="551618" cy="84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Flèche noire Dessin vers la droite PNG transparents - StickPNG">
            <a:extLst>
              <a:ext uri="{FF2B5EF4-FFF2-40B4-BE49-F238E27FC236}">
                <a16:creationId xmlns:a16="http://schemas.microsoft.com/office/drawing/2014/main" id="{AB722666-3ECC-4209-AD5E-4B1851FEF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95" y="2965119"/>
            <a:ext cx="551618" cy="84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Pouce en l'air - Icônes commercialisation gratuites">
            <a:extLst>
              <a:ext uri="{FF2B5EF4-FFF2-40B4-BE49-F238E27FC236}">
                <a16:creationId xmlns:a16="http://schemas.microsoft.com/office/drawing/2014/main" id="{9A1A1E74-55A1-43CD-817D-8338C3223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73" y="5243597"/>
            <a:ext cx="868707" cy="86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7F460B21-025D-440A-8D68-C0580CCEB753}"/>
              </a:ext>
            </a:extLst>
          </p:cNvPr>
          <p:cNvSpPr txBox="1"/>
          <p:nvPr/>
        </p:nvSpPr>
        <p:spPr>
          <a:xfrm>
            <a:off x="1336500" y="5628895"/>
            <a:ext cx="56241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</a:rPr>
              <a:t>Le contenu des formations doivent être plus adapter aux exigences des potentiels recruteurs</a:t>
            </a:r>
          </a:p>
        </p:txBody>
      </p:sp>
      <p:pic>
        <p:nvPicPr>
          <p:cNvPr id="49" name="Picture 12" descr="Pouce en l'air - Icônes commercialisation gratuites">
            <a:extLst>
              <a:ext uri="{FF2B5EF4-FFF2-40B4-BE49-F238E27FC236}">
                <a16:creationId xmlns:a16="http://schemas.microsoft.com/office/drawing/2014/main" id="{87556FB9-0189-4F6B-8044-515CE6AEE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73" y="6235672"/>
            <a:ext cx="868707" cy="86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5D653050-DEB6-4B74-BF01-31D11473C29E}"/>
              </a:ext>
            </a:extLst>
          </p:cNvPr>
          <p:cNvSpPr txBox="1"/>
          <p:nvPr/>
        </p:nvSpPr>
        <p:spPr>
          <a:xfrm>
            <a:off x="1336500" y="6607340"/>
            <a:ext cx="56241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>
                <a:solidFill>
                  <a:schemeClr val="tx1"/>
                </a:solidFill>
                <a:effectLst/>
                <a:latin typeface="Fira Sans Extra Condensed" panose="020B0503050000020004" pitchFamily="34" charset="0"/>
              </a:rPr>
              <a:t>Ce diagnostic identifie des opportunités d'amélioration pour les recruteurs en vue d'optimiser la satisfaction et l'épanouissement des diplômés dans leurs emplois.</a:t>
            </a:r>
            <a:endParaRPr lang="fr-FR" b="1" dirty="0">
              <a:solidFill>
                <a:schemeClr val="tx1"/>
              </a:solidFill>
              <a:latin typeface="Fira Sans Extra Condensed" panose="020B0503050000020004" pitchFamily="34" charset="0"/>
            </a:endParaRPr>
          </a:p>
        </p:txBody>
      </p:sp>
      <p:graphicFrame>
        <p:nvGraphicFramePr>
          <p:cNvPr id="60" name="Diagramme 59">
            <a:extLst>
              <a:ext uri="{FF2B5EF4-FFF2-40B4-BE49-F238E27FC236}">
                <a16:creationId xmlns:a16="http://schemas.microsoft.com/office/drawing/2014/main" id="{346968FD-DEA8-4958-A970-984EDB48CD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5332647"/>
              </p:ext>
            </p:extLst>
          </p:nvPr>
        </p:nvGraphicFramePr>
        <p:xfrm>
          <a:off x="0" y="0"/>
          <a:ext cx="9144000" cy="839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5" name="ZoneTexte 24">
            <a:extLst>
              <a:ext uri="{FF2B5EF4-FFF2-40B4-BE49-F238E27FC236}">
                <a16:creationId xmlns:a16="http://schemas.microsoft.com/office/drawing/2014/main" id="{8B73965A-4677-46A4-B727-8FF7240A34FE}"/>
              </a:ext>
            </a:extLst>
          </p:cNvPr>
          <p:cNvSpPr txBox="1"/>
          <p:nvPr/>
        </p:nvSpPr>
        <p:spPr>
          <a:xfrm>
            <a:off x="8778919" y="4835723"/>
            <a:ext cx="36508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795338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4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926 L 0.52292 0.0024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81" y="-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-0.00035 -0.20926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0463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7284E-6 L 4.16667E-6 -0.25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93827E-6 L 0.00104 -0.40216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0123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83951E-6 L 0.0092 -0.43765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" y="-218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" grpId="0"/>
      <p:bldP spid="2" grpId="1"/>
      <p:bldP spid="9" grpId="0"/>
      <p:bldP spid="9" grpId="1"/>
      <p:bldP spid="16" grpId="0" animBg="1"/>
      <p:bldP spid="16" grpId="1" animBg="1"/>
      <p:bldP spid="15" grpId="0"/>
      <p:bldP spid="15" grpId="1"/>
      <p:bldP spid="17" grpId="0"/>
      <p:bldP spid="18" grpId="0"/>
      <p:bldP spid="22" grpId="0" animBg="1"/>
      <p:bldP spid="24" grpId="0"/>
      <p:bldP spid="26" grpId="0"/>
      <p:bldP spid="28" grpId="0"/>
      <p:bldP spid="30" grpId="0"/>
      <p:bldP spid="33" grpId="0" animBg="1"/>
      <p:bldP spid="35" grpId="0" animBg="1"/>
      <p:bldP spid="48" grpId="0"/>
      <p:bldP spid="48" grpId="1"/>
      <p:bldP spid="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069;p37">
            <a:extLst>
              <a:ext uri="{FF2B5EF4-FFF2-40B4-BE49-F238E27FC236}">
                <a16:creationId xmlns:a16="http://schemas.microsoft.com/office/drawing/2014/main" id="{298C9FCA-0697-4B8D-9F43-D9223053D4B0}"/>
              </a:ext>
            </a:extLst>
          </p:cNvPr>
          <p:cNvSpPr txBox="1"/>
          <p:nvPr/>
        </p:nvSpPr>
        <p:spPr>
          <a:xfrm>
            <a:off x="131885" y="1624756"/>
            <a:ext cx="2983093" cy="4813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Les caracteristiqes indiviudelle</a:t>
            </a:r>
            <a:endParaRPr sz="1600" b="1" dirty="0">
              <a:solidFill>
                <a:schemeClr val="lt1"/>
              </a:solidFill>
              <a:latin typeface="Fira Sans Extra Condensed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0" name="Google Shape;2070;p37">
            <a:extLst>
              <a:ext uri="{FF2B5EF4-FFF2-40B4-BE49-F238E27FC236}">
                <a16:creationId xmlns:a16="http://schemas.microsoft.com/office/drawing/2014/main" id="{F2C39DE0-4BD1-45F9-9707-CEA36CEA99B7}"/>
              </a:ext>
            </a:extLst>
          </p:cNvPr>
          <p:cNvGrpSpPr/>
          <p:nvPr/>
        </p:nvGrpSpPr>
        <p:grpSpPr>
          <a:xfrm>
            <a:off x="3401770" y="2174802"/>
            <a:ext cx="2485216" cy="1917869"/>
            <a:chOff x="3661742" y="3355586"/>
            <a:chExt cx="2485216" cy="1371849"/>
          </a:xfrm>
        </p:grpSpPr>
        <p:sp>
          <p:nvSpPr>
            <p:cNvPr id="24" name="Google Shape;2073;p37">
              <a:extLst>
                <a:ext uri="{FF2B5EF4-FFF2-40B4-BE49-F238E27FC236}">
                  <a16:creationId xmlns:a16="http://schemas.microsoft.com/office/drawing/2014/main" id="{5A20159B-18C0-4A14-9589-98A37C336CF7}"/>
                </a:ext>
              </a:extLst>
            </p:cNvPr>
            <p:cNvSpPr txBox="1"/>
            <p:nvPr/>
          </p:nvSpPr>
          <p:spPr>
            <a:xfrm>
              <a:off x="3661742" y="3812167"/>
              <a:ext cx="2485216" cy="915268"/>
            </a:xfrm>
            <a:prstGeom prst="rect">
              <a:avLst/>
            </a:prstGeom>
            <a:noFill/>
            <a:ln>
              <a:solidFill>
                <a:srgbClr val="5AA2AE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fr-FR" b="1" i="0" dirty="0">
                  <a:solidFill>
                    <a:schemeClr val="tx1"/>
                  </a:solidFill>
                  <a:effectLst/>
                  <a:latin typeface="Fira Sans Extra Condensed" panose="020B0503050000020004" pitchFamily="34" charset="0"/>
                </a:rPr>
                <a:t>Des différences demeure inexplicables</a:t>
              </a:r>
              <a:r>
                <a:rPr lang="fr-FR" b="1" i="0" dirty="0">
                  <a:solidFill>
                    <a:schemeClr val="tx1"/>
                  </a:solidFill>
                  <a:effectLst/>
                  <a:latin typeface="Fira Sans Extra Condensed" panose="020B0503050000020004" pitchFamily="34" charset="0"/>
                  <a:sym typeface="Fira Sans Extra Condensed"/>
                </a:rPr>
                <a:t> : </a:t>
              </a:r>
              <a:r>
                <a:rPr lang="fr-FR" b="1" dirty="0">
                  <a:solidFill>
                    <a:schemeClr val="tx1"/>
                  </a:solidFill>
                  <a:latin typeface="Fira Sans Extra Condensed" panose="020B0503050000020004" pitchFamily="34" charset="0"/>
                </a:rPr>
                <a:t>L</a:t>
              </a:r>
              <a:r>
                <a:rPr lang="fr-FR" b="1" i="0" dirty="0">
                  <a:solidFill>
                    <a:schemeClr val="tx1"/>
                  </a:solidFill>
                  <a:effectLst/>
                  <a:latin typeface="Fira Sans Extra Condensed" panose="020B0503050000020004" pitchFamily="34" charset="0"/>
                </a:rPr>
                <a:t>a présence de biais discriminatoires implicites dans la société et les entreprises.</a:t>
              </a:r>
              <a:endParaRPr b="1" dirty="0">
                <a:solidFill>
                  <a:schemeClr val="tx1"/>
                </a:solidFill>
                <a:latin typeface="Fira Sans Extra Condensed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Google Shape;2074;p37">
              <a:extLst>
                <a:ext uri="{FF2B5EF4-FFF2-40B4-BE49-F238E27FC236}">
                  <a16:creationId xmlns:a16="http://schemas.microsoft.com/office/drawing/2014/main" id="{39BFB820-DC5F-4F03-A4B3-2BE1BC6902FD}"/>
                </a:ext>
              </a:extLst>
            </p:cNvPr>
            <p:cNvSpPr txBox="1"/>
            <p:nvPr/>
          </p:nvSpPr>
          <p:spPr>
            <a:xfrm>
              <a:off x="3688630" y="3355586"/>
              <a:ext cx="2458328" cy="3615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Les</a:t>
              </a:r>
              <a:r>
                <a:rPr lang="en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facteurs moraux et sociaux</a:t>
              </a:r>
              <a:endParaRPr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9" name="Google Shape;2078;p37">
            <a:extLst>
              <a:ext uri="{FF2B5EF4-FFF2-40B4-BE49-F238E27FC236}">
                <a16:creationId xmlns:a16="http://schemas.microsoft.com/office/drawing/2014/main" id="{22372798-BC76-4733-9896-5C7AEE03F45D}"/>
              </a:ext>
            </a:extLst>
          </p:cNvPr>
          <p:cNvSpPr txBox="1"/>
          <p:nvPr/>
        </p:nvSpPr>
        <p:spPr>
          <a:xfrm>
            <a:off x="6166320" y="2181120"/>
            <a:ext cx="2811949" cy="1923605"/>
          </a:xfrm>
          <a:prstGeom prst="rect">
            <a:avLst/>
          </a:prstGeom>
          <a:noFill/>
          <a:ln>
            <a:solidFill>
              <a:srgbClr val="FABEC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chemeClr val="tx1"/>
                </a:solidFill>
                <a:effectLst/>
                <a:latin typeface="Fira Sans Extra Condensed" panose="020B0503050000020004" pitchFamily="34" charset="0"/>
              </a:rPr>
              <a:t>Les emplois instables accentuent les écarts en faveur des hommes, tandis que les emplois stables les réduisent.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fr-FR" b="1" i="0" dirty="0">
              <a:solidFill>
                <a:schemeClr val="tx1"/>
              </a:solidFill>
              <a:effectLst/>
              <a:latin typeface="Fira Sans Extra Condensed" panose="020B0503050000020004" pitchFamily="34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La majorité de secteurs d’activité présente une discrimination salarial. Également pour CSP.</a:t>
            </a:r>
            <a:endParaRPr lang="fr-FR" b="1" i="0" dirty="0">
              <a:solidFill>
                <a:schemeClr val="tx1"/>
              </a:solidFill>
              <a:effectLst/>
              <a:latin typeface="Fira Sans Extra Condensed" panose="020B05030500000200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2079;p37">
            <a:extLst>
              <a:ext uri="{FF2B5EF4-FFF2-40B4-BE49-F238E27FC236}">
                <a16:creationId xmlns:a16="http://schemas.microsoft.com/office/drawing/2014/main" id="{E38CFB20-2112-4D43-A375-3B3486D50B84}"/>
              </a:ext>
            </a:extLst>
          </p:cNvPr>
          <p:cNvSpPr txBox="1"/>
          <p:nvPr/>
        </p:nvSpPr>
        <p:spPr>
          <a:xfrm>
            <a:off x="6154227" y="1644894"/>
            <a:ext cx="2811950" cy="4759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 caracteristiques de l’emploi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" name="Google Shape;2080;p37">
            <a:extLst>
              <a:ext uri="{FF2B5EF4-FFF2-40B4-BE49-F238E27FC236}">
                <a16:creationId xmlns:a16="http://schemas.microsoft.com/office/drawing/2014/main" id="{1AFFA928-531F-495D-80AC-BD26BB2549AB}"/>
              </a:ext>
            </a:extLst>
          </p:cNvPr>
          <p:cNvSpPr/>
          <p:nvPr/>
        </p:nvSpPr>
        <p:spPr>
          <a:xfrm>
            <a:off x="3552944" y="1197340"/>
            <a:ext cx="180900" cy="18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081;p37">
            <a:extLst>
              <a:ext uri="{FF2B5EF4-FFF2-40B4-BE49-F238E27FC236}">
                <a16:creationId xmlns:a16="http://schemas.microsoft.com/office/drawing/2014/main" id="{52CD3C0B-A2C1-4E4C-A949-43BFB532BE2B}"/>
              </a:ext>
            </a:extLst>
          </p:cNvPr>
          <p:cNvSpPr/>
          <p:nvPr/>
        </p:nvSpPr>
        <p:spPr>
          <a:xfrm>
            <a:off x="4566908" y="1820858"/>
            <a:ext cx="180900" cy="180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082;p37">
            <a:extLst>
              <a:ext uri="{FF2B5EF4-FFF2-40B4-BE49-F238E27FC236}">
                <a16:creationId xmlns:a16="http://schemas.microsoft.com/office/drawing/2014/main" id="{CB6E5914-BFD3-4EE9-8CCC-785A65283B38}"/>
              </a:ext>
            </a:extLst>
          </p:cNvPr>
          <p:cNvSpPr/>
          <p:nvPr/>
        </p:nvSpPr>
        <p:spPr>
          <a:xfrm>
            <a:off x="5264585" y="1236457"/>
            <a:ext cx="180900" cy="180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" name="Google Shape;2083;p37">
            <a:extLst>
              <a:ext uri="{FF2B5EF4-FFF2-40B4-BE49-F238E27FC236}">
                <a16:creationId xmlns:a16="http://schemas.microsoft.com/office/drawing/2014/main" id="{24A6DF11-B8F7-4DED-9797-BC391F1FD735}"/>
              </a:ext>
            </a:extLst>
          </p:cNvPr>
          <p:cNvCxnSpPr>
            <a:cxnSpLocks/>
          </p:cNvCxnSpPr>
          <p:nvPr/>
        </p:nvCxnSpPr>
        <p:spPr>
          <a:xfrm>
            <a:off x="4644378" y="1986603"/>
            <a:ext cx="928" cy="25122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2084;p37">
            <a:extLst>
              <a:ext uri="{FF2B5EF4-FFF2-40B4-BE49-F238E27FC236}">
                <a16:creationId xmlns:a16="http://schemas.microsoft.com/office/drawing/2014/main" id="{2A4D838A-36F9-418D-92B4-44DBD8BA326C}"/>
              </a:ext>
            </a:extLst>
          </p:cNvPr>
          <p:cNvCxnSpPr>
            <a:cxnSpLocks/>
            <a:stCxn id="30" idx="2"/>
          </p:cNvCxnSpPr>
          <p:nvPr/>
        </p:nvCxnSpPr>
        <p:spPr>
          <a:xfrm rot="10800000" flipV="1">
            <a:off x="1622436" y="1287790"/>
            <a:ext cx="1930508" cy="569298"/>
          </a:xfrm>
          <a:prstGeom prst="bentConnector3">
            <a:avLst>
              <a:gd name="adj1" fmla="val 10256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2085;p37">
            <a:extLst>
              <a:ext uri="{FF2B5EF4-FFF2-40B4-BE49-F238E27FC236}">
                <a16:creationId xmlns:a16="http://schemas.microsoft.com/office/drawing/2014/main" id="{18BA3EDE-73BC-48EB-B257-22DCAE1139DA}"/>
              </a:ext>
            </a:extLst>
          </p:cNvPr>
          <p:cNvCxnSpPr>
            <a:cxnSpLocks/>
          </p:cNvCxnSpPr>
          <p:nvPr/>
        </p:nvCxnSpPr>
        <p:spPr>
          <a:xfrm>
            <a:off x="5456089" y="1326907"/>
            <a:ext cx="2058207" cy="285272"/>
          </a:xfrm>
          <a:prstGeom prst="bentConnector2">
            <a:avLst/>
          </a:prstGeom>
          <a:noFill/>
          <a:ln w="9525" cap="flat" cmpd="sng">
            <a:solidFill>
              <a:srgbClr val="FABEC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" name="Google Shape;2014;p37">
            <a:extLst>
              <a:ext uri="{FF2B5EF4-FFF2-40B4-BE49-F238E27FC236}">
                <a16:creationId xmlns:a16="http://schemas.microsoft.com/office/drawing/2014/main" id="{CD79D4B1-59CB-4A83-AD93-62A43AA87195}"/>
              </a:ext>
            </a:extLst>
          </p:cNvPr>
          <p:cNvGrpSpPr/>
          <p:nvPr/>
        </p:nvGrpSpPr>
        <p:grpSpPr>
          <a:xfrm>
            <a:off x="4094649" y="1181585"/>
            <a:ext cx="853495" cy="608728"/>
            <a:chOff x="879575" y="238125"/>
            <a:chExt cx="5860825" cy="5238750"/>
          </a:xfrm>
        </p:grpSpPr>
        <p:sp>
          <p:nvSpPr>
            <p:cNvPr id="37" name="Google Shape;2015;p37">
              <a:extLst>
                <a:ext uri="{FF2B5EF4-FFF2-40B4-BE49-F238E27FC236}">
                  <a16:creationId xmlns:a16="http://schemas.microsoft.com/office/drawing/2014/main" id="{671C4423-5989-4A7F-B4AE-2A1AFB519FB0}"/>
                </a:ext>
              </a:extLst>
            </p:cNvPr>
            <p:cNvSpPr/>
            <p:nvPr/>
          </p:nvSpPr>
          <p:spPr>
            <a:xfrm>
              <a:off x="879575" y="1352975"/>
              <a:ext cx="3651325" cy="3103375"/>
            </a:xfrm>
            <a:custGeom>
              <a:avLst/>
              <a:gdLst/>
              <a:ahLst/>
              <a:cxnLst/>
              <a:rect l="l" t="t" r="r" b="b"/>
              <a:pathLst>
                <a:path w="146053" h="124135" extrusionOk="0">
                  <a:moveTo>
                    <a:pt x="0" y="1"/>
                  </a:moveTo>
                  <a:lnTo>
                    <a:pt x="0" y="124134"/>
                  </a:lnTo>
                  <a:lnTo>
                    <a:pt x="146052" y="124134"/>
                  </a:lnTo>
                  <a:lnTo>
                    <a:pt x="1460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16;p37">
              <a:extLst>
                <a:ext uri="{FF2B5EF4-FFF2-40B4-BE49-F238E27FC236}">
                  <a16:creationId xmlns:a16="http://schemas.microsoft.com/office/drawing/2014/main" id="{C0B85E8B-2BFB-4F69-A023-C4B9E7D4A43A}"/>
                </a:ext>
              </a:extLst>
            </p:cNvPr>
            <p:cNvSpPr/>
            <p:nvPr/>
          </p:nvSpPr>
          <p:spPr>
            <a:xfrm>
              <a:off x="879575" y="1352975"/>
              <a:ext cx="3651325" cy="3103375"/>
            </a:xfrm>
            <a:custGeom>
              <a:avLst/>
              <a:gdLst/>
              <a:ahLst/>
              <a:cxnLst/>
              <a:rect l="l" t="t" r="r" b="b"/>
              <a:pathLst>
                <a:path w="146053" h="124135" fill="none" extrusionOk="0">
                  <a:moveTo>
                    <a:pt x="146052" y="124134"/>
                  </a:moveTo>
                  <a:lnTo>
                    <a:pt x="0" y="124134"/>
                  </a:lnTo>
                  <a:lnTo>
                    <a:pt x="0" y="1"/>
                  </a:lnTo>
                  <a:lnTo>
                    <a:pt x="146052" y="1"/>
                  </a:lnTo>
                  <a:lnTo>
                    <a:pt x="146052" y="124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17;p37">
              <a:extLst>
                <a:ext uri="{FF2B5EF4-FFF2-40B4-BE49-F238E27FC236}">
                  <a16:creationId xmlns:a16="http://schemas.microsoft.com/office/drawing/2014/main" id="{2DEE1BBA-2AEA-4349-AC6F-5B2B1FE27A0B}"/>
                </a:ext>
              </a:extLst>
            </p:cNvPr>
            <p:cNvSpPr/>
            <p:nvPr/>
          </p:nvSpPr>
          <p:spPr>
            <a:xfrm>
              <a:off x="879575" y="1352975"/>
              <a:ext cx="1825825" cy="3103375"/>
            </a:xfrm>
            <a:custGeom>
              <a:avLst/>
              <a:gdLst/>
              <a:ahLst/>
              <a:cxnLst/>
              <a:rect l="l" t="t" r="r" b="b"/>
              <a:pathLst>
                <a:path w="73033" h="124135" extrusionOk="0">
                  <a:moveTo>
                    <a:pt x="0" y="1"/>
                  </a:moveTo>
                  <a:lnTo>
                    <a:pt x="0" y="124134"/>
                  </a:lnTo>
                  <a:lnTo>
                    <a:pt x="73033" y="124134"/>
                  </a:lnTo>
                  <a:lnTo>
                    <a:pt x="730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18;p37">
              <a:extLst>
                <a:ext uri="{FF2B5EF4-FFF2-40B4-BE49-F238E27FC236}">
                  <a16:creationId xmlns:a16="http://schemas.microsoft.com/office/drawing/2014/main" id="{6C40A0E3-6C4A-4C5D-8D1B-9175FBC3147C}"/>
                </a:ext>
              </a:extLst>
            </p:cNvPr>
            <p:cNvSpPr/>
            <p:nvPr/>
          </p:nvSpPr>
          <p:spPr>
            <a:xfrm>
              <a:off x="879575" y="1352975"/>
              <a:ext cx="1825825" cy="3103375"/>
            </a:xfrm>
            <a:custGeom>
              <a:avLst/>
              <a:gdLst/>
              <a:ahLst/>
              <a:cxnLst/>
              <a:rect l="l" t="t" r="r" b="b"/>
              <a:pathLst>
                <a:path w="73033" h="124135" fill="none" extrusionOk="0">
                  <a:moveTo>
                    <a:pt x="73033" y="124134"/>
                  </a:moveTo>
                  <a:lnTo>
                    <a:pt x="0" y="124134"/>
                  </a:lnTo>
                  <a:lnTo>
                    <a:pt x="0" y="1"/>
                  </a:lnTo>
                  <a:lnTo>
                    <a:pt x="73033" y="1"/>
                  </a:lnTo>
                  <a:lnTo>
                    <a:pt x="73033" y="124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19;p37">
              <a:extLst>
                <a:ext uri="{FF2B5EF4-FFF2-40B4-BE49-F238E27FC236}">
                  <a16:creationId xmlns:a16="http://schemas.microsoft.com/office/drawing/2014/main" id="{B7411470-89B1-4095-A9B7-BF341446AAD6}"/>
                </a:ext>
              </a:extLst>
            </p:cNvPr>
            <p:cNvSpPr/>
            <p:nvPr/>
          </p:nvSpPr>
          <p:spPr>
            <a:xfrm>
              <a:off x="1098375" y="1604500"/>
              <a:ext cx="3214025" cy="2600325"/>
            </a:xfrm>
            <a:custGeom>
              <a:avLst/>
              <a:gdLst/>
              <a:ahLst/>
              <a:cxnLst/>
              <a:rect l="l" t="t" r="r" b="b"/>
              <a:pathLst>
                <a:path w="128561" h="104013" extrusionOk="0">
                  <a:moveTo>
                    <a:pt x="0" y="1"/>
                  </a:moveTo>
                  <a:lnTo>
                    <a:pt x="0" y="104012"/>
                  </a:lnTo>
                  <a:lnTo>
                    <a:pt x="128561" y="104012"/>
                  </a:lnTo>
                  <a:lnTo>
                    <a:pt x="1285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20;p37">
              <a:extLst>
                <a:ext uri="{FF2B5EF4-FFF2-40B4-BE49-F238E27FC236}">
                  <a16:creationId xmlns:a16="http://schemas.microsoft.com/office/drawing/2014/main" id="{D3B2A618-93B3-431C-9503-4FFEB67F6994}"/>
                </a:ext>
              </a:extLst>
            </p:cNvPr>
            <p:cNvSpPr/>
            <p:nvPr/>
          </p:nvSpPr>
          <p:spPr>
            <a:xfrm>
              <a:off x="1098375" y="1604500"/>
              <a:ext cx="3214025" cy="2600325"/>
            </a:xfrm>
            <a:custGeom>
              <a:avLst/>
              <a:gdLst/>
              <a:ahLst/>
              <a:cxnLst/>
              <a:rect l="l" t="t" r="r" b="b"/>
              <a:pathLst>
                <a:path w="128561" h="104013" fill="none" extrusionOk="0">
                  <a:moveTo>
                    <a:pt x="0" y="104012"/>
                  </a:moveTo>
                  <a:lnTo>
                    <a:pt x="0" y="1"/>
                  </a:lnTo>
                  <a:lnTo>
                    <a:pt x="128561" y="1"/>
                  </a:lnTo>
                  <a:lnTo>
                    <a:pt x="128561" y="104012"/>
                  </a:lnTo>
                  <a:lnTo>
                    <a:pt x="0" y="1040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21;p37">
              <a:extLst>
                <a:ext uri="{FF2B5EF4-FFF2-40B4-BE49-F238E27FC236}">
                  <a16:creationId xmlns:a16="http://schemas.microsoft.com/office/drawing/2014/main" id="{8435D0A4-A3B2-40EB-A166-D999BF8772A0}"/>
                </a:ext>
              </a:extLst>
            </p:cNvPr>
            <p:cNvSpPr/>
            <p:nvPr/>
          </p:nvSpPr>
          <p:spPr>
            <a:xfrm>
              <a:off x="1098375" y="1590700"/>
              <a:ext cx="1607025" cy="2614125"/>
            </a:xfrm>
            <a:custGeom>
              <a:avLst/>
              <a:gdLst/>
              <a:ahLst/>
              <a:cxnLst/>
              <a:rect l="l" t="t" r="r" b="b"/>
              <a:pathLst>
                <a:path w="64281" h="104565" extrusionOk="0">
                  <a:moveTo>
                    <a:pt x="0" y="1"/>
                  </a:moveTo>
                  <a:lnTo>
                    <a:pt x="0" y="104564"/>
                  </a:lnTo>
                  <a:lnTo>
                    <a:pt x="64281" y="104564"/>
                  </a:lnTo>
                  <a:lnTo>
                    <a:pt x="64281" y="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22;p37">
              <a:extLst>
                <a:ext uri="{FF2B5EF4-FFF2-40B4-BE49-F238E27FC236}">
                  <a16:creationId xmlns:a16="http://schemas.microsoft.com/office/drawing/2014/main" id="{0E1B25BD-DFE3-4497-BCC3-6C33817C547D}"/>
                </a:ext>
              </a:extLst>
            </p:cNvPr>
            <p:cNvSpPr/>
            <p:nvPr/>
          </p:nvSpPr>
          <p:spPr>
            <a:xfrm>
              <a:off x="1098375" y="1590700"/>
              <a:ext cx="1607025" cy="2614125"/>
            </a:xfrm>
            <a:custGeom>
              <a:avLst/>
              <a:gdLst/>
              <a:ahLst/>
              <a:cxnLst/>
              <a:rect l="l" t="t" r="r" b="b"/>
              <a:pathLst>
                <a:path w="64281" h="104565" fill="none" extrusionOk="0">
                  <a:moveTo>
                    <a:pt x="0" y="104564"/>
                  </a:moveTo>
                  <a:lnTo>
                    <a:pt x="64281" y="104564"/>
                  </a:lnTo>
                  <a:lnTo>
                    <a:pt x="64281" y="1"/>
                  </a:lnTo>
                  <a:lnTo>
                    <a:pt x="0" y="1"/>
                  </a:lnTo>
                  <a:lnTo>
                    <a:pt x="0" y="1045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23;p37">
              <a:extLst>
                <a:ext uri="{FF2B5EF4-FFF2-40B4-BE49-F238E27FC236}">
                  <a16:creationId xmlns:a16="http://schemas.microsoft.com/office/drawing/2014/main" id="{524BFB73-13F9-4914-B6A2-36C9AAF67948}"/>
                </a:ext>
              </a:extLst>
            </p:cNvPr>
            <p:cNvSpPr/>
            <p:nvPr/>
          </p:nvSpPr>
          <p:spPr>
            <a:xfrm>
              <a:off x="1594050" y="2654875"/>
              <a:ext cx="340400" cy="1247725"/>
            </a:xfrm>
            <a:custGeom>
              <a:avLst/>
              <a:gdLst/>
              <a:ahLst/>
              <a:cxnLst/>
              <a:rect l="l" t="t" r="r" b="b"/>
              <a:pathLst>
                <a:path w="13616" h="49909" extrusionOk="0">
                  <a:moveTo>
                    <a:pt x="0" y="1"/>
                  </a:moveTo>
                  <a:lnTo>
                    <a:pt x="0" y="49908"/>
                  </a:lnTo>
                  <a:lnTo>
                    <a:pt x="13616" y="49908"/>
                  </a:lnTo>
                  <a:lnTo>
                    <a:pt x="136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24;p37">
              <a:extLst>
                <a:ext uri="{FF2B5EF4-FFF2-40B4-BE49-F238E27FC236}">
                  <a16:creationId xmlns:a16="http://schemas.microsoft.com/office/drawing/2014/main" id="{C1F996C5-D193-490B-B4BD-2EA780CC79A6}"/>
                </a:ext>
              </a:extLst>
            </p:cNvPr>
            <p:cNvSpPr/>
            <p:nvPr/>
          </p:nvSpPr>
          <p:spPr>
            <a:xfrm>
              <a:off x="1594050" y="2654875"/>
              <a:ext cx="340400" cy="1247725"/>
            </a:xfrm>
            <a:custGeom>
              <a:avLst/>
              <a:gdLst/>
              <a:ahLst/>
              <a:cxnLst/>
              <a:rect l="l" t="t" r="r" b="b"/>
              <a:pathLst>
                <a:path w="13616" h="49909" fill="none" extrusionOk="0">
                  <a:moveTo>
                    <a:pt x="13616" y="49908"/>
                  </a:moveTo>
                  <a:lnTo>
                    <a:pt x="0" y="49908"/>
                  </a:lnTo>
                  <a:lnTo>
                    <a:pt x="0" y="1"/>
                  </a:lnTo>
                  <a:lnTo>
                    <a:pt x="13616" y="1"/>
                  </a:lnTo>
                  <a:lnTo>
                    <a:pt x="13616" y="499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25;p37">
              <a:extLst>
                <a:ext uri="{FF2B5EF4-FFF2-40B4-BE49-F238E27FC236}">
                  <a16:creationId xmlns:a16="http://schemas.microsoft.com/office/drawing/2014/main" id="{6C21A314-F52C-4BD1-9211-3810AA5CBDE9}"/>
                </a:ext>
              </a:extLst>
            </p:cNvPr>
            <p:cNvSpPr/>
            <p:nvPr/>
          </p:nvSpPr>
          <p:spPr>
            <a:xfrm>
              <a:off x="2064700" y="2411700"/>
              <a:ext cx="340100" cy="1490900"/>
            </a:xfrm>
            <a:custGeom>
              <a:avLst/>
              <a:gdLst/>
              <a:ahLst/>
              <a:cxnLst/>
              <a:rect l="l" t="t" r="r" b="b"/>
              <a:pathLst>
                <a:path w="13604" h="59636" extrusionOk="0">
                  <a:moveTo>
                    <a:pt x="0" y="1"/>
                  </a:moveTo>
                  <a:lnTo>
                    <a:pt x="0" y="59635"/>
                  </a:lnTo>
                  <a:lnTo>
                    <a:pt x="13603" y="5963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26;p37">
              <a:extLst>
                <a:ext uri="{FF2B5EF4-FFF2-40B4-BE49-F238E27FC236}">
                  <a16:creationId xmlns:a16="http://schemas.microsoft.com/office/drawing/2014/main" id="{BB6676BA-8B3E-4E71-A844-33C4AF0CB55E}"/>
                </a:ext>
              </a:extLst>
            </p:cNvPr>
            <p:cNvSpPr/>
            <p:nvPr/>
          </p:nvSpPr>
          <p:spPr>
            <a:xfrm>
              <a:off x="2064700" y="2411700"/>
              <a:ext cx="340100" cy="1490900"/>
            </a:xfrm>
            <a:custGeom>
              <a:avLst/>
              <a:gdLst/>
              <a:ahLst/>
              <a:cxnLst/>
              <a:rect l="l" t="t" r="r" b="b"/>
              <a:pathLst>
                <a:path w="13604" h="59636" fill="none" extrusionOk="0">
                  <a:moveTo>
                    <a:pt x="13603" y="59635"/>
                  </a:moveTo>
                  <a:lnTo>
                    <a:pt x="0" y="59635"/>
                  </a:lnTo>
                  <a:lnTo>
                    <a:pt x="0" y="1"/>
                  </a:lnTo>
                  <a:lnTo>
                    <a:pt x="13603" y="1"/>
                  </a:lnTo>
                  <a:lnTo>
                    <a:pt x="13603" y="596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027;p37">
              <a:extLst>
                <a:ext uri="{FF2B5EF4-FFF2-40B4-BE49-F238E27FC236}">
                  <a16:creationId xmlns:a16="http://schemas.microsoft.com/office/drawing/2014/main" id="{AEE38CFA-BC00-4BA9-A35D-17313442A467}"/>
                </a:ext>
              </a:extLst>
            </p:cNvPr>
            <p:cNvSpPr/>
            <p:nvPr/>
          </p:nvSpPr>
          <p:spPr>
            <a:xfrm>
              <a:off x="2535350" y="2831975"/>
              <a:ext cx="340100" cy="1070625"/>
            </a:xfrm>
            <a:custGeom>
              <a:avLst/>
              <a:gdLst/>
              <a:ahLst/>
              <a:cxnLst/>
              <a:rect l="l" t="t" r="r" b="b"/>
              <a:pathLst>
                <a:path w="13604" h="42825" extrusionOk="0">
                  <a:moveTo>
                    <a:pt x="0" y="1"/>
                  </a:moveTo>
                  <a:lnTo>
                    <a:pt x="0" y="42824"/>
                  </a:lnTo>
                  <a:lnTo>
                    <a:pt x="13603" y="42824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028;p37">
              <a:extLst>
                <a:ext uri="{FF2B5EF4-FFF2-40B4-BE49-F238E27FC236}">
                  <a16:creationId xmlns:a16="http://schemas.microsoft.com/office/drawing/2014/main" id="{F2A84C26-7B00-4AEE-B727-98AAC4B9252F}"/>
                </a:ext>
              </a:extLst>
            </p:cNvPr>
            <p:cNvSpPr/>
            <p:nvPr/>
          </p:nvSpPr>
          <p:spPr>
            <a:xfrm>
              <a:off x="3005675" y="2411700"/>
              <a:ext cx="340100" cy="1490900"/>
            </a:xfrm>
            <a:custGeom>
              <a:avLst/>
              <a:gdLst/>
              <a:ahLst/>
              <a:cxnLst/>
              <a:rect l="l" t="t" r="r" b="b"/>
              <a:pathLst>
                <a:path w="13604" h="59636" extrusionOk="0">
                  <a:moveTo>
                    <a:pt x="0" y="1"/>
                  </a:moveTo>
                  <a:lnTo>
                    <a:pt x="0" y="59635"/>
                  </a:lnTo>
                  <a:lnTo>
                    <a:pt x="13603" y="5963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029;p37">
              <a:extLst>
                <a:ext uri="{FF2B5EF4-FFF2-40B4-BE49-F238E27FC236}">
                  <a16:creationId xmlns:a16="http://schemas.microsoft.com/office/drawing/2014/main" id="{251FCE73-F6DE-41A6-88C3-5468B9A4AF96}"/>
                </a:ext>
              </a:extLst>
            </p:cNvPr>
            <p:cNvSpPr/>
            <p:nvPr/>
          </p:nvSpPr>
          <p:spPr>
            <a:xfrm>
              <a:off x="3476325" y="2013225"/>
              <a:ext cx="340100" cy="1889375"/>
            </a:xfrm>
            <a:custGeom>
              <a:avLst/>
              <a:gdLst/>
              <a:ahLst/>
              <a:cxnLst/>
              <a:rect l="l" t="t" r="r" b="b"/>
              <a:pathLst>
                <a:path w="13604" h="75575" extrusionOk="0">
                  <a:moveTo>
                    <a:pt x="0" y="1"/>
                  </a:moveTo>
                  <a:lnTo>
                    <a:pt x="0" y="75574"/>
                  </a:lnTo>
                  <a:lnTo>
                    <a:pt x="13603" y="75574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030;p37">
              <a:extLst>
                <a:ext uri="{FF2B5EF4-FFF2-40B4-BE49-F238E27FC236}">
                  <a16:creationId xmlns:a16="http://schemas.microsoft.com/office/drawing/2014/main" id="{D47AAA3D-A5B9-48BF-9986-7C91A1C02F83}"/>
                </a:ext>
              </a:extLst>
            </p:cNvPr>
            <p:cNvSpPr/>
            <p:nvPr/>
          </p:nvSpPr>
          <p:spPr>
            <a:xfrm>
              <a:off x="2705375" y="2831975"/>
              <a:ext cx="170075" cy="1070625"/>
            </a:xfrm>
            <a:custGeom>
              <a:avLst/>
              <a:gdLst/>
              <a:ahLst/>
              <a:cxnLst/>
              <a:rect l="l" t="t" r="r" b="b"/>
              <a:pathLst>
                <a:path w="6803" h="42825" extrusionOk="0">
                  <a:moveTo>
                    <a:pt x="1" y="1"/>
                  </a:moveTo>
                  <a:lnTo>
                    <a:pt x="1" y="42824"/>
                  </a:lnTo>
                  <a:lnTo>
                    <a:pt x="6802" y="42824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031;p37">
              <a:extLst>
                <a:ext uri="{FF2B5EF4-FFF2-40B4-BE49-F238E27FC236}">
                  <a16:creationId xmlns:a16="http://schemas.microsoft.com/office/drawing/2014/main" id="{C2868399-AA28-48CE-8920-BBE6789F1A9C}"/>
                </a:ext>
              </a:extLst>
            </p:cNvPr>
            <p:cNvSpPr/>
            <p:nvPr/>
          </p:nvSpPr>
          <p:spPr>
            <a:xfrm>
              <a:off x="5735575" y="2212150"/>
              <a:ext cx="92725" cy="137325"/>
            </a:xfrm>
            <a:custGeom>
              <a:avLst/>
              <a:gdLst/>
              <a:ahLst/>
              <a:cxnLst/>
              <a:rect l="l" t="t" r="r" b="b"/>
              <a:pathLst>
                <a:path w="3709" h="5493" extrusionOk="0">
                  <a:moveTo>
                    <a:pt x="1245" y="0"/>
                  </a:moveTo>
                  <a:lnTo>
                    <a:pt x="0" y="5493"/>
                  </a:lnTo>
                  <a:lnTo>
                    <a:pt x="141" y="5352"/>
                  </a:lnTo>
                  <a:lnTo>
                    <a:pt x="526" y="4992"/>
                  </a:lnTo>
                  <a:lnTo>
                    <a:pt x="1091" y="4453"/>
                  </a:lnTo>
                  <a:lnTo>
                    <a:pt x="1733" y="3786"/>
                  </a:lnTo>
                  <a:lnTo>
                    <a:pt x="2066" y="3427"/>
                  </a:lnTo>
                  <a:lnTo>
                    <a:pt x="2387" y="3055"/>
                  </a:lnTo>
                  <a:lnTo>
                    <a:pt x="2695" y="2683"/>
                  </a:lnTo>
                  <a:lnTo>
                    <a:pt x="2990" y="2310"/>
                  </a:lnTo>
                  <a:lnTo>
                    <a:pt x="3247" y="1951"/>
                  </a:lnTo>
                  <a:lnTo>
                    <a:pt x="3452" y="1605"/>
                  </a:lnTo>
                  <a:lnTo>
                    <a:pt x="3542" y="1451"/>
                  </a:lnTo>
                  <a:lnTo>
                    <a:pt x="3619" y="1284"/>
                  </a:lnTo>
                  <a:lnTo>
                    <a:pt x="3670" y="1143"/>
                  </a:lnTo>
                  <a:lnTo>
                    <a:pt x="3709" y="1001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032;p37">
              <a:extLst>
                <a:ext uri="{FF2B5EF4-FFF2-40B4-BE49-F238E27FC236}">
                  <a16:creationId xmlns:a16="http://schemas.microsoft.com/office/drawing/2014/main" id="{F4744555-DF0D-496F-B108-7C360CFB7990}"/>
                </a:ext>
              </a:extLst>
            </p:cNvPr>
            <p:cNvSpPr/>
            <p:nvPr/>
          </p:nvSpPr>
          <p:spPr>
            <a:xfrm>
              <a:off x="4517725" y="2212150"/>
              <a:ext cx="92725" cy="137325"/>
            </a:xfrm>
            <a:custGeom>
              <a:avLst/>
              <a:gdLst/>
              <a:ahLst/>
              <a:cxnLst/>
              <a:rect l="l" t="t" r="r" b="b"/>
              <a:pathLst>
                <a:path w="3709" h="5493" extrusionOk="0">
                  <a:moveTo>
                    <a:pt x="2464" y="0"/>
                  </a:moveTo>
                  <a:lnTo>
                    <a:pt x="0" y="1001"/>
                  </a:lnTo>
                  <a:lnTo>
                    <a:pt x="39" y="1143"/>
                  </a:lnTo>
                  <a:lnTo>
                    <a:pt x="103" y="1284"/>
                  </a:lnTo>
                  <a:lnTo>
                    <a:pt x="167" y="1451"/>
                  </a:lnTo>
                  <a:lnTo>
                    <a:pt x="257" y="1605"/>
                  </a:lnTo>
                  <a:lnTo>
                    <a:pt x="359" y="1784"/>
                  </a:lnTo>
                  <a:lnTo>
                    <a:pt x="475" y="1951"/>
                  </a:lnTo>
                  <a:lnTo>
                    <a:pt x="719" y="2310"/>
                  </a:lnTo>
                  <a:lnTo>
                    <a:pt x="1014" y="2683"/>
                  </a:lnTo>
                  <a:lnTo>
                    <a:pt x="1322" y="3055"/>
                  </a:lnTo>
                  <a:lnTo>
                    <a:pt x="1656" y="3427"/>
                  </a:lnTo>
                  <a:lnTo>
                    <a:pt x="1989" y="3786"/>
                  </a:lnTo>
                  <a:lnTo>
                    <a:pt x="2631" y="4453"/>
                  </a:lnTo>
                  <a:lnTo>
                    <a:pt x="3183" y="4992"/>
                  </a:lnTo>
                  <a:lnTo>
                    <a:pt x="3568" y="5352"/>
                  </a:lnTo>
                  <a:lnTo>
                    <a:pt x="3709" y="5493"/>
                  </a:lnTo>
                  <a:lnTo>
                    <a:pt x="2464" y="0"/>
                  </a:lnTo>
                  <a:close/>
                </a:path>
              </a:pathLst>
            </a:custGeom>
            <a:solidFill>
              <a:srgbClr val="4F2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033;p37">
              <a:extLst>
                <a:ext uri="{FF2B5EF4-FFF2-40B4-BE49-F238E27FC236}">
                  <a16:creationId xmlns:a16="http://schemas.microsoft.com/office/drawing/2014/main" id="{36B492A0-FC63-40CF-80D0-D3F3D4E1CAD5}"/>
                </a:ext>
              </a:extLst>
            </p:cNvPr>
            <p:cNvSpPr/>
            <p:nvPr/>
          </p:nvSpPr>
          <p:spPr>
            <a:xfrm>
              <a:off x="4517725" y="2212150"/>
              <a:ext cx="92725" cy="137325"/>
            </a:xfrm>
            <a:custGeom>
              <a:avLst/>
              <a:gdLst/>
              <a:ahLst/>
              <a:cxnLst/>
              <a:rect l="l" t="t" r="r" b="b"/>
              <a:pathLst>
                <a:path w="3709" h="5493" fill="none" extrusionOk="0">
                  <a:moveTo>
                    <a:pt x="3709" y="5493"/>
                  </a:moveTo>
                  <a:lnTo>
                    <a:pt x="3709" y="5493"/>
                  </a:lnTo>
                  <a:lnTo>
                    <a:pt x="3568" y="5352"/>
                  </a:lnTo>
                  <a:lnTo>
                    <a:pt x="3183" y="4992"/>
                  </a:lnTo>
                  <a:lnTo>
                    <a:pt x="2631" y="4453"/>
                  </a:lnTo>
                  <a:lnTo>
                    <a:pt x="1989" y="3786"/>
                  </a:lnTo>
                  <a:lnTo>
                    <a:pt x="1656" y="3427"/>
                  </a:lnTo>
                  <a:lnTo>
                    <a:pt x="1322" y="3055"/>
                  </a:lnTo>
                  <a:lnTo>
                    <a:pt x="1014" y="2683"/>
                  </a:lnTo>
                  <a:lnTo>
                    <a:pt x="719" y="2310"/>
                  </a:lnTo>
                  <a:lnTo>
                    <a:pt x="475" y="1951"/>
                  </a:lnTo>
                  <a:lnTo>
                    <a:pt x="359" y="1784"/>
                  </a:lnTo>
                  <a:lnTo>
                    <a:pt x="257" y="1605"/>
                  </a:lnTo>
                  <a:lnTo>
                    <a:pt x="167" y="1451"/>
                  </a:lnTo>
                  <a:lnTo>
                    <a:pt x="103" y="1284"/>
                  </a:lnTo>
                  <a:lnTo>
                    <a:pt x="39" y="1143"/>
                  </a:lnTo>
                  <a:lnTo>
                    <a:pt x="0" y="1001"/>
                  </a:lnTo>
                  <a:lnTo>
                    <a:pt x="2464" y="0"/>
                  </a:lnTo>
                  <a:lnTo>
                    <a:pt x="3709" y="5493"/>
                  </a:lnTo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034;p37">
              <a:extLst>
                <a:ext uri="{FF2B5EF4-FFF2-40B4-BE49-F238E27FC236}">
                  <a16:creationId xmlns:a16="http://schemas.microsoft.com/office/drawing/2014/main" id="{D3752997-A8AE-4CA3-BF0B-1055C079620A}"/>
                </a:ext>
              </a:extLst>
            </p:cNvPr>
            <p:cNvSpPr/>
            <p:nvPr/>
          </p:nvSpPr>
          <p:spPr>
            <a:xfrm>
              <a:off x="4444250" y="238125"/>
              <a:ext cx="856300" cy="672450"/>
            </a:xfrm>
            <a:custGeom>
              <a:avLst/>
              <a:gdLst/>
              <a:ahLst/>
              <a:cxnLst/>
              <a:rect l="l" t="t" r="r" b="b"/>
              <a:pathLst>
                <a:path w="34252" h="26898" extrusionOk="0">
                  <a:moveTo>
                    <a:pt x="20533" y="0"/>
                  </a:moveTo>
                  <a:lnTo>
                    <a:pt x="19737" y="38"/>
                  </a:lnTo>
                  <a:lnTo>
                    <a:pt x="18942" y="90"/>
                  </a:lnTo>
                  <a:lnTo>
                    <a:pt x="18120" y="180"/>
                  </a:lnTo>
                  <a:lnTo>
                    <a:pt x="17286" y="295"/>
                  </a:lnTo>
                  <a:lnTo>
                    <a:pt x="16452" y="436"/>
                  </a:lnTo>
                  <a:lnTo>
                    <a:pt x="15605" y="590"/>
                  </a:lnTo>
                  <a:lnTo>
                    <a:pt x="14758" y="770"/>
                  </a:lnTo>
                  <a:lnTo>
                    <a:pt x="13898" y="988"/>
                  </a:lnTo>
                  <a:lnTo>
                    <a:pt x="13039" y="1206"/>
                  </a:lnTo>
                  <a:lnTo>
                    <a:pt x="12204" y="1450"/>
                  </a:lnTo>
                  <a:lnTo>
                    <a:pt x="11383" y="1720"/>
                  </a:lnTo>
                  <a:lnTo>
                    <a:pt x="10588" y="2002"/>
                  </a:lnTo>
                  <a:lnTo>
                    <a:pt x="9805" y="2297"/>
                  </a:lnTo>
                  <a:lnTo>
                    <a:pt x="9048" y="2618"/>
                  </a:lnTo>
                  <a:lnTo>
                    <a:pt x="8303" y="2952"/>
                  </a:lnTo>
                  <a:lnTo>
                    <a:pt x="7585" y="3311"/>
                  </a:lnTo>
                  <a:lnTo>
                    <a:pt x="6904" y="3683"/>
                  </a:lnTo>
                  <a:lnTo>
                    <a:pt x="6237" y="4081"/>
                  </a:lnTo>
                  <a:lnTo>
                    <a:pt x="5916" y="4286"/>
                  </a:lnTo>
                  <a:lnTo>
                    <a:pt x="5596" y="4492"/>
                  </a:lnTo>
                  <a:lnTo>
                    <a:pt x="5288" y="4710"/>
                  </a:lnTo>
                  <a:lnTo>
                    <a:pt x="4992" y="4928"/>
                  </a:lnTo>
                  <a:lnTo>
                    <a:pt x="4697" y="5159"/>
                  </a:lnTo>
                  <a:lnTo>
                    <a:pt x="4415" y="5390"/>
                  </a:lnTo>
                  <a:lnTo>
                    <a:pt x="4133" y="5621"/>
                  </a:lnTo>
                  <a:lnTo>
                    <a:pt x="3863" y="5865"/>
                  </a:lnTo>
                  <a:lnTo>
                    <a:pt x="3594" y="6109"/>
                  </a:lnTo>
                  <a:lnTo>
                    <a:pt x="3350" y="6352"/>
                  </a:lnTo>
                  <a:lnTo>
                    <a:pt x="3093" y="6609"/>
                  </a:lnTo>
                  <a:lnTo>
                    <a:pt x="2862" y="6878"/>
                  </a:lnTo>
                  <a:lnTo>
                    <a:pt x="2631" y="7135"/>
                  </a:lnTo>
                  <a:lnTo>
                    <a:pt x="2413" y="7405"/>
                  </a:lnTo>
                  <a:lnTo>
                    <a:pt x="2195" y="7687"/>
                  </a:lnTo>
                  <a:lnTo>
                    <a:pt x="1989" y="7969"/>
                  </a:lnTo>
                  <a:lnTo>
                    <a:pt x="1797" y="8252"/>
                  </a:lnTo>
                  <a:lnTo>
                    <a:pt x="1617" y="8547"/>
                  </a:lnTo>
                  <a:lnTo>
                    <a:pt x="1438" y="8842"/>
                  </a:lnTo>
                  <a:lnTo>
                    <a:pt x="1271" y="9150"/>
                  </a:lnTo>
                  <a:lnTo>
                    <a:pt x="1117" y="9458"/>
                  </a:lnTo>
                  <a:lnTo>
                    <a:pt x="963" y="9766"/>
                  </a:lnTo>
                  <a:lnTo>
                    <a:pt x="822" y="10087"/>
                  </a:lnTo>
                  <a:lnTo>
                    <a:pt x="706" y="10408"/>
                  </a:lnTo>
                  <a:lnTo>
                    <a:pt x="578" y="10741"/>
                  </a:lnTo>
                  <a:lnTo>
                    <a:pt x="475" y="11075"/>
                  </a:lnTo>
                  <a:lnTo>
                    <a:pt x="385" y="11409"/>
                  </a:lnTo>
                  <a:lnTo>
                    <a:pt x="295" y="11755"/>
                  </a:lnTo>
                  <a:lnTo>
                    <a:pt x="218" y="12114"/>
                  </a:lnTo>
                  <a:lnTo>
                    <a:pt x="154" y="12461"/>
                  </a:lnTo>
                  <a:lnTo>
                    <a:pt x="103" y="12833"/>
                  </a:lnTo>
                  <a:lnTo>
                    <a:pt x="64" y="13192"/>
                  </a:lnTo>
                  <a:lnTo>
                    <a:pt x="26" y="13564"/>
                  </a:lnTo>
                  <a:lnTo>
                    <a:pt x="13" y="13949"/>
                  </a:lnTo>
                  <a:lnTo>
                    <a:pt x="0" y="14334"/>
                  </a:lnTo>
                  <a:lnTo>
                    <a:pt x="13" y="14719"/>
                  </a:lnTo>
                  <a:lnTo>
                    <a:pt x="26" y="15117"/>
                  </a:lnTo>
                  <a:lnTo>
                    <a:pt x="52" y="15515"/>
                  </a:lnTo>
                  <a:lnTo>
                    <a:pt x="90" y="15926"/>
                  </a:lnTo>
                  <a:lnTo>
                    <a:pt x="141" y="16336"/>
                  </a:lnTo>
                  <a:lnTo>
                    <a:pt x="218" y="16760"/>
                  </a:lnTo>
                  <a:lnTo>
                    <a:pt x="295" y="17183"/>
                  </a:lnTo>
                  <a:lnTo>
                    <a:pt x="385" y="17607"/>
                  </a:lnTo>
                  <a:lnTo>
                    <a:pt x="488" y="18043"/>
                  </a:lnTo>
                  <a:lnTo>
                    <a:pt x="603" y="18492"/>
                  </a:lnTo>
                  <a:lnTo>
                    <a:pt x="732" y="18916"/>
                  </a:lnTo>
                  <a:lnTo>
                    <a:pt x="860" y="19326"/>
                  </a:lnTo>
                  <a:lnTo>
                    <a:pt x="1001" y="19724"/>
                  </a:lnTo>
                  <a:lnTo>
                    <a:pt x="1155" y="20122"/>
                  </a:lnTo>
                  <a:lnTo>
                    <a:pt x="1309" y="20494"/>
                  </a:lnTo>
                  <a:lnTo>
                    <a:pt x="1476" y="20854"/>
                  </a:lnTo>
                  <a:lnTo>
                    <a:pt x="1643" y="21200"/>
                  </a:lnTo>
                  <a:lnTo>
                    <a:pt x="1823" y="21547"/>
                  </a:lnTo>
                  <a:lnTo>
                    <a:pt x="2002" y="21867"/>
                  </a:lnTo>
                  <a:lnTo>
                    <a:pt x="2208" y="22188"/>
                  </a:lnTo>
                  <a:lnTo>
                    <a:pt x="2400" y="22496"/>
                  </a:lnTo>
                  <a:lnTo>
                    <a:pt x="2605" y="22779"/>
                  </a:lnTo>
                  <a:lnTo>
                    <a:pt x="2824" y="23061"/>
                  </a:lnTo>
                  <a:lnTo>
                    <a:pt x="3042" y="23330"/>
                  </a:lnTo>
                  <a:lnTo>
                    <a:pt x="3273" y="23587"/>
                  </a:lnTo>
                  <a:lnTo>
                    <a:pt x="3504" y="23844"/>
                  </a:lnTo>
                  <a:lnTo>
                    <a:pt x="3748" y="24075"/>
                  </a:lnTo>
                  <a:lnTo>
                    <a:pt x="4004" y="24306"/>
                  </a:lnTo>
                  <a:lnTo>
                    <a:pt x="4248" y="24511"/>
                  </a:lnTo>
                  <a:lnTo>
                    <a:pt x="4518" y="24716"/>
                  </a:lnTo>
                  <a:lnTo>
                    <a:pt x="4774" y="24922"/>
                  </a:lnTo>
                  <a:lnTo>
                    <a:pt x="5057" y="25101"/>
                  </a:lnTo>
                  <a:lnTo>
                    <a:pt x="5326" y="25281"/>
                  </a:lnTo>
                  <a:lnTo>
                    <a:pt x="5621" y="25435"/>
                  </a:lnTo>
                  <a:lnTo>
                    <a:pt x="5903" y="25602"/>
                  </a:lnTo>
                  <a:lnTo>
                    <a:pt x="6199" y="25743"/>
                  </a:lnTo>
                  <a:lnTo>
                    <a:pt x="6507" y="25884"/>
                  </a:lnTo>
                  <a:lnTo>
                    <a:pt x="6815" y="26000"/>
                  </a:lnTo>
                  <a:lnTo>
                    <a:pt x="7123" y="26128"/>
                  </a:lnTo>
                  <a:lnTo>
                    <a:pt x="7443" y="26231"/>
                  </a:lnTo>
                  <a:lnTo>
                    <a:pt x="7764" y="26333"/>
                  </a:lnTo>
                  <a:lnTo>
                    <a:pt x="8085" y="26423"/>
                  </a:lnTo>
                  <a:lnTo>
                    <a:pt x="8419" y="26513"/>
                  </a:lnTo>
                  <a:lnTo>
                    <a:pt x="8752" y="26590"/>
                  </a:lnTo>
                  <a:lnTo>
                    <a:pt x="9099" y="26654"/>
                  </a:lnTo>
                  <a:lnTo>
                    <a:pt x="9445" y="26705"/>
                  </a:lnTo>
                  <a:lnTo>
                    <a:pt x="9792" y="26757"/>
                  </a:lnTo>
                  <a:lnTo>
                    <a:pt x="10151" y="26808"/>
                  </a:lnTo>
                  <a:lnTo>
                    <a:pt x="10511" y="26834"/>
                  </a:lnTo>
                  <a:lnTo>
                    <a:pt x="11242" y="26885"/>
                  </a:lnTo>
                  <a:lnTo>
                    <a:pt x="11986" y="26898"/>
                  </a:lnTo>
                  <a:lnTo>
                    <a:pt x="12743" y="26898"/>
                  </a:lnTo>
                  <a:lnTo>
                    <a:pt x="13513" y="26859"/>
                  </a:lnTo>
                  <a:lnTo>
                    <a:pt x="14309" y="26795"/>
                  </a:lnTo>
                  <a:lnTo>
                    <a:pt x="15105" y="26718"/>
                  </a:lnTo>
                  <a:lnTo>
                    <a:pt x="15926" y="26603"/>
                  </a:lnTo>
                  <a:lnTo>
                    <a:pt x="16747" y="26474"/>
                  </a:lnTo>
                  <a:lnTo>
                    <a:pt x="17582" y="26320"/>
                  </a:lnTo>
                  <a:lnTo>
                    <a:pt x="18416" y="26141"/>
                  </a:lnTo>
                  <a:lnTo>
                    <a:pt x="19275" y="25961"/>
                  </a:lnTo>
                  <a:lnTo>
                    <a:pt x="20135" y="25743"/>
                  </a:lnTo>
                  <a:lnTo>
                    <a:pt x="20982" y="25525"/>
                  </a:lnTo>
                  <a:lnTo>
                    <a:pt x="21829" y="25294"/>
                  </a:lnTo>
                  <a:lnTo>
                    <a:pt x="22651" y="25037"/>
                  </a:lnTo>
                  <a:lnTo>
                    <a:pt x="23459" y="24781"/>
                  </a:lnTo>
                  <a:lnTo>
                    <a:pt x="24242" y="24511"/>
                  </a:lnTo>
                  <a:lnTo>
                    <a:pt x="25012" y="24216"/>
                  </a:lnTo>
                  <a:lnTo>
                    <a:pt x="25756" y="23908"/>
                  </a:lnTo>
                  <a:lnTo>
                    <a:pt x="26475" y="23600"/>
                  </a:lnTo>
                  <a:lnTo>
                    <a:pt x="27181" y="23253"/>
                  </a:lnTo>
                  <a:lnTo>
                    <a:pt x="27848" y="22907"/>
                  </a:lnTo>
                  <a:lnTo>
                    <a:pt x="28502" y="22535"/>
                  </a:lnTo>
                  <a:lnTo>
                    <a:pt x="29118" y="22150"/>
                  </a:lnTo>
                  <a:lnTo>
                    <a:pt x="29414" y="21944"/>
                  </a:lnTo>
                  <a:lnTo>
                    <a:pt x="29709" y="21739"/>
                  </a:lnTo>
                  <a:lnTo>
                    <a:pt x="29991" y="21534"/>
                  </a:lnTo>
                  <a:lnTo>
                    <a:pt x="30273" y="21316"/>
                  </a:lnTo>
                  <a:lnTo>
                    <a:pt x="30543" y="21097"/>
                  </a:lnTo>
                  <a:lnTo>
                    <a:pt x="30799" y="20866"/>
                  </a:lnTo>
                  <a:lnTo>
                    <a:pt x="31056" y="20635"/>
                  </a:lnTo>
                  <a:lnTo>
                    <a:pt x="31300" y="20404"/>
                  </a:lnTo>
                  <a:lnTo>
                    <a:pt x="31531" y="20161"/>
                  </a:lnTo>
                  <a:lnTo>
                    <a:pt x="31762" y="19917"/>
                  </a:lnTo>
                  <a:lnTo>
                    <a:pt x="31980" y="19660"/>
                  </a:lnTo>
                  <a:lnTo>
                    <a:pt x="32185" y="19403"/>
                  </a:lnTo>
                  <a:lnTo>
                    <a:pt x="32391" y="19147"/>
                  </a:lnTo>
                  <a:lnTo>
                    <a:pt x="32583" y="18877"/>
                  </a:lnTo>
                  <a:lnTo>
                    <a:pt x="32763" y="18608"/>
                  </a:lnTo>
                  <a:lnTo>
                    <a:pt x="32930" y="18326"/>
                  </a:lnTo>
                  <a:lnTo>
                    <a:pt x="33097" y="18043"/>
                  </a:lnTo>
                  <a:lnTo>
                    <a:pt x="33251" y="17748"/>
                  </a:lnTo>
                  <a:lnTo>
                    <a:pt x="33392" y="17453"/>
                  </a:lnTo>
                  <a:lnTo>
                    <a:pt x="33520" y="17145"/>
                  </a:lnTo>
                  <a:lnTo>
                    <a:pt x="33648" y="16837"/>
                  </a:lnTo>
                  <a:lnTo>
                    <a:pt x="33751" y="16516"/>
                  </a:lnTo>
                  <a:lnTo>
                    <a:pt x="33854" y="16195"/>
                  </a:lnTo>
                  <a:lnTo>
                    <a:pt x="33944" y="15862"/>
                  </a:lnTo>
                  <a:lnTo>
                    <a:pt x="34021" y="15528"/>
                  </a:lnTo>
                  <a:lnTo>
                    <a:pt x="34098" y="15181"/>
                  </a:lnTo>
                  <a:lnTo>
                    <a:pt x="34149" y="14835"/>
                  </a:lnTo>
                  <a:lnTo>
                    <a:pt x="34187" y="14488"/>
                  </a:lnTo>
                  <a:lnTo>
                    <a:pt x="34226" y="14116"/>
                  </a:lnTo>
                  <a:lnTo>
                    <a:pt x="34252" y="13757"/>
                  </a:lnTo>
                  <a:lnTo>
                    <a:pt x="34252" y="13372"/>
                  </a:lnTo>
                  <a:lnTo>
                    <a:pt x="34252" y="12987"/>
                  </a:lnTo>
                  <a:lnTo>
                    <a:pt x="34239" y="12602"/>
                  </a:lnTo>
                  <a:lnTo>
                    <a:pt x="34213" y="12204"/>
                  </a:lnTo>
                  <a:lnTo>
                    <a:pt x="34175" y="11806"/>
                  </a:lnTo>
                  <a:lnTo>
                    <a:pt x="34123" y="11383"/>
                  </a:lnTo>
                  <a:lnTo>
                    <a:pt x="34046" y="10972"/>
                  </a:lnTo>
                  <a:lnTo>
                    <a:pt x="33969" y="10549"/>
                  </a:lnTo>
                  <a:lnTo>
                    <a:pt x="33879" y="10112"/>
                  </a:lnTo>
                  <a:lnTo>
                    <a:pt x="33777" y="9663"/>
                  </a:lnTo>
                  <a:lnTo>
                    <a:pt x="33661" y="9214"/>
                  </a:lnTo>
                  <a:lnTo>
                    <a:pt x="33533" y="8778"/>
                  </a:lnTo>
                  <a:lnTo>
                    <a:pt x="33392" y="8354"/>
                  </a:lnTo>
                  <a:lnTo>
                    <a:pt x="33251" y="7944"/>
                  </a:lnTo>
                  <a:lnTo>
                    <a:pt x="33097" y="7546"/>
                  </a:lnTo>
                  <a:lnTo>
                    <a:pt x="32943" y="7161"/>
                  </a:lnTo>
                  <a:lnTo>
                    <a:pt x="32776" y="6789"/>
                  </a:lnTo>
                  <a:lnTo>
                    <a:pt x="32596" y="6416"/>
                  </a:lnTo>
                  <a:lnTo>
                    <a:pt x="32416" y="6070"/>
                  </a:lnTo>
                  <a:lnTo>
                    <a:pt x="32224" y="5724"/>
                  </a:lnTo>
                  <a:lnTo>
                    <a:pt x="32031" y="5390"/>
                  </a:lnTo>
                  <a:lnTo>
                    <a:pt x="31826" y="5069"/>
                  </a:lnTo>
                  <a:lnTo>
                    <a:pt x="31621" y="4761"/>
                  </a:lnTo>
                  <a:lnTo>
                    <a:pt x="31390" y="4466"/>
                  </a:lnTo>
                  <a:lnTo>
                    <a:pt x="31172" y="4171"/>
                  </a:lnTo>
                  <a:lnTo>
                    <a:pt x="30941" y="3901"/>
                  </a:lnTo>
                  <a:lnTo>
                    <a:pt x="30697" y="3632"/>
                  </a:lnTo>
                  <a:lnTo>
                    <a:pt x="30453" y="3375"/>
                  </a:lnTo>
                  <a:lnTo>
                    <a:pt x="30196" y="3131"/>
                  </a:lnTo>
                  <a:lnTo>
                    <a:pt x="29940" y="2900"/>
                  </a:lnTo>
                  <a:lnTo>
                    <a:pt x="29670" y="2669"/>
                  </a:lnTo>
                  <a:lnTo>
                    <a:pt x="29401" y="2451"/>
                  </a:lnTo>
                  <a:lnTo>
                    <a:pt x="29131" y="2246"/>
                  </a:lnTo>
                  <a:lnTo>
                    <a:pt x="28836" y="2053"/>
                  </a:lnTo>
                  <a:lnTo>
                    <a:pt x="28554" y="1874"/>
                  </a:lnTo>
                  <a:lnTo>
                    <a:pt x="28259" y="1694"/>
                  </a:lnTo>
                  <a:lnTo>
                    <a:pt x="27951" y="1527"/>
                  </a:lnTo>
                  <a:lnTo>
                    <a:pt x="27655" y="1360"/>
                  </a:lnTo>
                  <a:lnTo>
                    <a:pt x="27335" y="1219"/>
                  </a:lnTo>
                  <a:lnTo>
                    <a:pt x="27027" y="1078"/>
                  </a:lnTo>
                  <a:lnTo>
                    <a:pt x="26693" y="950"/>
                  </a:lnTo>
                  <a:lnTo>
                    <a:pt x="26372" y="821"/>
                  </a:lnTo>
                  <a:lnTo>
                    <a:pt x="26038" y="719"/>
                  </a:lnTo>
                  <a:lnTo>
                    <a:pt x="25705" y="603"/>
                  </a:lnTo>
                  <a:lnTo>
                    <a:pt x="25358" y="513"/>
                  </a:lnTo>
                  <a:lnTo>
                    <a:pt x="25012" y="423"/>
                  </a:lnTo>
                  <a:lnTo>
                    <a:pt x="24665" y="346"/>
                  </a:lnTo>
                  <a:lnTo>
                    <a:pt x="24306" y="282"/>
                  </a:lnTo>
                  <a:lnTo>
                    <a:pt x="23947" y="218"/>
                  </a:lnTo>
                  <a:lnTo>
                    <a:pt x="23587" y="154"/>
                  </a:lnTo>
                  <a:lnTo>
                    <a:pt x="23215" y="115"/>
                  </a:lnTo>
                  <a:lnTo>
                    <a:pt x="22843" y="77"/>
                  </a:lnTo>
                  <a:lnTo>
                    <a:pt x="22471" y="38"/>
                  </a:lnTo>
                  <a:lnTo>
                    <a:pt x="22086" y="26"/>
                  </a:lnTo>
                  <a:lnTo>
                    <a:pt x="213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035;p37">
              <a:extLst>
                <a:ext uri="{FF2B5EF4-FFF2-40B4-BE49-F238E27FC236}">
                  <a16:creationId xmlns:a16="http://schemas.microsoft.com/office/drawing/2014/main" id="{B19761E6-0523-43E0-B260-72A7EBB918AF}"/>
                </a:ext>
              </a:extLst>
            </p:cNvPr>
            <p:cNvSpPr/>
            <p:nvPr/>
          </p:nvSpPr>
          <p:spPr>
            <a:xfrm>
              <a:off x="4444250" y="238125"/>
              <a:ext cx="856300" cy="672450"/>
            </a:xfrm>
            <a:custGeom>
              <a:avLst/>
              <a:gdLst/>
              <a:ahLst/>
              <a:cxnLst/>
              <a:rect l="l" t="t" r="r" b="b"/>
              <a:pathLst>
                <a:path w="34252" h="26898" fill="none" extrusionOk="0">
                  <a:moveTo>
                    <a:pt x="33777" y="9663"/>
                  </a:moveTo>
                  <a:lnTo>
                    <a:pt x="33777" y="9663"/>
                  </a:lnTo>
                  <a:lnTo>
                    <a:pt x="33879" y="10112"/>
                  </a:lnTo>
                  <a:lnTo>
                    <a:pt x="33969" y="10549"/>
                  </a:lnTo>
                  <a:lnTo>
                    <a:pt x="34046" y="10972"/>
                  </a:lnTo>
                  <a:lnTo>
                    <a:pt x="34123" y="11383"/>
                  </a:lnTo>
                  <a:lnTo>
                    <a:pt x="34175" y="11806"/>
                  </a:lnTo>
                  <a:lnTo>
                    <a:pt x="34213" y="12204"/>
                  </a:lnTo>
                  <a:lnTo>
                    <a:pt x="34239" y="12602"/>
                  </a:lnTo>
                  <a:lnTo>
                    <a:pt x="34252" y="12987"/>
                  </a:lnTo>
                  <a:lnTo>
                    <a:pt x="34252" y="13372"/>
                  </a:lnTo>
                  <a:lnTo>
                    <a:pt x="34252" y="13757"/>
                  </a:lnTo>
                  <a:lnTo>
                    <a:pt x="34226" y="14116"/>
                  </a:lnTo>
                  <a:lnTo>
                    <a:pt x="34187" y="14488"/>
                  </a:lnTo>
                  <a:lnTo>
                    <a:pt x="34149" y="14835"/>
                  </a:lnTo>
                  <a:lnTo>
                    <a:pt x="34098" y="15181"/>
                  </a:lnTo>
                  <a:lnTo>
                    <a:pt x="34021" y="15528"/>
                  </a:lnTo>
                  <a:lnTo>
                    <a:pt x="33944" y="15862"/>
                  </a:lnTo>
                  <a:lnTo>
                    <a:pt x="33854" y="16195"/>
                  </a:lnTo>
                  <a:lnTo>
                    <a:pt x="33751" y="16516"/>
                  </a:lnTo>
                  <a:lnTo>
                    <a:pt x="33648" y="16837"/>
                  </a:lnTo>
                  <a:lnTo>
                    <a:pt x="33520" y="17145"/>
                  </a:lnTo>
                  <a:lnTo>
                    <a:pt x="33392" y="17453"/>
                  </a:lnTo>
                  <a:lnTo>
                    <a:pt x="33251" y="17748"/>
                  </a:lnTo>
                  <a:lnTo>
                    <a:pt x="33097" y="18043"/>
                  </a:lnTo>
                  <a:lnTo>
                    <a:pt x="32930" y="18326"/>
                  </a:lnTo>
                  <a:lnTo>
                    <a:pt x="32763" y="18608"/>
                  </a:lnTo>
                  <a:lnTo>
                    <a:pt x="32583" y="18877"/>
                  </a:lnTo>
                  <a:lnTo>
                    <a:pt x="32391" y="19147"/>
                  </a:lnTo>
                  <a:lnTo>
                    <a:pt x="32185" y="19403"/>
                  </a:lnTo>
                  <a:lnTo>
                    <a:pt x="31980" y="19660"/>
                  </a:lnTo>
                  <a:lnTo>
                    <a:pt x="31762" y="19917"/>
                  </a:lnTo>
                  <a:lnTo>
                    <a:pt x="31531" y="20161"/>
                  </a:lnTo>
                  <a:lnTo>
                    <a:pt x="31300" y="20404"/>
                  </a:lnTo>
                  <a:lnTo>
                    <a:pt x="31056" y="20635"/>
                  </a:lnTo>
                  <a:lnTo>
                    <a:pt x="30799" y="20866"/>
                  </a:lnTo>
                  <a:lnTo>
                    <a:pt x="30543" y="21097"/>
                  </a:lnTo>
                  <a:lnTo>
                    <a:pt x="30273" y="21316"/>
                  </a:lnTo>
                  <a:lnTo>
                    <a:pt x="29991" y="21534"/>
                  </a:lnTo>
                  <a:lnTo>
                    <a:pt x="29709" y="21739"/>
                  </a:lnTo>
                  <a:lnTo>
                    <a:pt x="29414" y="21944"/>
                  </a:lnTo>
                  <a:lnTo>
                    <a:pt x="29118" y="22150"/>
                  </a:lnTo>
                  <a:lnTo>
                    <a:pt x="28502" y="22535"/>
                  </a:lnTo>
                  <a:lnTo>
                    <a:pt x="27848" y="22907"/>
                  </a:lnTo>
                  <a:lnTo>
                    <a:pt x="27181" y="23253"/>
                  </a:lnTo>
                  <a:lnTo>
                    <a:pt x="26475" y="23600"/>
                  </a:lnTo>
                  <a:lnTo>
                    <a:pt x="25756" y="23908"/>
                  </a:lnTo>
                  <a:lnTo>
                    <a:pt x="25012" y="24216"/>
                  </a:lnTo>
                  <a:lnTo>
                    <a:pt x="24242" y="24511"/>
                  </a:lnTo>
                  <a:lnTo>
                    <a:pt x="23459" y="24781"/>
                  </a:lnTo>
                  <a:lnTo>
                    <a:pt x="22651" y="25037"/>
                  </a:lnTo>
                  <a:lnTo>
                    <a:pt x="21829" y="25294"/>
                  </a:lnTo>
                  <a:lnTo>
                    <a:pt x="20982" y="25525"/>
                  </a:lnTo>
                  <a:lnTo>
                    <a:pt x="20135" y="25743"/>
                  </a:lnTo>
                  <a:lnTo>
                    <a:pt x="20135" y="25743"/>
                  </a:lnTo>
                  <a:lnTo>
                    <a:pt x="19275" y="25961"/>
                  </a:lnTo>
                  <a:lnTo>
                    <a:pt x="18416" y="26141"/>
                  </a:lnTo>
                  <a:lnTo>
                    <a:pt x="17582" y="26320"/>
                  </a:lnTo>
                  <a:lnTo>
                    <a:pt x="16747" y="26474"/>
                  </a:lnTo>
                  <a:lnTo>
                    <a:pt x="15926" y="26603"/>
                  </a:lnTo>
                  <a:lnTo>
                    <a:pt x="15105" y="26718"/>
                  </a:lnTo>
                  <a:lnTo>
                    <a:pt x="14309" y="26795"/>
                  </a:lnTo>
                  <a:lnTo>
                    <a:pt x="13513" y="26859"/>
                  </a:lnTo>
                  <a:lnTo>
                    <a:pt x="12743" y="26898"/>
                  </a:lnTo>
                  <a:lnTo>
                    <a:pt x="11986" y="26898"/>
                  </a:lnTo>
                  <a:lnTo>
                    <a:pt x="11242" y="26885"/>
                  </a:lnTo>
                  <a:lnTo>
                    <a:pt x="10511" y="26834"/>
                  </a:lnTo>
                  <a:lnTo>
                    <a:pt x="10151" y="26808"/>
                  </a:lnTo>
                  <a:lnTo>
                    <a:pt x="9792" y="26757"/>
                  </a:lnTo>
                  <a:lnTo>
                    <a:pt x="9445" y="26705"/>
                  </a:lnTo>
                  <a:lnTo>
                    <a:pt x="9099" y="26654"/>
                  </a:lnTo>
                  <a:lnTo>
                    <a:pt x="8752" y="26590"/>
                  </a:lnTo>
                  <a:lnTo>
                    <a:pt x="8419" y="26513"/>
                  </a:lnTo>
                  <a:lnTo>
                    <a:pt x="8085" y="26423"/>
                  </a:lnTo>
                  <a:lnTo>
                    <a:pt x="7764" y="26333"/>
                  </a:lnTo>
                  <a:lnTo>
                    <a:pt x="7443" y="26231"/>
                  </a:lnTo>
                  <a:lnTo>
                    <a:pt x="7123" y="26128"/>
                  </a:lnTo>
                  <a:lnTo>
                    <a:pt x="6815" y="26000"/>
                  </a:lnTo>
                  <a:lnTo>
                    <a:pt x="6507" y="25884"/>
                  </a:lnTo>
                  <a:lnTo>
                    <a:pt x="6199" y="25743"/>
                  </a:lnTo>
                  <a:lnTo>
                    <a:pt x="5903" y="25602"/>
                  </a:lnTo>
                  <a:lnTo>
                    <a:pt x="5621" y="25435"/>
                  </a:lnTo>
                  <a:lnTo>
                    <a:pt x="5326" y="25281"/>
                  </a:lnTo>
                  <a:lnTo>
                    <a:pt x="5057" y="25101"/>
                  </a:lnTo>
                  <a:lnTo>
                    <a:pt x="4774" y="24922"/>
                  </a:lnTo>
                  <a:lnTo>
                    <a:pt x="4518" y="24716"/>
                  </a:lnTo>
                  <a:lnTo>
                    <a:pt x="4248" y="24511"/>
                  </a:lnTo>
                  <a:lnTo>
                    <a:pt x="4004" y="24306"/>
                  </a:lnTo>
                  <a:lnTo>
                    <a:pt x="3748" y="24075"/>
                  </a:lnTo>
                  <a:lnTo>
                    <a:pt x="3504" y="23844"/>
                  </a:lnTo>
                  <a:lnTo>
                    <a:pt x="3273" y="23587"/>
                  </a:lnTo>
                  <a:lnTo>
                    <a:pt x="3042" y="23330"/>
                  </a:lnTo>
                  <a:lnTo>
                    <a:pt x="2824" y="23061"/>
                  </a:lnTo>
                  <a:lnTo>
                    <a:pt x="2605" y="22779"/>
                  </a:lnTo>
                  <a:lnTo>
                    <a:pt x="2400" y="22496"/>
                  </a:lnTo>
                  <a:lnTo>
                    <a:pt x="2208" y="22188"/>
                  </a:lnTo>
                  <a:lnTo>
                    <a:pt x="2002" y="21867"/>
                  </a:lnTo>
                  <a:lnTo>
                    <a:pt x="1823" y="21547"/>
                  </a:lnTo>
                  <a:lnTo>
                    <a:pt x="1643" y="21200"/>
                  </a:lnTo>
                  <a:lnTo>
                    <a:pt x="1476" y="20854"/>
                  </a:lnTo>
                  <a:lnTo>
                    <a:pt x="1309" y="20494"/>
                  </a:lnTo>
                  <a:lnTo>
                    <a:pt x="1155" y="20122"/>
                  </a:lnTo>
                  <a:lnTo>
                    <a:pt x="1001" y="19724"/>
                  </a:lnTo>
                  <a:lnTo>
                    <a:pt x="860" y="19326"/>
                  </a:lnTo>
                  <a:lnTo>
                    <a:pt x="732" y="18916"/>
                  </a:lnTo>
                  <a:lnTo>
                    <a:pt x="603" y="18492"/>
                  </a:lnTo>
                  <a:lnTo>
                    <a:pt x="488" y="18043"/>
                  </a:lnTo>
                  <a:lnTo>
                    <a:pt x="488" y="18043"/>
                  </a:lnTo>
                  <a:lnTo>
                    <a:pt x="385" y="17607"/>
                  </a:lnTo>
                  <a:lnTo>
                    <a:pt x="295" y="17183"/>
                  </a:lnTo>
                  <a:lnTo>
                    <a:pt x="218" y="16760"/>
                  </a:lnTo>
                  <a:lnTo>
                    <a:pt x="141" y="16336"/>
                  </a:lnTo>
                  <a:lnTo>
                    <a:pt x="90" y="15926"/>
                  </a:lnTo>
                  <a:lnTo>
                    <a:pt x="52" y="15515"/>
                  </a:lnTo>
                  <a:lnTo>
                    <a:pt x="26" y="15117"/>
                  </a:lnTo>
                  <a:lnTo>
                    <a:pt x="13" y="14719"/>
                  </a:lnTo>
                  <a:lnTo>
                    <a:pt x="0" y="14334"/>
                  </a:lnTo>
                  <a:lnTo>
                    <a:pt x="13" y="13949"/>
                  </a:lnTo>
                  <a:lnTo>
                    <a:pt x="26" y="13564"/>
                  </a:lnTo>
                  <a:lnTo>
                    <a:pt x="64" y="13192"/>
                  </a:lnTo>
                  <a:lnTo>
                    <a:pt x="103" y="12833"/>
                  </a:lnTo>
                  <a:lnTo>
                    <a:pt x="154" y="12461"/>
                  </a:lnTo>
                  <a:lnTo>
                    <a:pt x="218" y="12114"/>
                  </a:lnTo>
                  <a:lnTo>
                    <a:pt x="295" y="11755"/>
                  </a:lnTo>
                  <a:lnTo>
                    <a:pt x="385" y="11409"/>
                  </a:lnTo>
                  <a:lnTo>
                    <a:pt x="475" y="11075"/>
                  </a:lnTo>
                  <a:lnTo>
                    <a:pt x="578" y="10741"/>
                  </a:lnTo>
                  <a:lnTo>
                    <a:pt x="706" y="10408"/>
                  </a:lnTo>
                  <a:lnTo>
                    <a:pt x="822" y="10087"/>
                  </a:lnTo>
                  <a:lnTo>
                    <a:pt x="963" y="9766"/>
                  </a:lnTo>
                  <a:lnTo>
                    <a:pt x="1117" y="9458"/>
                  </a:lnTo>
                  <a:lnTo>
                    <a:pt x="1271" y="9150"/>
                  </a:lnTo>
                  <a:lnTo>
                    <a:pt x="1438" y="8842"/>
                  </a:lnTo>
                  <a:lnTo>
                    <a:pt x="1617" y="8547"/>
                  </a:lnTo>
                  <a:lnTo>
                    <a:pt x="1797" y="8252"/>
                  </a:lnTo>
                  <a:lnTo>
                    <a:pt x="1989" y="7969"/>
                  </a:lnTo>
                  <a:lnTo>
                    <a:pt x="2195" y="7687"/>
                  </a:lnTo>
                  <a:lnTo>
                    <a:pt x="2413" y="7405"/>
                  </a:lnTo>
                  <a:lnTo>
                    <a:pt x="2631" y="7135"/>
                  </a:lnTo>
                  <a:lnTo>
                    <a:pt x="2862" y="6878"/>
                  </a:lnTo>
                  <a:lnTo>
                    <a:pt x="3093" y="6609"/>
                  </a:lnTo>
                  <a:lnTo>
                    <a:pt x="3350" y="6352"/>
                  </a:lnTo>
                  <a:lnTo>
                    <a:pt x="3594" y="6109"/>
                  </a:lnTo>
                  <a:lnTo>
                    <a:pt x="3863" y="5865"/>
                  </a:lnTo>
                  <a:lnTo>
                    <a:pt x="4133" y="5621"/>
                  </a:lnTo>
                  <a:lnTo>
                    <a:pt x="4415" y="5390"/>
                  </a:lnTo>
                  <a:lnTo>
                    <a:pt x="4697" y="5159"/>
                  </a:lnTo>
                  <a:lnTo>
                    <a:pt x="4992" y="4928"/>
                  </a:lnTo>
                  <a:lnTo>
                    <a:pt x="5288" y="4710"/>
                  </a:lnTo>
                  <a:lnTo>
                    <a:pt x="5596" y="4492"/>
                  </a:lnTo>
                  <a:lnTo>
                    <a:pt x="5916" y="4286"/>
                  </a:lnTo>
                  <a:lnTo>
                    <a:pt x="6237" y="4081"/>
                  </a:lnTo>
                  <a:lnTo>
                    <a:pt x="6904" y="3683"/>
                  </a:lnTo>
                  <a:lnTo>
                    <a:pt x="7585" y="3311"/>
                  </a:lnTo>
                  <a:lnTo>
                    <a:pt x="8303" y="2952"/>
                  </a:lnTo>
                  <a:lnTo>
                    <a:pt x="9048" y="2618"/>
                  </a:lnTo>
                  <a:lnTo>
                    <a:pt x="9805" y="2297"/>
                  </a:lnTo>
                  <a:lnTo>
                    <a:pt x="10588" y="2002"/>
                  </a:lnTo>
                  <a:lnTo>
                    <a:pt x="11383" y="1720"/>
                  </a:lnTo>
                  <a:lnTo>
                    <a:pt x="12204" y="1450"/>
                  </a:lnTo>
                  <a:lnTo>
                    <a:pt x="13039" y="1206"/>
                  </a:lnTo>
                  <a:lnTo>
                    <a:pt x="13898" y="988"/>
                  </a:lnTo>
                  <a:lnTo>
                    <a:pt x="13898" y="988"/>
                  </a:lnTo>
                  <a:lnTo>
                    <a:pt x="14758" y="770"/>
                  </a:lnTo>
                  <a:lnTo>
                    <a:pt x="15605" y="590"/>
                  </a:lnTo>
                  <a:lnTo>
                    <a:pt x="16452" y="436"/>
                  </a:lnTo>
                  <a:lnTo>
                    <a:pt x="17286" y="295"/>
                  </a:lnTo>
                  <a:lnTo>
                    <a:pt x="18120" y="180"/>
                  </a:lnTo>
                  <a:lnTo>
                    <a:pt x="18942" y="90"/>
                  </a:lnTo>
                  <a:lnTo>
                    <a:pt x="19737" y="38"/>
                  </a:lnTo>
                  <a:lnTo>
                    <a:pt x="20533" y="0"/>
                  </a:lnTo>
                  <a:lnTo>
                    <a:pt x="21316" y="0"/>
                  </a:lnTo>
                  <a:lnTo>
                    <a:pt x="22086" y="26"/>
                  </a:lnTo>
                  <a:lnTo>
                    <a:pt x="22471" y="38"/>
                  </a:lnTo>
                  <a:lnTo>
                    <a:pt x="22843" y="77"/>
                  </a:lnTo>
                  <a:lnTo>
                    <a:pt x="23215" y="115"/>
                  </a:lnTo>
                  <a:lnTo>
                    <a:pt x="23587" y="154"/>
                  </a:lnTo>
                  <a:lnTo>
                    <a:pt x="23947" y="218"/>
                  </a:lnTo>
                  <a:lnTo>
                    <a:pt x="24306" y="282"/>
                  </a:lnTo>
                  <a:lnTo>
                    <a:pt x="24665" y="346"/>
                  </a:lnTo>
                  <a:lnTo>
                    <a:pt x="25012" y="423"/>
                  </a:lnTo>
                  <a:lnTo>
                    <a:pt x="25358" y="513"/>
                  </a:lnTo>
                  <a:lnTo>
                    <a:pt x="25705" y="603"/>
                  </a:lnTo>
                  <a:lnTo>
                    <a:pt x="26038" y="719"/>
                  </a:lnTo>
                  <a:lnTo>
                    <a:pt x="26372" y="821"/>
                  </a:lnTo>
                  <a:lnTo>
                    <a:pt x="26693" y="950"/>
                  </a:lnTo>
                  <a:lnTo>
                    <a:pt x="27027" y="1078"/>
                  </a:lnTo>
                  <a:lnTo>
                    <a:pt x="27335" y="1219"/>
                  </a:lnTo>
                  <a:lnTo>
                    <a:pt x="27655" y="1360"/>
                  </a:lnTo>
                  <a:lnTo>
                    <a:pt x="27951" y="1527"/>
                  </a:lnTo>
                  <a:lnTo>
                    <a:pt x="28259" y="1694"/>
                  </a:lnTo>
                  <a:lnTo>
                    <a:pt x="28554" y="1874"/>
                  </a:lnTo>
                  <a:lnTo>
                    <a:pt x="28836" y="2053"/>
                  </a:lnTo>
                  <a:lnTo>
                    <a:pt x="29131" y="2246"/>
                  </a:lnTo>
                  <a:lnTo>
                    <a:pt x="29401" y="2451"/>
                  </a:lnTo>
                  <a:lnTo>
                    <a:pt x="29670" y="2669"/>
                  </a:lnTo>
                  <a:lnTo>
                    <a:pt x="29940" y="2900"/>
                  </a:lnTo>
                  <a:lnTo>
                    <a:pt x="30196" y="3131"/>
                  </a:lnTo>
                  <a:lnTo>
                    <a:pt x="30453" y="3375"/>
                  </a:lnTo>
                  <a:lnTo>
                    <a:pt x="30697" y="3632"/>
                  </a:lnTo>
                  <a:lnTo>
                    <a:pt x="30941" y="3901"/>
                  </a:lnTo>
                  <a:lnTo>
                    <a:pt x="31172" y="4171"/>
                  </a:lnTo>
                  <a:lnTo>
                    <a:pt x="31390" y="4466"/>
                  </a:lnTo>
                  <a:lnTo>
                    <a:pt x="31621" y="4761"/>
                  </a:lnTo>
                  <a:lnTo>
                    <a:pt x="31826" y="5069"/>
                  </a:lnTo>
                  <a:lnTo>
                    <a:pt x="32031" y="5390"/>
                  </a:lnTo>
                  <a:lnTo>
                    <a:pt x="32224" y="5724"/>
                  </a:lnTo>
                  <a:lnTo>
                    <a:pt x="32416" y="6070"/>
                  </a:lnTo>
                  <a:lnTo>
                    <a:pt x="32596" y="6416"/>
                  </a:lnTo>
                  <a:lnTo>
                    <a:pt x="32776" y="6789"/>
                  </a:lnTo>
                  <a:lnTo>
                    <a:pt x="32943" y="7161"/>
                  </a:lnTo>
                  <a:lnTo>
                    <a:pt x="33097" y="7546"/>
                  </a:lnTo>
                  <a:lnTo>
                    <a:pt x="33251" y="7944"/>
                  </a:lnTo>
                  <a:lnTo>
                    <a:pt x="33392" y="8354"/>
                  </a:lnTo>
                  <a:lnTo>
                    <a:pt x="33533" y="8778"/>
                  </a:lnTo>
                  <a:lnTo>
                    <a:pt x="33661" y="9214"/>
                  </a:lnTo>
                  <a:lnTo>
                    <a:pt x="33777" y="96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036;p37">
              <a:extLst>
                <a:ext uri="{FF2B5EF4-FFF2-40B4-BE49-F238E27FC236}">
                  <a16:creationId xmlns:a16="http://schemas.microsoft.com/office/drawing/2014/main" id="{133BBF0B-E3B3-45CC-B2DC-BD382AAC1185}"/>
                </a:ext>
              </a:extLst>
            </p:cNvPr>
            <p:cNvSpPr/>
            <p:nvPr/>
          </p:nvSpPr>
          <p:spPr>
            <a:xfrm>
              <a:off x="3986425" y="2606125"/>
              <a:ext cx="2410075" cy="1364800"/>
            </a:xfrm>
            <a:custGeom>
              <a:avLst/>
              <a:gdLst/>
              <a:ahLst/>
              <a:cxnLst/>
              <a:rect l="l" t="t" r="r" b="b"/>
              <a:pathLst>
                <a:path w="96403" h="54592" extrusionOk="0">
                  <a:moveTo>
                    <a:pt x="37383" y="0"/>
                  </a:moveTo>
                  <a:lnTo>
                    <a:pt x="37409" y="629"/>
                  </a:lnTo>
                  <a:lnTo>
                    <a:pt x="37422" y="1348"/>
                  </a:lnTo>
                  <a:lnTo>
                    <a:pt x="37422" y="2297"/>
                  </a:lnTo>
                  <a:lnTo>
                    <a:pt x="37409" y="3440"/>
                  </a:lnTo>
                  <a:lnTo>
                    <a:pt x="37396" y="4068"/>
                  </a:lnTo>
                  <a:lnTo>
                    <a:pt x="37370" y="4723"/>
                  </a:lnTo>
                  <a:lnTo>
                    <a:pt x="37332" y="5403"/>
                  </a:lnTo>
                  <a:lnTo>
                    <a:pt x="37280" y="6109"/>
                  </a:lnTo>
                  <a:lnTo>
                    <a:pt x="37229" y="6840"/>
                  </a:lnTo>
                  <a:lnTo>
                    <a:pt x="37152" y="7585"/>
                  </a:lnTo>
                  <a:lnTo>
                    <a:pt x="37062" y="8329"/>
                  </a:lnTo>
                  <a:lnTo>
                    <a:pt x="36960" y="9073"/>
                  </a:lnTo>
                  <a:lnTo>
                    <a:pt x="36831" y="9830"/>
                  </a:lnTo>
                  <a:lnTo>
                    <a:pt x="36703" y="10575"/>
                  </a:lnTo>
                  <a:lnTo>
                    <a:pt x="36536" y="11306"/>
                  </a:lnTo>
                  <a:lnTo>
                    <a:pt x="36357" y="12025"/>
                  </a:lnTo>
                  <a:lnTo>
                    <a:pt x="36164" y="12731"/>
                  </a:lnTo>
                  <a:lnTo>
                    <a:pt x="36049" y="13064"/>
                  </a:lnTo>
                  <a:lnTo>
                    <a:pt x="35933" y="13398"/>
                  </a:lnTo>
                  <a:lnTo>
                    <a:pt x="35818" y="13719"/>
                  </a:lnTo>
                  <a:lnTo>
                    <a:pt x="35689" y="14040"/>
                  </a:lnTo>
                  <a:lnTo>
                    <a:pt x="35548" y="14348"/>
                  </a:lnTo>
                  <a:lnTo>
                    <a:pt x="35407" y="14656"/>
                  </a:lnTo>
                  <a:lnTo>
                    <a:pt x="35266" y="14938"/>
                  </a:lnTo>
                  <a:lnTo>
                    <a:pt x="35112" y="15220"/>
                  </a:lnTo>
                  <a:lnTo>
                    <a:pt x="34945" y="15490"/>
                  </a:lnTo>
                  <a:lnTo>
                    <a:pt x="34778" y="15746"/>
                  </a:lnTo>
                  <a:lnTo>
                    <a:pt x="34598" y="15990"/>
                  </a:lnTo>
                  <a:lnTo>
                    <a:pt x="34419" y="16221"/>
                  </a:lnTo>
                  <a:lnTo>
                    <a:pt x="34226" y="16452"/>
                  </a:lnTo>
                  <a:lnTo>
                    <a:pt x="34034" y="16658"/>
                  </a:lnTo>
                  <a:lnTo>
                    <a:pt x="33828" y="16837"/>
                  </a:lnTo>
                  <a:lnTo>
                    <a:pt x="33610" y="17017"/>
                  </a:lnTo>
                  <a:lnTo>
                    <a:pt x="33392" y="17184"/>
                  </a:lnTo>
                  <a:lnTo>
                    <a:pt x="33161" y="17325"/>
                  </a:lnTo>
                  <a:lnTo>
                    <a:pt x="32686" y="17582"/>
                  </a:lnTo>
                  <a:lnTo>
                    <a:pt x="32186" y="17838"/>
                  </a:lnTo>
                  <a:lnTo>
                    <a:pt x="31672" y="18069"/>
                  </a:lnTo>
                  <a:lnTo>
                    <a:pt x="31159" y="18300"/>
                  </a:lnTo>
                  <a:lnTo>
                    <a:pt x="30620" y="18518"/>
                  </a:lnTo>
                  <a:lnTo>
                    <a:pt x="30081" y="18724"/>
                  </a:lnTo>
                  <a:lnTo>
                    <a:pt x="29517" y="18916"/>
                  </a:lnTo>
                  <a:lnTo>
                    <a:pt x="28952" y="19096"/>
                  </a:lnTo>
                  <a:lnTo>
                    <a:pt x="28374" y="19276"/>
                  </a:lnTo>
                  <a:lnTo>
                    <a:pt x="27797" y="19442"/>
                  </a:lnTo>
                  <a:lnTo>
                    <a:pt x="27207" y="19596"/>
                  </a:lnTo>
                  <a:lnTo>
                    <a:pt x="26616" y="19750"/>
                  </a:lnTo>
                  <a:lnTo>
                    <a:pt x="25423" y="20033"/>
                  </a:lnTo>
                  <a:lnTo>
                    <a:pt x="24216" y="20289"/>
                  </a:lnTo>
                  <a:lnTo>
                    <a:pt x="23023" y="20533"/>
                  </a:lnTo>
                  <a:lnTo>
                    <a:pt x="21842" y="20764"/>
                  </a:lnTo>
                  <a:lnTo>
                    <a:pt x="19532" y="21213"/>
                  </a:lnTo>
                  <a:lnTo>
                    <a:pt x="18429" y="21444"/>
                  </a:lnTo>
                  <a:lnTo>
                    <a:pt x="17389" y="21675"/>
                  </a:lnTo>
                  <a:lnTo>
                    <a:pt x="16388" y="21919"/>
                  </a:lnTo>
                  <a:lnTo>
                    <a:pt x="15914" y="22047"/>
                  </a:lnTo>
                  <a:lnTo>
                    <a:pt x="15464" y="22176"/>
                  </a:lnTo>
                  <a:lnTo>
                    <a:pt x="15002" y="22317"/>
                  </a:lnTo>
                  <a:lnTo>
                    <a:pt x="14528" y="22484"/>
                  </a:lnTo>
                  <a:lnTo>
                    <a:pt x="14040" y="22651"/>
                  </a:lnTo>
                  <a:lnTo>
                    <a:pt x="13527" y="22830"/>
                  </a:lnTo>
                  <a:lnTo>
                    <a:pt x="13013" y="23036"/>
                  </a:lnTo>
                  <a:lnTo>
                    <a:pt x="12487" y="23254"/>
                  </a:lnTo>
                  <a:lnTo>
                    <a:pt x="11961" y="23485"/>
                  </a:lnTo>
                  <a:lnTo>
                    <a:pt x="11409" y="23741"/>
                  </a:lnTo>
                  <a:lnTo>
                    <a:pt x="10870" y="24011"/>
                  </a:lnTo>
                  <a:lnTo>
                    <a:pt x="10318" y="24293"/>
                  </a:lnTo>
                  <a:lnTo>
                    <a:pt x="9767" y="24601"/>
                  </a:lnTo>
                  <a:lnTo>
                    <a:pt x="9215" y="24935"/>
                  </a:lnTo>
                  <a:lnTo>
                    <a:pt x="8676" y="25281"/>
                  </a:lnTo>
                  <a:lnTo>
                    <a:pt x="8137" y="25654"/>
                  </a:lnTo>
                  <a:lnTo>
                    <a:pt x="7598" y="26051"/>
                  </a:lnTo>
                  <a:lnTo>
                    <a:pt x="7072" y="26462"/>
                  </a:lnTo>
                  <a:lnTo>
                    <a:pt x="6545" y="26911"/>
                  </a:lnTo>
                  <a:lnTo>
                    <a:pt x="6045" y="27373"/>
                  </a:lnTo>
                  <a:lnTo>
                    <a:pt x="5545" y="27861"/>
                  </a:lnTo>
                  <a:lnTo>
                    <a:pt x="5070" y="28374"/>
                  </a:lnTo>
                  <a:lnTo>
                    <a:pt x="4839" y="28644"/>
                  </a:lnTo>
                  <a:lnTo>
                    <a:pt x="4608" y="28926"/>
                  </a:lnTo>
                  <a:lnTo>
                    <a:pt x="4390" y="29195"/>
                  </a:lnTo>
                  <a:lnTo>
                    <a:pt x="4171" y="29491"/>
                  </a:lnTo>
                  <a:lnTo>
                    <a:pt x="3953" y="29786"/>
                  </a:lnTo>
                  <a:lnTo>
                    <a:pt x="3748" y="30081"/>
                  </a:lnTo>
                  <a:lnTo>
                    <a:pt x="3543" y="30389"/>
                  </a:lnTo>
                  <a:lnTo>
                    <a:pt x="3350" y="30710"/>
                  </a:lnTo>
                  <a:lnTo>
                    <a:pt x="3158" y="31031"/>
                  </a:lnTo>
                  <a:lnTo>
                    <a:pt x="2965" y="31364"/>
                  </a:lnTo>
                  <a:lnTo>
                    <a:pt x="2798" y="31698"/>
                  </a:lnTo>
                  <a:lnTo>
                    <a:pt x="2619" y="32044"/>
                  </a:lnTo>
                  <a:lnTo>
                    <a:pt x="2465" y="32404"/>
                  </a:lnTo>
                  <a:lnTo>
                    <a:pt x="2298" y="32763"/>
                  </a:lnTo>
                  <a:lnTo>
                    <a:pt x="2157" y="33122"/>
                  </a:lnTo>
                  <a:lnTo>
                    <a:pt x="2015" y="33507"/>
                  </a:lnTo>
                  <a:lnTo>
                    <a:pt x="1874" y="33892"/>
                  </a:lnTo>
                  <a:lnTo>
                    <a:pt x="1759" y="34277"/>
                  </a:lnTo>
                  <a:lnTo>
                    <a:pt x="1630" y="34675"/>
                  </a:lnTo>
                  <a:lnTo>
                    <a:pt x="1528" y="35086"/>
                  </a:lnTo>
                  <a:lnTo>
                    <a:pt x="1425" y="35496"/>
                  </a:lnTo>
                  <a:lnTo>
                    <a:pt x="1335" y="35933"/>
                  </a:lnTo>
                  <a:lnTo>
                    <a:pt x="1258" y="36356"/>
                  </a:lnTo>
                  <a:lnTo>
                    <a:pt x="1181" y="36805"/>
                  </a:lnTo>
                  <a:lnTo>
                    <a:pt x="1079" y="37524"/>
                  </a:lnTo>
                  <a:lnTo>
                    <a:pt x="976" y="38256"/>
                  </a:lnTo>
                  <a:lnTo>
                    <a:pt x="809" y="39757"/>
                  </a:lnTo>
                  <a:lnTo>
                    <a:pt x="642" y="41271"/>
                  </a:lnTo>
                  <a:lnTo>
                    <a:pt x="514" y="42798"/>
                  </a:lnTo>
                  <a:lnTo>
                    <a:pt x="398" y="44300"/>
                  </a:lnTo>
                  <a:lnTo>
                    <a:pt x="309" y="45776"/>
                  </a:lnTo>
                  <a:lnTo>
                    <a:pt x="219" y="47200"/>
                  </a:lnTo>
                  <a:lnTo>
                    <a:pt x="155" y="48548"/>
                  </a:lnTo>
                  <a:lnTo>
                    <a:pt x="103" y="49818"/>
                  </a:lnTo>
                  <a:lnTo>
                    <a:pt x="65" y="50973"/>
                  </a:lnTo>
                  <a:lnTo>
                    <a:pt x="13" y="52885"/>
                  </a:lnTo>
                  <a:lnTo>
                    <a:pt x="1" y="54143"/>
                  </a:lnTo>
                  <a:lnTo>
                    <a:pt x="1" y="54592"/>
                  </a:lnTo>
                  <a:lnTo>
                    <a:pt x="96402" y="54592"/>
                  </a:lnTo>
                  <a:lnTo>
                    <a:pt x="96402" y="54143"/>
                  </a:lnTo>
                  <a:lnTo>
                    <a:pt x="96376" y="52885"/>
                  </a:lnTo>
                  <a:lnTo>
                    <a:pt x="96338" y="50973"/>
                  </a:lnTo>
                  <a:lnTo>
                    <a:pt x="96287" y="49818"/>
                  </a:lnTo>
                  <a:lnTo>
                    <a:pt x="96235" y="48548"/>
                  </a:lnTo>
                  <a:lnTo>
                    <a:pt x="96171" y="47200"/>
                  </a:lnTo>
                  <a:lnTo>
                    <a:pt x="96094" y="45776"/>
                  </a:lnTo>
                  <a:lnTo>
                    <a:pt x="96004" y="44300"/>
                  </a:lnTo>
                  <a:lnTo>
                    <a:pt x="95889" y="42798"/>
                  </a:lnTo>
                  <a:lnTo>
                    <a:pt x="95748" y="41271"/>
                  </a:lnTo>
                  <a:lnTo>
                    <a:pt x="95594" y="39757"/>
                  </a:lnTo>
                  <a:lnTo>
                    <a:pt x="95414" y="38256"/>
                  </a:lnTo>
                  <a:lnTo>
                    <a:pt x="95324" y="37524"/>
                  </a:lnTo>
                  <a:lnTo>
                    <a:pt x="95221" y="36805"/>
                  </a:lnTo>
                  <a:lnTo>
                    <a:pt x="95144" y="36356"/>
                  </a:lnTo>
                  <a:lnTo>
                    <a:pt x="95067" y="35933"/>
                  </a:lnTo>
                  <a:lnTo>
                    <a:pt x="94978" y="35496"/>
                  </a:lnTo>
                  <a:lnTo>
                    <a:pt x="94875" y="35086"/>
                  </a:lnTo>
                  <a:lnTo>
                    <a:pt x="94759" y="34675"/>
                  </a:lnTo>
                  <a:lnTo>
                    <a:pt x="94644" y="34277"/>
                  </a:lnTo>
                  <a:lnTo>
                    <a:pt x="94516" y="33892"/>
                  </a:lnTo>
                  <a:lnTo>
                    <a:pt x="94387" y="33507"/>
                  </a:lnTo>
                  <a:lnTo>
                    <a:pt x="94246" y="33122"/>
                  </a:lnTo>
                  <a:lnTo>
                    <a:pt x="94092" y="32763"/>
                  </a:lnTo>
                  <a:lnTo>
                    <a:pt x="93938" y="32404"/>
                  </a:lnTo>
                  <a:lnTo>
                    <a:pt x="93771" y="32044"/>
                  </a:lnTo>
                  <a:lnTo>
                    <a:pt x="93604" y="31698"/>
                  </a:lnTo>
                  <a:lnTo>
                    <a:pt x="93425" y="31364"/>
                  </a:lnTo>
                  <a:lnTo>
                    <a:pt x="93245" y="31031"/>
                  </a:lnTo>
                  <a:lnTo>
                    <a:pt x="93053" y="30710"/>
                  </a:lnTo>
                  <a:lnTo>
                    <a:pt x="92860" y="30389"/>
                  </a:lnTo>
                  <a:lnTo>
                    <a:pt x="92655" y="30081"/>
                  </a:lnTo>
                  <a:lnTo>
                    <a:pt x="92449" y="29786"/>
                  </a:lnTo>
                  <a:lnTo>
                    <a:pt x="92231" y="29491"/>
                  </a:lnTo>
                  <a:lnTo>
                    <a:pt x="92013" y="29195"/>
                  </a:lnTo>
                  <a:lnTo>
                    <a:pt x="91795" y="28926"/>
                  </a:lnTo>
                  <a:lnTo>
                    <a:pt x="91564" y="28644"/>
                  </a:lnTo>
                  <a:lnTo>
                    <a:pt x="91333" y="28374"/>
                  </a:lnTo>
                  <a:lnTo>
                    <a:pt x="90845" y="27861"/>
                  </a:lnTo>
                  <a:lnTo>
                    <a:pt x="90358" y="27373"/>
                  </a:lnTo>
                  <a:lnTo>
                    <a:pt x="89857" y="26911"/>
                  </a:lnTo>
                  <a:lnTo>
                    <a:pt x="89331" y="26462"/>
                  </a:lnTo>
                  <a:lnTo>
                    <a:pt x="88805" y="26051"/>
                  </a:lnTo>
                  <a:lnTo>
                    <a:pt x="88266" y="25654"/>
                  </a:lnTo>
                  <a:lnTo>
                    <a:pt x="87727" y="25281"/>
                  </a:lnTo>
                  <a:lnTo>
                    <a:pt x="87175" y="24935"/>
                  </a:lnTo>
                  <a:lnTo>
                    <a:pt x="86636" y="24601"/>
                  </a:lnTo>
                  <a:lnTo>
                    <a:pt x="86084" y="24293"/>
                  </a:lnTo>
                  <a:lnTo>
                    <a:pt x="85533" y="24011"/>
                  </a:lnTo>
                  <a:lnTo>
                    <a:pt x="84981" y="23741"/>
                  </a:lnTo>
                  <a:lnTo>
                    <a:pt x="84442" y="23485"/>
                  </a:lnTo>
                  <a:lnTo>
                    <a:pt x="83916" y="23254"/>
                  </a:lnTo>
                  <a:lnTo>
                    <a:pt x="83389" y="23036"/>
                  </a:lnTo>
                  <a:lnTo>
                    <a:pt x="82863" y="22830"/>
                  </a:lnTo>
                  <a:lnTo>
                    <a:pt x="82363" y="22651"/>
                  </a:lnTo>
                  <a:lnTo>
                    <a:pt x="81875" y="22484"/>
                  </a:lnTo>
                  <a:lnTo>
                    <a:pt x="81400" y="22317"/>
                  </a:lnTo>
                  <a:lnTo>
                    <a:pt x="80938" y="22176"/>
                  </a:lnTo>
                  <a:lnTo>
                    <a:pt x="80489" y="22047"/>
                  </a:lnTo>
                  <a:lnTo>
                    <a:pt x="80014" y="21919"/>
                  </a:lnTo>
                  <a:lnTo>
                    <a:pt x="79013" y="21675"/>
                  </a:lnTo>
                  <a:lnTo>
                    <a:pt x="77961" y="21444"/>
                  </a:lnTo>
                  <a:lnTo>
                    <a:pt x="76870" y="21213"/>
                  </a:lnTo>
                  <a:lnTo>
                    <a:pt x="74560" y="20764"/>
                  </a:lnTo>
                  <a:lnTo>
                    <a:pt x="73380" y="20533"/>
                  </a:lnTo>
                  <a:lnTo>
                    <a:pt x="72173" y="20289"/>
                  </a:lnTo>
                  <a:lnTo>
                    <a:pt x="70980" y="20033"/>
                  </a:lnTo>
                  <a:lnTo>
                    <a:pt x="69786" y="19750"/>
                  </a:lnTo>
                  <a:lnTo>
                    <a:pt x="69183" y="19596"/>
                  </a:lnTo>
                  <a:lnTo>
                    <a:pt x="68606" y="19442"/>
                  </a:lnTo>
                  <a:lnTo>
                    <a:pt x="68015" y="19276"/>
                  </a:lnTo>
                  <a:lnTo>
                    <a:pt x="67451" y="19096"/>
                  </a:lnTo>
                  <a:lnTo>
                    <a:pt x="66873" y="18916"/>
                  </a:lnTo>
                  <a:lnTo>
                    <a:pt x="66322" y="18724"/>
                  </a:lnTo>
                  <a:lnTo>
                    <a:pt x="65770" y="18518"/>
                  </a:lnTo>
                  <a:lnTo>
                    <a:pt x="65244" y="18300"/>
                  </a:lnTo>
                  <a:lnTo>
                    <a:pt x="64717" y="18069"/>
                  </a:lnTo>
                  <a:lnTo>
                    <a:pt x="64204" y="17838"/>
                  </a:lnTo>
                  <a:lnTo>
                    <a:pt x="63716" y="17582"/>
                  </a:lnTo>
                  <a:lnTo>
                    <a:pt x="63242" y="17325"/>
                  </a:lnTo>
                  <a:lnTo>
                    <a:pt x="63011" y="17184"/>
                  </a:lnTo>
                  <a:lnTo>
                    <a:pt x="62780" y="17017"/>
                  </a:lnTo>
                  <a:lnTo>
                    <a:pt x="62574" y="16837"/>
                  </a:lnTo>
                  <a:lnTo>
                    <a:pt x="62369" y="16658"/>
                  </a:lnTo>
                  <a:lnTo>
                    <a:pt x="62164" y="16452"/>
                  </a:lnTo>
                  <a:lnTo>
                    <a:pt x="61971" y="16221"/>
                  </a:lnTo>
                  <a:lnTo>
                    <a:pt x="61791" y="15990"/>
                  </a:lnTo>
                  <a:lnTo>
                    <a:pt x="61612" y="15746"/>
                  </a:lnTo>
                  <a:lnTo>
                    <a:pt x="61445" y="15490"/>
                  </a:lnTo>
                  <a:lnTo>
                    <a:pt x="61291" y="15220"/>
                  </a:lnTo>
                  <a:lnTo>
                    <a:pt x="61137" y="14938"/>
                  </a:lnTo>
                  <a:lnTo>
                    <a:pt x="60983" y="14656"/>
                  </a:lnTo>
                  <a:lnTo>
                    <a:pt x="60842" y="14348"/>
                  </a:lnTo>
                  <a:lnTo>
                    <a:pt x="60714" y="14040"/>
                  </a:lnTo>
                  <a:lnTo>
                    <a:pt x="60585" y="13719"/>
                  </a:lnTo>
                  <a:lnTo>
                    <a:pt x="60457" y="13398"/>
                  </a:lnTo>
                  <a:lnTo>
                    <a:pt x="60341" y="13064"/>
                  </a:lnTo>
                  <a:lnTo>
                    <a:pt x="60239" y="12731"/>
                  </a:lnTo>
                  <a:lnTo>
                    <a:pt x="60033" y="12025"/>
                  </a:lnTo>
                  <a:lnTo>
                    <a:pt x="59854" y="11306"/>
                  </a:lnTo>
                  <a:lnTo>
                    <a:pt x="59700" y="10575"/>
                  </a:lnTo>
                  <a:lnTo>
                    <a:pt x="59559" y="9830"/>
                  </a:lnTo>
                  <a:lnTo>
                    <a:pt x="59443" y="9073"/>
                  </a:lnTo>
                  <a:lnTo>
                    <a:pt x="59340" y="8329"/>
                  </a:lnTo>
                  <a:lnTo>
                    <a:pt x="59251" y="7585"/>
                  </a:lnTo>
                  <a:lnTo>
                    <a:pt x="59174" y="6840"/>
                  </a:lnTo>
                  <a:lnTo>
                    <a:pt x="59109" y="6109"/>
                  </a:lnTo>
                  <a:lnTo>
                    <a:pt x="59071" y="5403"/>
                  </a:lnTo>
                  <a:lnTo>
                    <a:pt x="59032" y="4723"/>
                  </a:lnTo>
                  <a:lnTo>
                    <a:pt x="59007" y="4068"/>
                  </a:lnTo>
                  <a:lnTo>
                    <a:pt x="58981" y="3440"/>
                  </a:lnTo>
                  <a:lnTo>
                    <a:pt x="58968" y="2297"/>
                  </a:lnTo>
                  <a:lnTo>
                    <a:pt x="58981" y="1348"/>
                  </a:lnTo>
                  <a:lnTo>
                    <a:pt x="58994" y="629"/>
                  </a:lnTo>
                  <a:lnTo>
                    <a:pt x="59020" y="0"/>
                  </a:lnTo>
                  <a:close/>
                </a:path>
              </a:pathLst>
            </a:custGeom>
            <a:solidFill>
              <a:srgbClr val="F4C2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037;p37">
              <a:extLst>
                <a:ext uri="{FF2B5EF4-FFF2-40B4-BE49-F238E27FC236}">
                  <a16:creationId xmlns:a16="http://schemas.microsoft.com/office/drawing/2014/main" id="{F8C18935-5015-48DC-84FA-FD42007CA5B6}"/>
                </a:ext>
              </a:extLst>
            </p:cNvPr>
            <p:cNvSpPr/>
            <p:nvPr/>
          </p:nvSpPr>
          <p:spPr>
            <a:xfrm>
              <a:off x="3986425" y="2606125"/>
              <a:ext cx="2410075" cy="1364800"/>
            </a:xfrm>
            <a:custGeom>
              <a:avLst/>
              <a:gdLst/>
              <a:ahLst/>
              <a:cxnLst/>
              <a:rect l="l" t="t" r="r" b="b"/>
              <a:pathLst>
                <a:path w="96403" h="54592" fill="none" extrusionOk="0">
                  <a:moveTo>
                    <a:pt x="95221" y="36805"/>
                  </a:moveTo>
                  <a:lnTo>
                    <a:pt x="95221" y="36805"/>
                  </a:lnTo>
                  <a:lnTo>
                    <a:pt x="95144" y="36356"/>
                  </a:lnTo>
                  <a:lnTo>
                    <a:pt x="95067" y="35933"/>
                  </a:lnTo>
                  <a:lnTo>
                    <a:pt x="94978" y="35496"/>
                  </a:lnTo>
                  <a:lnTo>
                    <a:pt x="94875" y="35086"/>
                  </a:lnTo>
                  <a:lnTo>
                    <a:pt x="94759" y="34675"/>
                  </a:lnTo>
                  <a:lnTo>
                    <a:pt x="94644" y="34277"/>
                  </a:lnTo>
                  <a:lnTo>
                    <a:pt x="94516" y="33892"/>
                  </a:lnTo>
                  <a:lnTo>
                    <a:pt x="94387" y="33507"/>
                  </a:lnTo>
                  <a:lnTo>
                    <a:pt x="94246" y="33122"/>
                  </a:lnTo>
                  <a:lnTo>
                    <a:pt x="94092" y="32763"/>
                  </a:lnTo>
                  <a:lnTo>
                    <a:pt x="93938" y="32404"/>
                  </a:lnTo>
                  <a:lnTo>
                    <a:pt x="93771" y="32044"/>
                  </a:lnTo>
                  <a:lnTo>
                    <a:pt x="93604" y="31698"/>
                  </a:lnTo>
                  <a:lnTo>
                    <a:pt x="93425" y="31364"/>
                  </a:lnTo>
                  <a:lnTo>
                    <a:pt x="93245" y="31031"/>
                  </a:lnTo>
                  <a:lnTo>
                    <a:pt x="93053" y="30710"/>
                  </a:lnTo>
                  <a:lnTo>
                    <a:pt x="92860" y="30389"/>
                  </a:lnTo>
                  <a:lnTo>
                    <a:pt x="92655" y="30081"/>
                  </a:lnTo>
                  <a:lnTo>
                    <a:pt x="92449" y="29786"/>
                  </a:lnTo>
                  <a:lnTo>
                    <a:pt x="92231" y="29491"/>
                  </a:lnTo>
                  <a:lnTo>
                    <a:pt x="92013" y="29195"/>
                  </a:lnTo>
                  <a:lnTo>
                    <a:pt x="91795" y="28926"/>
                  </a:lnTo>
                  <a:lnTo>
                    <a:pt x="91564" y="28644"/>
                  </a:lnTo>
                  <a:lnTo>
                    <a:pt x="91333" y="28374"/>
                  </a:lnTo>
                  <a:lnTo>
                    <a:pt x="90845" y="27861"/>
                  </a:lnTo>
                  <a:lnTo>
                    <a:pt x="90358" y="27373"/>
                  </a:lnTo>
                  <a:lnTo>
                    <a:pt x="89857" y="26911"/>
                  </a:lnTo>
                  <a:lnTo>
                    <a:pt x="89331" y="26462"/>
                  </a:lnTo>
                  <a:lnTo>
                    <a:pt x="88805" y="26051"/>
                  </a:lnTo>
                  <a:lnTo>
                    <a:pt x="88266" y="25654"/>
                  </a:lnTo>
                  <a:lnTo>
                    <a:pt x="87727" y="25281"/>
                  </a:lnTo>
                  <a:lnTo>
                    <a:pt x="87175" y="24935"/>
                  </a:lnTo>
                  <a:lnTo>
                    <a:pt x="86636" y="24601"/>
                  </a:lnTo>
                  <a:lnTo>
                    <a:pt x="86084" y="24293"/>
                  </a:lnTo>
                  <a:lnTo>
                    <a:pt x="85533" y="24011"/>
                  </a:lnTo>
                  <a:lnTo>
                    <a:pt x="84981" y="23741"/>
                  </a:lnTo>
                  <a:lnTo>
                    <a:pt x="84442" y="23485"/>
                  </a:lnTo>
                  <a:lnTo>
                    <a:pt x="83916" y="23254"/>
                  </a:lnTo>
                  <a:lnTo>
                    <a:pt x="83389" y="23036"/>
                  </a:lnTo>
                  <a:lnTo>
                    <a:pt x="82863" y="22830"/>
                  </a:lnTo>
                  <a:lnTo>
                    <a:pt x="82363" y="22651"/>
                  </a:lnTo>
                  <a:lnTo>
                    <a:pt x="81875" y="22484"/>
                  </a:lnTo>
                  <a:lnTo>
                    <a:pt x="81400" y="22317"/>
                  </a:lnTo>
                  <a:lnTo>
                    <a:pt x="80938" y="22176"/>
                  </a:lnTo>
                  <a:lnTo>
                    <a:pt x="80938" y="22176"/>
                  </a:lnTo>
                  <a:lnTo>
                    <a:pt x="80489" y="22047"/>
                  </a:lnTo>
                  <a:lnTo>
                    <a:pt x="80014" y="21919"/>
                  </a:lnTo>
                  <a:lnTo>
                    <a:pt x="79013" y="21675"/>
                  </a:lnTo>
                  <a:lnTo>
                    <a:pt x="77961" y="21444"/>
                  </a:lnTo>
                  <a:lnTo>
                    <a:pt x="76870" y="21213"/>
                  </a:lnTo>
                  <a:lnTo>
                    <a:pt x="74560" y="20764"/>
                  </a:lnTo>
                  <a:lnTo>
                    <a:pt x="73380" y="20533"/>
                  </a:lnTo>
                  <a:lnTo>
                    <a:pt x="72173" y="20289"/>
                  </a:lnTo>
                  <a:lnTo>
                    <a:pt x="70980" y="20033"/>
                  </a:lnTo>
                  <a:lnTo>
                    <a:pt x="69786" y="19750"/>
                  </a:lnTo>
                  <a:lnTo>
                    <a:pt x="69183" y="19596"/>
                  </a:lnTo>
                  <a:lnTo>
                    <a:pt x="68606" y="19442"/>
                  </a:lnTo>
                  <a:lnTo>
                    <a:pt x="68015" y="19276"/>
                  </a:lnTo>
                  <a:lnTo>
                    <a:pt x="67451" y="19096"/>
                  </a:lnTo>
                  <a:lnTo>
                    <a:pt x="66873" y="18916"/>
                  </a:lnTo>
                  <a:lnTo>
                    <a:pt x="66322" y="18724"/>
                  </a:lnTo>
                  <a:lnTo>
                    <a:pt x="65770" y="18518"/>
                  </a:lnTo>
                  <a:lnTo>
                    <a:pt x="65244" y="18300"/>
                  </a:lnTo>
                  <a:lnTo>
                    <a:pt x="64717" y="18069"/>
                  </a:lnTo>
                  <a:lnTo>
                    <a:pt x="64204" y="17838"/>
                  </a:lnTo>
                  <a:lnTo>
                    <a:pt x="63716" y="17582"/>
                  </a:lnTo>
                  <a:lnTo>
                    <a:pt x="63242" y="17325"/>
                  </a:lnTo>
                  <a:lnTo>
                    <a:pt x="63242" y="17325"/>
                  </a:lnTo>
                  <a:lnTo>
                    <a:pt x="63011" y="17184"/>
                  </a:lnTo>
                  <a:lnTo>
                    <a:pt x="62780" y="17017"/>
                  </a:lnTo>
                  <a:lnTo>
                    <a:pt x="62574" y="16837"/>
                  </a:lnTo>
                  <a:lnTo>
                    <a:pt x="62369" y="16658"/>
                  </a:lnTo>
                  <a:lnTo>
                    <a:pt x="62164" y="16452"/>
                  </a:lnTo>
                  <a:lnTo>
                    <a:pt x="61971" y="16221"/>
                  </a:lnTo>
                  <a:lnTo>
                    <a:pt x="61791" y="15990"/>
                  </a:lnTo>
                  <a:lnTo>
                    <a:pt x="61612" y="15746"/>
                  </a:lnTo>
                  <a:lnTo>
                    <a:pt x="61445" y="15490"/>
                  </a:lnTo>
                  <a:lnTo>
                    <a:pt x="61291" y="15220"/>
                  </a:lnTo>
                  <a:lnTo>
                    <a:pt x="61137" y="14938"/>
                  </a:lnTo>
                  <a:lnTo>
                    <a:pt x="60983" y="14656"/>
                  </a:lnTo>
                  <a:lnTo>
                    <a:pt x="60842" y="14348"/>
                  </a:lnTo>
                  <a:lnTo>
                    <a:pt x="60714" y="14040"/>
                  </a:lnTo>
                  <a:lnTo>
                    <a:pt x="60585" y="13719"/>
                  </a:lnTo>
                  <a:lnTo>
                    <a:pt x="60457" y="13398"/>
                  </a:lnTo>
                  <a:lnTo>
                    <a:pt x="60341" y="13064"/>
                  </a:lnTo>
                  <a:lnTo>
                    <a:pt x="60239" y="12731"/>
                  </a:lnTo>
                  <a:lnTo>
                    <a:pt x="60033" y="12025"/>
                  </a:lnTo>
                  <a:lnTo>
                    <a:pt x="59854" y="11306"/>
                  </a:lnTo>
                  <a:lnTo>
                    <a:pt x="59700" y="10575"/>
                  </a:lnTo>
                  <a:lnTo>
                    <a:pt x="59559" y="9830"/>
                  </a:lnTo>
                  <a:lnTo>
                    <a:pt x="59443" y="9073"/>
                  </a:lnTo>
                  <a:lnTo>
                    <a:pt x="59340" y="8329"/>
                  </a:lnTo>
                  <a:lnTo>
                    <a:pt x="59251" y="7585"/>
                  </a:lnTo>
                  <a:lnTo>
                    <a:pt x="59174" y="6840"/>
                  </a:lnTo>
                  <a:lnTo>
                    <a:pt x="59109" y="6109"/>
                  </a:lnTo>
                  <a:lnTo>
                    <a:pt x="59071" y="5403"/>
                  </a:lnTo>
                  <a:lnTo>
                    <a:pt x="59032" y="4723"/>
                  </a:lnTo>
                  <a:lnTo>
                    <a:pt x="59007" y="4068"/>
                  </a:lnTo>
                  <a:lnTo>
                    <a:pt x="58981" y="3440"/>
                  </a:lnTo>
                  <a:lnTo>
                    <a:pt x="58968" y="2297"/>
                  </a:lnTo>
                  <a:lnTo>
                    <a:pt x="58981" y="1348"/>
                  </a:lnTo>
                  <a:lnTo>
                    <a:pt x="58994" y="629"/>
                  </a:lnTo>
                  <a:lnTo>
                    <a:pt x="59020" y="0"/>
                  </a:lnTo>
                  <a:lnTo>
                    <a:pt x="48201" y="0"/>
                  </a:lnTo>
                  <a:lnTo>
                    <a:pt x="37383" y="0"/>
                  </a:lnTo>
                  <a:lnTo>
                    <a:pt x="37383" y="0"/>
                  </a:lnTo>
                  <a:lnTo>
                    <a:pt x="37409" y="629"/>
                  </a:lnTo>
                  <a:lnTo>
                    <a:pt x="37422" y="1348"/>
                  </a:lnTo>
                  <a:lnTo>
                    <a:pt x="37422" y="2297"/>
                  </a:lnTo>
                  <a:lnTo>
                    <a:pt x="37409" y="3440"/>
                  </a:lnTo>
                  <a:lnTo>
                    <a:pt x="37396" y="4068"/>
                  </a:lnTo>
                  <a:lnTo>
                    <a:pt x="37370" y="4723"/>
                  </a:lnTo>
                  <a:lnTo>
                    <a:pt x="37332" y="5403"/>
                  </a:lnTo>
                  <a:lnTo>
                    <a:pt x="37280" y="6109"/>
                  </a:lnTo>
                  <a:lnTo>
                    <a:pt x="37229" y="6840"/>
                  </a:lnTo>
                  <a:lnTo>
                    <a:pt x="37152" y="7585"/>
                  </a:lnTo>
                  <a:lnTo>
                    <a:pt x="37062" y="8329"/>
                  </a:lnTo>
                  <a:lnTo>
                    <a:pt x="36960" y="9073"/>
                  </a:lnTo>
                  <a:lnTo>
                    <a:pt x="36831" y="9830"/>
                  </a:lnTo>
                  <a:lnTo>
                    <a:pt x="36703" y="10575"/>
                  </a:lnTo>
                  <a:lnTo>
                    <a:pt x="36536" y="11306"/>
                  </a:lnTo>
                  <a:lnTo>
                    <a:pt x="36357" y="12025"/>
                  </a:lnTo>
                  <a:lnTo>
                    <a:pt x="36164" y="12731"/>
                  </a:lnTo>
                  <a:lnTo>
                    <a:pt x="36049" y="13064"/>
                  </a:lnTo>
                  <a:lnTo>
                    <a:pt x="35933" y="13398"/>
                  </a:lnTo>
                  <a:lnTo>
                    <a:pt x="35818" y="13719"/>
                  </a:lnTo>
                  <a:lnTo>
                    <a:pt x="35689" y="14040"/>
                  </a:lnTo>
                  <a:lnTo>
                    <a:pt x="35548" y="14348"/>
                  </a:lnTo>
                  <a:lnTo>
                    <a:pt x="35407" y="14656"/>
                  </a:lnTo>
                  <a:lnTo>
                    <a:pt x="35266" y="14938"/>
                  </a:lnTo>
                  <a:lnTo>
                    <a:pt x="35112" y="15220"/>
                  </a:lnTo>
                  <a:lnTo>
                    <a:pt x="34945" y="15490"/>
                  </a:lnTo>
                  <a:lnTo>
                    <a:pt x="34778" y="15746"/>
                  </a:lnTo>
                  <a:lnTo>
                    <a:pt x="34598" y="15990"/>
                  </a:lnTo>
                  <a:lnTo>
                    <a:pt x="34419" y="16221"/>
                  </a:lnTo>
                  <a:lnTo>
                    <a:pt x="34226" y="16452"/>
                  </a:lnTo>
                  <a:lnTo>
                    <a:pt x="34034" y="16658"/>
                  </a:lnTo>
                  <a:lnTo>
                    <a:pt x="33828" y="16837"/>
                  </a:lnTo>
                  <a:lnTo>
                    <a:pt x="33610" y="17017"/>
                  </a:lnTo>
                  <a:lnTo>
                    <a:pt x="33392" y="17184"/>
                  </a:lnTo>
                  <a:lnTo>
                    <a:pt x="33161" y="17325"/>
                  </a:lnTo>
                  <a:lnTo>
                    <a:pt x="33161" y="17325"/>
                  </a:lnTo>
                  <a:lnTo>
                    <a:pt x="32686" y="17582"/>
                  </a:lnTo>
                  <a:lnTo>
                    <a:pt x="32186" y="17838"/>
                  </a:lnTo>
                  <a:lnTo>
                    <a:pt x="31672" y="18069"/>
                  </a:lnTo>
                  <a:lnTo>
                    <a:pt x="31159" y="18300"/>
                  </a:lnTo>
                  <a:lnTo>
                    <a:pt x="30620" y="18518"/>
                  </a:lnTo>
                  <a:lnTo>
                    <a:pt x="30081" y="18724"/>
                  </a:lnTo>
                  <a:lnTo>
                    <a:pt x="29517" y="18916"/>
                  </a:lnTo>
                  <a:lnTo>
                    <a:pt x="28952" y="19096"/>
                  </a:lnTo>
                  <a:lnTo>
                    <a:pt x="28374" y="19276"/>
                  </a:lnTo>
                  <a:lnTo>
                    <a:pt x="27797" y="19442"/>
                  </a:lnTo>
                  <a:lnTo>
                    <a:pt x="27207" y="19596"/>
                  </a:lnTo>
                  <a:lnTo>
                    <a:pt x="26616" y="19750"/>
                  </a:lnTo>
                  <a:lnTo>
                    <a:pt x="25423" y="20033"/>
                  </a:lnTo>
                  <a:lnTo>
                    <a:pt x="24216" y="20289"/>
                  </a:lnTo>
                  <a:lnTo>
                    <a:pt x="23023" y="20533"/>
                  </a:lnTo>
                  <a:lnTo>
                    <a:pt x="21842" y="20764"/>
                  </a:lnTo>
                  <a:lnTo>
                    <a:pt x="19532" y="21213"/>
                  </a:lnTo>
                  <a:lnTo>
                    <a:pt x="18429" y="21444"/>
                  </a:lnTo>
                  <a:lnTo>
                    <a:pt x="17389" y="21675"/>
                  </a:lnTo>
                  <a:lnTo>
                    <a:pt x="16388" y="21919"/>
                  </a:lnTo>
                  <a:lnTo>
                    <a:pt x="15914" y="22047"/>
                  </a:lnTo>
                  <a:lnTo>
                    <a:pt x="15464" y="22176"/>
                  </a:lnTo>
                  <a:lnTo>
                    <a:pt x="15464" y="22176"/>
                  </a:lnTo>
                  <a:lnTo>
                    <a:pt x="15002" y="22317"/>
                  </a:lnTo>
                  <a:lnTo>
                    <a:pt x="14528" y="22484"/>
                  </a:lnTo>
                  <a:lnTo>
                    <a:pt x="14040" y="22651"/>
                  </a:lnTo>
                  <a:lnTo>
                    <a:pt x="13527" y="22830"/>
                  </a:lnTo>
                  <a:lnTo>
                    <a:pt x="13013" y="23036"/>
                  </a:lnTo>
                  <a:lnTo>
                    <a:pt x="12487" y="23254"/>
                  </a:lnTo>
                  <a:lnTo>
                    <a:pt x="11961" y="23485"/>
                  </a:lnTo>
                  <a:lnTo>
                    <a:pt x="11409" y="23741"/>
                  </a:lnTo>
                  <a:lnTo>
                    <a:pt x="10870" y="24011"/>
                  </a:lnTo>
                  <a:lnTo>
                    <a:pt x="10318" y="24293"/>
                  </a:lnTo>
                  <a:lnTo>
                    <a:pt x="9767" y="24601"/>
                  </a:lnTo>
                  <a:lnTo>
                    <a:pt x="9215" y="24935"/>
                  </a:lnTo>
                  <a:lnTo>
                    <a:pt x="8676" y="25281"/>
                  </a:lnTo>
                  <a:lnTo>
                    <a:pt x="8137" y="25654"/>
                  </a:lnTo>
                  <a:lnTo>
                    <a:pt x="7598" y="26051"/>
                  </a:lnTo>
                  <a:lnTo>
                    <a:pt x="7072" y="26462"/>
                  </a:lnTo>
                  <a:lnTo>
                    <a:pt x="6545" y="26911"/>
                  </a:lnTo>
                  <a:lnTo>
                    <a:pt x="6045" y="27373"/>
                  </a:lnTo>
                  <a:lnTo>
                    <a:pt x="5545" y="27861"/>
                  </a:lnTo>
                  <a:lnTo>
                    <a:pt x="5070" y="28374"/>
                  </a:lnTo>
                  <a:lnTo>
                    <a:pt x="4839" y="28644"/>
                  </a:lnTo>
                  <a:lnTo>
                    <a:pt x="4608" y="28926"/>
                  </a:lnTo>
                  <a:lnTo>
                    <a:pt x="4390" y="29195"/>
                  </a:lnTo>
                  <a:lnTo>
                    <a:pt x="4171" y="29491"/>
                  </a:lnTo>
                  <a:lnTo>
                    <a:pt x="3953" y="29786"/>
                  </a:lnTo>
                  <a:lnTo>
                    <a:pt x="3748" y="30081"/>
                  </a:lnTo>
                  <a:lnTo>
                    <a:pt x="3543" y="30389"/>
                  </a:lnTo>
                  <a:lnTo>
                    <a:pt x="3350" y="30710"/>
                  </a:lnTo>
                  <a:lnTo>
                    <a:pt x="3158" y="31031"/>
                  </a:lnTo>
                  <a:lnTo>
                    <a:pt x="2965" y="31364"/>
                  </a:lnTo>
                  <a:lnTo>
                    <a:pt x="2798" y="31698"/>
                  </a:lnTo>
                  <a:lnTo>
                    <a:pt x="2619" y="32044"/>
                  </a:lnTo>
                  <a:lnTo>
                    <a:pt x="2465" y="32404"/>
                  </a:lnTo>
                  <a:lnTo>
                    <a:pt x="2298" y="32763"/>
                  </a:lnTo>
                  <a:lnTo>
                    <a:pt x="2157" y="33122"/>
                  </a:lnTo>
                  <a:lnTo>
                    <a:pt x="2015" y="33507"/>
                  </a:lnTo>
                  <a:lnTo>
                    <a:pt x="1874" y="33892"/>
                  </a:lnTo>
                  <a:lnTo>
                    <a:pt x="1759" y="34277"/>
                  </a:lnTo>
                  <a:lnTo>
                    <a:pt x="1630" y="34675"/>
                  </a:lnTo>
                  <a:lnTo>
                    <a:pt x="1528" y="35086"/>
                  </a:lnTo>
                  <a:lnTo>
                    <a:pt x="1425" y="35496"/>
                  </a:lnTo>
                  <a:lnTo>
                    <a:pt x="1335" y="35933"/>
                  </a:lnTo>
                  <a:lnTo>
                    <a:pt x="1258" y="36356"/>
                  </a:lnTo>
                  <a:lnTo>
                    <a:pt x="1181" y="36805"/>
                  </a:lnTo>
                  <a:lnTo>
                    <a:pt x="1181" y="36805"/>
                  </a:lnTo>
                  <a:lnTo>
                    <a:pt x="1079" y="37524"/>
                  </a:lnTo>
                  <a:lnTo>
                    <a:pt x="976" y="38256"/>
                  </a:lnTo>
                  <a:lnTo>
                    <a:pt x="809" y="39757"/>
                  </a:lnTo>
                  <a:lnTo>
                    <a:pt x="642" y="41271"/>
                  </a:lnTo>
                  <a:lnTo>
                    <a:pt x="514" y="42798"/>
                  </a:lnTo>
                  <a:lnTo>
                    <a:pt x="398" y="44300"/>
                  </a:lnTo>
                  <a:lnTo>
                    <a:pt x="309" y="45776"/>
                  </a:lnTo>
                  <a:lnTo>
                    <a:pt x="219" y="47200"/>
                  </a:lnTo>
                  <a:lnTo>
                    <a:pt x="155" y="48548"/>
                  </a:lnTo>
                  <a:lnTo>
                    <a:pt x="103" y="49818"/>
                  </a:lnTo>
                  <a:lnTo>
                    <a:pt x="65" y="50973"/>
                  </a:lnTo>
                  <a:lnTo>
                    <a:pt x="13" y="52885"/>
                  </a:lnTo>
                  <a:lnTo>
                    <a:pt x="1" y="54143"/>
                  </a:lnTo>
                  <a:lnTo>
                    <a:pt x="1" y="54592"/>
                  </a:lnTo>
                  <a:lnTo>
                    <a:pt x="48201" y="54592"/>
                  </a:lnTo>
                  <a:lnTo>
                    <a:pt x="96402" y="54592"/>
                  </a:lnTo>
                  <a:lnTo>
                    <a:pt x="96402" y="54592"/>
                  </a:lnTo>
                  <a:lnTo>
                    <a:pt x="96402" y="54143"/>
                  </a:lnTo>
                  <a:lnTo>
                    <a:pt x="96376" y="52885"/>
                  </a:lnTo>
                  <a:lnTo>
                    <a:pt x="96338" y="50973"/>
                  </a:lnTo>
                  <a:lnTo>
                    <a:pt x="96287" y="49818"/>
                  </a:lnTo>
                  <a:lnTo>
                    <a:pt x="96235" y="48548"/>
                  </a:lnTo>
                  <a:lnTo>
                    <a:pt x="96171" y="47200"/>
                  </a:lnTo>
                  <a:lnTo>
                    <a:pt x="96094" y="45776"/>
                  </a:lnTo>
                  <a:lnTo>
                    <a:pt x="96004" y="44300"/>
                  </a:lnTo>
                  <a:lnTo>
                    <a:pt x="95889" y="42798"/>
                  </a:lnTo>
                  <a:lnTo>
                    <a:pt x="95748" y="41271"/>
                  </a:lnTo>
                  <a:lnTo>
                    <a:pt x="95594" y="39757"/>
                  </a:lnTo>
                  <a:lnTo>
                    <a:pt x="95414" y="38256"/>
                  </a:lnTo>
                  <a:lnTo>
                    <a:pt x="95324" y="37524"/>
                  </a:lnTo>
                  <a:lnTo>
                    <a:pt x="95221" y="368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038;p37">
              <a:extLst>
                <a:ext uri="{FF2B5EF4-FFF2-40B4-BE49-F238E27FC236}">
                  <a16:creationId xmlns:a16="http://schemas.microsoft.com/office/drawing/2014/main" id="{37C6B4DE-91F5-4B40-81A5-9DDB99CF6380}"/>
                </a:ext>
              </a:extLst>
            </p:cNvPr>
            <p:cNvSpPr/>
            <p:nvPr/>
          </p:nvSpPr>
          <p:spPr>
            <a:xfrm>
              <a:off x="4898200" y="2606125"/>
              <a:ext cx="564700" cy="293900"/>
            </a:xfrm>
            <a:custGeom>
              <a:avLst/>
              <a:gdLst/>
              <a:ahLst/>
              <a:cxnLst/>
              <a:rect l="l" t="t" r="r" b="b"/>
              <a:pathLst>
                <a:path w="22588" h="11756" extrusionOk="0">
                  <a:moveTo>
                    <a:pt x="951" y="0"/>
                  </a:moveTo>
                  <a:lnTo>
                    <a:pt x="963" y="296"/>
                  </a:lnTo>
                  <a:lnTo>
                    <a:pt x="989" y="1117"/>
                  </a:lnTo>
                  <a:lnTo>
                    <a:pt x="989" y="1681"/>
                  </a:lnTo>
                  <a:lnTo>
                    <a:pt x="989" y="2362"/>
                  </a:lnTo>
                  <a:lnTo>
                    <a:pt x="989" y="3106"/>
                  </a:lnTo>
                  <a:lnTo>
                    <a:pt x="963" y="3940"/>
                  </a:lnTo>
                  <a:lnTo>
                    <a:pt x="925" y="4826"/>
                  </a:lnTo>
                  <a:lnTo>
                    <a:pt x="874" y="5762"/>
                  </a:lnTo>
                  <a:lnTo>
                    <a:pt x="797" y="6738"/>
                  </a:lnTo>
                  <a:lnTo>
                    <a:pt x="694" y="7739"/>
                  </a:lnTo>
                  <a:lnTo>
                    <a:pt x="578" y="8752"/>
                  </a:lnTo>
                  <a:lnTo>
                    <a:pt x="501" y="9253"/>
                  </a:lnTo>
                  <a:lnTo>
                    <a:pt x="412" y="9766"/>
                  </a:lnTo>
                  <a:lnTo>
                    <a:pt x="322" y="10267"/>
                  </a:lnTo>
                  <a:lnTo>
                    <a:pt x="232" y="10767"/>
                  </a:lnTo>
                  <a:lnTo>
                    <a:pt x="116" y="11255"/>
                  </a:lnTo>
                  <a:lnTo>
                    <a:pt x="1" y="11743"/>
                  </a:lnTo>
                  <a:lnTo>
                    <a:pt x="1" y="11755"/>
                  </a:lnTo>
                  <a:lnTo>
                    <a:pt x="566" y="11653"/>
                  </a:lnTo>
                  <a:lnTo>
                    <a:pt x="1156" y="11524"/>
                  </a:lnTo>
                  <a:lnTo>
                    <a:pt x="2414" y="11229"/>
                  </a:lnTo>
                  <a:lnTo>
                    <a:pt x="3774" y="10883"/>
                  </a:lnTo>
                  <a:lnTo>
                    <a:pt x="5211" y="10498"/>
                  </a:lnTo>
                  <a:lnTo>
                    <a:pt x="6700" y="10049"/>
                  </a:lnTo>
                  <a:lnTo>
                    <a:pt x="8253" y="9561"/>
                  </a:lnTo>
                  <a:lnTo>
                    <a:pt x="9035" y="9304"/>
                  </a:lnTo>
                  <a:lnTo>
                    <a:pt x="9818" y="9035"/>
                  </a:lnTo>
                  <a:lnTo>
                    <a:pt x="10614" y="8752"/>
                  </a:lnTo>
                  <a:lnTo>
                    <a:pt x="11410" y="8470"/>
                  </a:lnTo>
                  <a:lnTo>
                    <a:pt x="12192" y="8175"/>
                  </a:lnTo>
                  <a:lnTo>
                    <a:pt x="12988" y="7867"/>
                  </a:lnTo>
                  <a:lnTo>
                    <a:pt x="13771" y="7546"/>
                  </a:lnTo>
                  <a:lnTo>
                    <a:pt x="14541" y="7225"/>
                  </a:lnTo>
                  <a:lnTo>
                    <a:pt x="15311" y="6905"/>
                  </a:lnTo>
                  <a:lnTo>
                    <a:pt x="16068" y="6571"/>
                  </a:lnTo>
                  <a:lnTo>
                    <a:pt x="16812" y="6224"/>
                  </a:lnTo>
                  <a:lnTo>
                    <a:pt x="17544" y="5878"/>
                  </a:lnTo>
                  <a:lnTo>
                    <a:pt x="18250" y="5519"/>
                  </a:lnTo>
                  <a:lnTo>
                    <a:pt x="18942" y="5159"/>
                  </a:lnTo>
                  <a:lnTo>
                    <a:pt x="19610" y="4800"/>
                  </a:lnTo>
                  <a:lnTo>
                    <a:pt x="20251" y="4428"/>
                  </a:lnTo>
                  <a:lnTo>
                    <a:pt x="20867" y="4056"/>
                  </a:lnTo>
                  <a:lnTo>
                    <a:pt x="21458" y="3671"/>
                  </a:lnTo>
                  <a:lnTo>
                    <a:pt x="22022" y="3286"/>
                  </a:lnTo>
                  <a:lnTo>
                    <a:pt x="22549" y="2901"/>
                  </a:lnTo>
                  <a:lnTo>
                    <a:pt x="22549" y="1720"/>
                  </a:lnTo>
                  <a:lnTo>
                    <a:pt x="22549" y="1694"/>
                  </a:lnTo>
                  <a:lnTo>
                    <a:pt x="22561" y="1258"/>
                  </a:lnTo>
                  <a:lnTo>
                    <a:pt x="22561" y="1168"/>
                  </a:lnTo>
                  <a:lnTo>
                    <a:pt x="22561" y="834"/>
                  </a:lnTo>
                  <a:lnTo>
                    <a:pt x="22561" y="757"/>
                  </a:lnTo>
                  <a:lnTo>
                    <a:pt x="22574" y="501"/>
                  </a:lnTo>
                  <a:lnTo>
                    <a:pt x="22574" y="437"/>
                  </a:lnTo>
                  <a:lnTo>
                    <a:pt x="22574" y="244"/>
                  </a:lnTo>
                  <a:lnTo>
                    <a:pt x="22574" y="193"/>
                  </a:lnTo>
                  <a:lnTo>
                    <a:pt x="22587" y="90"/>
                  </a:lnTo>
                  <a:lnTo>
                    <a:pt x="22587" y="0"/>
                  </a:lnTo>
                  <a:close/>
                </a:path>
              </a:pathLst>
            </a:custGeom>
            <a:solidFill>
              <a:srgbClr val="EDB3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039;p37">
              <a:extLst>
                <a:ext uri="{FF2B5EF4-FFF2-40B4-BE49-F238E27FC236}">
                  <a16:creationId xmlns:a16="http://schemas.microsoft.com/office/drawing/2014/main" id="{A6D373B1-E016-4959-BCFF-C2FE7DB6C622}"/>
                </a:ext>
              </a:extLst>
            </p:cNvPr>
            <p:cNvSpPr/>
            <p:nvPr/>
          </p:nvSpPr>
          <p:spPr>
            <a:xfrm>
              <a:off x="4898200" y="2606125"/>
              <a:ext cx="564700" cy="293900"/>
            </a:xfrm>
            <a:custGeom>
              <a:avLst/>
              <a:gdLst/>
              <a:ahLst/>
              <a:cxnLst/>
              <a:rect l="l" t="t" r="r" b="b"/>
              <a:pathLst>
                <a:path w="22588" h="11756" fill="none" extrusionOk="0">
                  <a:moveTo>
                    <a:pt x="1" y="11743"/>
                  </a:moveTo>
                  <a:lnTo>
                    <a:pt x="1" y="11755"/>
                  </a:lnTo>
                  <a:lnTo>
                    <a:pt x="1" y="11755"/>
                  </a:lnTo>
                  <a:lnTo>
                    <a:pt x="566" y="11653"/>
                  </a:lnTo>
                  <a:lnTo>
                    <a:pt x="1156" y="11524"/>
                  </a:lnTo>
                  <a:lnTo>
                    <a:pt x="2414" y="11229"/>
                  </a:lnTo>
                  <a:lnTo>
                    <a:pt x="3774" y="10883"/>
                  </a:lnTo>
                  <a:lnTo>
                    <a:pt x="5211" y="10498"/>
                  </a:lnTo>
                  <a:lnTo>
                    <a:pt x="6700" y="10049"/>
                  </a:lnTo>
                  <a:lnTo>
                    <a:pt x="8253" y="9561"/>
                  </a:lnTo>
                  <a:lnTo>
                    <a:pt x="9035" y="9304"/>
                  </a:lnTo>
                  <a:lnTo>
                    <a:pt x="9818" y="9035"/>
                  </a:lnTo>
                  <a:lnTo>
                    <a:pt x="10614" y="8752"/>
                  </a:lnTo>
                  <a:lnTo>
                    <a:pt x="11410" y="8470"/>
                  </a:lnTo>
                  <a:lnTo>
                    <a:pt x="12192" y="8175"/>
                  </a:lnTo>
                  <a:lnTo>
                    <a:pt x="12988" y="7867"/>
                  </a:lnTo>
                  <a:lnTo>
                    <a:pt x="13771" y="7546"/>
                  </a:lnTo>
                  <a:lnTo>
                    <a:pt x="14541" y="7225"/>
                  </a:lnTo>
                  <a:lnTo>
                    <a:pt x="15311" y="6905"/>
                  </a:lnTo>
                  <a:lnTo>
                    <a:pt x="16068" y="6571"/>
                  </a:lnTo>
                  <a:lnTo>
                    <a:pt x="16812" y="6224"/>
                  </a:lnTo>
                  <a:lnTo>
                    <a:pt x="17544" y="5878"/>
                  </a:lnTo>
                  <a:lnTo>
                    <a:pt x="18250" y="5519"/>
                  </a:lnTo>
                  <a:lnTo>
                    <a:pt x="18942" y="5159"/>
                  </a:lnTo>
                  <a:lnTo>
                    <a:pt x="19610" y="4800"/>
                  </a:lnTo>
                  <a:lnTo>
                    <a:pt x="20251" y="4428"/>
                  </a:lnTo>
                  <a:lnTo>
                    <a:pt x="20867" y="4056"/>
                  </a:lnTo>
                  <a:lnTo>
                    <a:pt x="21458" y="3671"/>
                  </a:lnTo>
                  <a:lnTo>
                    <a:pt x="22022" y="3286"/>
                  </a:lnTo>
                  <a:lnTo>
                    <a:pt x="22549" y="2901"/>
                  </a:lnTo>
                  <a:lnTo>
                    <a:pt x="22549" y="2901"/>
                  </a:lnTo>
                  <a:lnTo>
                    <a:pt x="22549" y="1720"/>
                  </a:lnTo>
                  <a:lnTo>
                    <a:pt x="22549" y="1720"/>
                  </a:lnTo>
                  <a:lnTo>
                    <a:pt x="22549" y="1694"/>
                  </a:lnTo>
                  <a:lnTo>
                    <a:pt x="22549" y="1694"/>
                  </a:lnTo>
                  <a:lnTo>
                    <a:pt x="22561" y="1258"/>
                  </a:lnTo>
                  <a:lnTo>
                    <a:pt x="22561" y="1258"/>
                  </a:lnTo>
                  <a:lnTo>
                    <a:pt x="22561" y="1168"/>
                  </a:lnTo>
                  <a:lnTo>
                    <a:pt x="22561" y="1168"/>
                  </a:lnTo>
                  <a:lnTo>
                    <a:pt x="22561" y="834"/>
                  </a:lnTo>
                  <a:lnTo>
                    <a:pt x="22561" y="834"/>
                  </a:lnTo>
                  <a:lnTo>
                    <a:pt x="22561" y="757"/>
                  </a:lnTo>
                  <a:lnTo>
                    <a:pt x="22561" y="757"/>
                  </a:lnTo>
                  <a:lnTo>
                    <a:pt x="22574" y="501"/>
                  </a:lnTo>
                  <a:lnTo>
                    <a:pt x="22574" y="501"/>
                  </a:lnTo>
                  <a:lnTo>
                    <a:pt x="22574" y="437"/>
                  </a:lnTo>
                  <a:lnTo>
                    <a:pt x="22574" y="437"/>
                  </a:lnTo>
                  <a:lnTo>
                    <a:pt x="22574" y="244"/>
                  </a:lnTo>
                  <a:lnTo>
                    <a:pt x="22574" y="244"/>
                  </a:lnTo>
                  <a:lnTo>
                    <a:pt x="22574" y="193"/>
                  </a:lnTo>
                  <a:lnTo>
                    <a:pt x="22574" y="193"/>
                  </a:lnTo>
                  <a:lnTo>
                    <a:pt x="22587" y="90"/>
                  </a:lnTo>
                  <a:lnTo>
                    <a:pt x="22587" y="90"/>
                  </a:lnTo>
                  <a:lnTo>
                    <a:pt x="22587" y="0"/>
                  </a:lnTo>
                  <a:lnTo>
                    <a:pt x="11769" y="0"/>
                  </a:lnTo>
                  <a:lnTo>
                    <a:pt x="951" y="0"/>
                  </a:lnTo>
                  <a:lnTo>
                    <a:pt x="951" y="0"/>
                  </a:lnTo>
                  <a:lnTo>
                    <a:pt x="963" y="296"/>
                  </a:lnTo>
                  <a:lnTo>
                    <a:pt x="989" y="1117"/>
                  </a:lnTo>
                  <a:lnTo>
                    <a:pt x="989" y="1681"/>
                  </a:lnTo>
                  <a:lnTo>
                    <a:pt x="989" y="2362"/>
                  </a:lnTo>
                  <a:lnTo>
                    <a:pt x="989" y="3106"/>
                  </a:lnTo>
                  <a:lnTo>
                    <a:pt x="963" y="3940"/>
                  </a:lnTo>
                  <a:lnTo>
                    <a:pt x="925" y="4826"/>
                  </a:lnTo>
                  <a:lnTo>
                    <a:pt x="874" y="5762"/>
                  </a:lnTo>
                  <a:lnTo>
                    <a:pt x="797" y="6738"/>
                  </a:lnTo>
                  <a:lnTo>
                    <a:pt x="694" y="7739"/>
                  </a:lnTo>
                  <a:lnTo>
                    <a:pt x="578" y="8752"/>
                  </a:lnTo>
                  <a:lnTo>
                    <a:pt x="501" y="9253"/>
                  </a:lnTo>
                  <a:lnTo>
                    <a:pt x="412" y="9766"/>
                  </a:lnTo>
                  <a:lnTo>
                    <a:pt x="322" y="10267"/>
                  </a:lnTo>
                  <a:lnTo>
                    <a:pt x="232" y="10767"/>
                  </a:lnTo>
                  <a:lnTo>
                    <a:pt x="116" y="11255"/>
                  </a:lnTo>
                  <a:lnTo>
                    <a:pt x="1" y="117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40;p37">
              <a:extLst>
                <a:ext uri="{FF2B5EF4-FFF2-40B4-BE49-F238E27FC236}">
                  <a16:creationId xmlns:a16="http://schemas.microsoft.com/office/drawing/2014/main" id="{578AA587-A9C2-482D-9C9B-B1DCEFED89BA}"/>
                </a:ext>
              </a:extLst>
            </p:cNvPr>
            <p:cNvSpPr/>
            <p:nvPr/>
          </p:nvSpPr>
          <p:spPr>
            <a:xfrm>
              <a:off x="4325850" y="682775"/>
              <a:ext cx="1694625" cy="2076075"/>
            </a:xfrm>
            <a:custGeom>
              <a:avLst/>
              <a:gdLst/>
              <a:ahLst/>
              <a:cxnLst/>
              <a:rect l="l" t="t" r="r" b="b"/>
              <a:pathLst>
                <a:path w="67785" h="83043" extrusionOk="0">
                  <a:moveTo>
                    <a:pt x="33200" y="1"/>
                  </a:moveTo>
                  <a:lnTo>
                    <a:pt x="32520" y="13"/>
                  </a:lnTo>
                  <a:lnTo>
                    <a:pt x="31852" y="39"/>
                  </a:lnTo>
                  <a:lnTo>
                    <a:pt x="31198" y="78"/>
                  </a:lnTo>
                  <a:lnTo>
                    <a:pt x="30543" y="116"/>
                  </a:lnTo>
                  <a:lnTo>
                    <a:pt x="29915" y="167"/>
                  </a:lnTo>
                  <a:lnTo>
                    <a:pt x="29286" y="219"/>
                  </a:lnTo>
                  <a:lnTo>
                    <a:pt x="28657" y="283"/>
                  </a:lnTo>
                  <a:lnTo>
                    <a:pt x="28054" y="360"/>
                  </a:lnTo>
                  <a:lnTo>
                    <a:pt x="27451" y="450"/>
                  </a:lnTo>
                  <a:lnTo>
                    <a:pt x="26848" y="540"/>
                  </a:lnTo>
                  <a:lnTo>
                    <a:pt x="26270" y="642"/>
                  </a:lnTo>
                  <a:lnTo>
                    <a:pt x="25693" y="758"/>
                  </a:lnTo>
                  <a:lnTo>
                    <a:pt x="25128" y="886"/>
                  </a:lnTo>
                  <a:lnTo>
                    <a:pt x="24563" y="1014"/>
                  </a:lnTo>
                  <a:lnTo>
                    <a:pt x="24011" y="1143"/>
                  </a:lnTo>
                  <a:lnTo>
                    <a:pt x="23472" y="1297"/>
                  </a:lnTo>
                  <a:lnTo>
                    <a:pt x="22933" y="1451"/>
                  </a:lnTo>
                  <a:lnTo>
                    <a:pt x="22407" y="1617"/>
                  </a:lnTo>
                  <a:lnTo>
                    <a:pt x="21894" y="1784"/>
                  </a:lnTo>
                  <a:lnTo>
                    <a:pt x="21381" y="1964"/>
                  </a:lnTo>
                  <a:lnTo>
                    <a:pt x="20880" y="2156"/>
                  </a:lnTo>
                  <a:lnTo>
                    <a:pt x="20393" y="2349"/>
                  </a:lnTo>
                  <a:lnTo>
                    <a:pt x="19905" y="2554"/>
                  </a:lnTo>
                  <a:lnTo>
                    <a:pt x="19430" y="2772"/>
                  </a:lnTo>
                  <a:lnTo>
                    <a:pt x="18955" y="2991"/>
                  </a:lnTo>
                  <a:lnTo>
                    <a:pt x="18493" y="3222"/>
                  </a:lnTo>
                  <a:lnTo>
                    <a:pt x="18031" y="3465"/>
                  </a:lnTo>
                  <a:lnTo>
                    <a:pt x="17582" y="3709"/>
                  </a:lnTo>
                  <a:lnTo>
                    <a:pt x="17146" y="3966"/>
                  </a:lnTo>
                  <a:lnTo>
                    <a:pt x="16709" y="4223"/>
                  </a:lnTo>
                  <a:lnTo>
                    <a:pt x="16286" y="4492"/>
                  </a:lnTo>
                  <a:lnTo>
                    <a:pt x="15863" y="4774"/>
                  </a:lnTo>
                  <a:lnTo>
                    <a:pt x="15439" y="5057"/>
                  </a:lnTo>
                  <a:lnTo>
                    <a:pt x="15041" y="5352"/>
                  </a:lnTo>
                  <a:lnTo>
                    <a:pt x="14631" y="5660"/>
                  </a:lnTo>
                  <a:lnTo>
                    <a:pt x="14246" y="5968"/>
                  </a:lnTo>
                  <a:lnTo>
                    <a:pt x="13848" y="6289"/>
                  </a:lnTo>
                  <a:lnTo>
                    <a:pt x="13476" y="6622"/>
                  </a:lnTo>
                  <a:lnTo>
                    <a:pt x="13091" y="6956"/>
                  </a:lnTo>
                  <a:lnTo>
                    <a:pt x="12731" y="7290"/>
                  </a:lnTo>
                  <a:lnTo>
                    <a:pt x="12359" y="7649"/>
                  </a:lnTo>
                  <a:lnTo>
                    <a:pt x="12013" y="7995"/>
                  </a:lnTo>
                  <a:lnTo>
                    <a:pt x="11653" y="8368"/>
                  </a:lnTo>
                  <a:lnTo>
                    <a:pt x="11307" y="8740"/>
                  </a:lnTo>
                  <a:lnTo>
                    <a:pt x="10973" y="9112"/>
                  </a:lnTo>
                  <a:lnTo>
                    <a:pt x="10639" y="9510"/>
                  </a:lnTo>
                  <a:lnTo>
                    <a:pt x="10306" y="9895"/>
                  </a:lnTo>
                  <a:lnTo>
                    <a:pt x="9985" y="10305"/>
                  </a:lnTo>
                  <a:lnTo>
                    <a:pt x="9664" y="10716"/>
                  </a:lnTo>
                  <a:lnTo>
                    <a:pt x="9356" y="11127"/>
                  </a:lnTo>
                  <a:lnTo>
                    <a:pt x="9048" y="11550"/>
                  </a:lnTo>
                  <a:lnTo>
                    <a:pt x="8740" y="11987"/>
                  </a:lnTo>
                  <a:lnTo>
                    <a:pt x="8445" y="12423"/>
                  </a:lnTo>
                  <a:lnTo>
                    <a:pt x="8150" y="12872"/>
                  </a:lnTo>
                  <a:lnTo>
                    <a:pt x="7868" y="13321"/>
                  </a:lnTo>
                  <a:lnTo>
                    <a:pt x="7303" y="14258"/>
                  </a:lnTo>
                  <a:lnTo>
                    <a:pt x="6751" y="15208"/>
                  </a:lnTo>
                  <a:lnTo>
                    <a:pt x="6225" y="16196"/>
                  </a:lnTo>
                  <a:lnTo>
                    <a:pt x="5712" y="17210"/>
                  </a:lnTo>
                  <a:lnTo>
                    <a:pt x="5493" y="17697"/>
                  </a:lnTo>
                  <a:lnTo>
                    <a:pt x="5275" y="18185"/>
                  </a:lnTo>
                  <a:lnTo>
                    <a:pt x="5083" y="18685"/>
                  </a:lnTo>
                  <a:lnTo>
                    <a:pt x="4890" y="19212"/>
                  </a:lnTo>
                  <a:lnTo>
                    <a:pt x="4711" y="19725"/>
                  </a:lnTo>
                  <a:lnTo>
                    <a:pt x="4557" y="20264"/>
                  </a:lnTo>
                  <a:lnTo>
                    <a:pt x="4403" y="20803"/>
                  </a:lnTo>
                  <a:lnTo>
                    <a:pt x="4262" y="21355"/>
                  </a:lnTo>
                  <a:lnTo>
                    <a:pt x="4133" y="21906"/>
                  </a:lnTo>
                  <a:lnTo>
                    <a:pt x="4018" y="22471"/>
                  </a:lnTo>
                  <a:lnTo>
                    <a:pt x="3902" y="23036"/>
                  </a:lnTo>
                  <a:lnTo>
                    <a:pt x="3812" y="23613"/>
                  </a:lnTo>
                  <a:lnTo>
                    <a:pt x="3723" y="24191"/>
                  </a:lnTo>
                  <a:lnTo>
                    <a:pt x="3646" y="24768"/>
                  </a:lnTo>
                  <a:lnTo>
                    <a:pt x="3569" y="25346"/>
                  </a:lnTo>
                  <a:lnTo>
                    <a:pt x="3517" y="25936"/>
                  </a:lnTo>
                  <a:lnTo>
                    <a:pt x="3466" y="26526"/>
                  </a:lnTo>
                  <a:lnTo>
                    <a:pt x="3415" y="27117"/>
                  </a:lnTo>
                  <a:lnTo>
                    <a:pt x="3376" y="27707"/>
                  </a:lnTo>
                  <a:lnTo>
                    <a:pt x="3350" y="28310"/>
                  </a:lnTo>
                  <a:lnTo>
                    <a:pt x="3325" y="29491"/>
                  </a:lnTo>
                  <a:lnTo>
                    <a:pt x="3312" y="30671"/>
                  </a:lnTo>
                  <a:lnTo>
                    <a:pt x="3338" y="31839"/>
                  </a:lnTo>
                  <a:lnTo>
                    <a:pt x="3376" y="32994"/>
                  </a:lnTo>
                  <a:lnTo>
                    <a:pt x="3427" y="34123"/>
                  </a:lnTo>
                  <a:lnTo>
                    <a:pt x="3504" y="35227"/>
                  </a:lnTo>
                  <a:lnTo>
                    <a:pt x="3594" y="36318"/>
                  </a:lnTo>
                  <a:lnTo>
                    <a:pt x="3697" y="37357"/>
                  </a:lnTo>
                  <a:lnTo>
                    <a:pt x="3812" y="38358"/>
                  </a:lnTo>
                  <a:lnTo>
                    <a:pt x="3928" y="39321"/>
                  </a:lnTo>
                  <a:lnTo>
                    <a:pt x="4056" y="40232"/>
                  </a:lnTo>
                  <a:lnTo>
                    <a:pt x="4185" y="41092"/>
                  </a:lnTo>
                  <a:lnTo>
                    <a:pt x="4313" y="41887"/>
                  </a:lnTo>
                  <a:lnTo>
                    <a:pt x="4428" y="42619"/>
                  </a:lnTo>
                  <a:lnTo>
                    <a:pt x="4659" y="43889"/>
                  </a:lnTo>
                  <a:lnTo>
                    <a:pt x="4852" y="44839"/>
                  </a:lnTo>
                  <a:lnTo>
                    <a:pt x="5019" y="45635"/>
                  </a:lnTo>
                  <a:lnTo>
                    <a:pt x="4711" y="45583"/>
                  </a:lnTo>
                  <a:lnTo>
                    <a:pt x="4415" y="45532"/>
                  </a:lnTo>
                  <a:lnTo>
                    <a:pt x="4133" y="45506"/>
                  </a:lnTo>
                  <a:lnTo>
                    <a:pt x="3864" y="45481"/>
                  </a:lnTo>
                  <a:lnTo>
                    <a:pt x="3338" y="45481"/>
                  </a:lnTo>
                  <a:lnTo>
                    <a:pt x="3094" y="45494"/>
                  </a:lnTo>
                  <a:lnTo>
                    <a:pt x="2863" y="45519"/>
                  </a:lnTo>
                  <a:lnTo>
                    <a:pt x="2645" y="45558"/>
                  </a:lnTo>
                  <a:lnTo>
                    <a:pt x="2439" y="45596"/>
                  </a:lnTo>
                  <a:lnTo>
                    <a:pt x="2234" y="45648"/>
                  </a:lnTo>
                  <a:lnTo>
                    <a:pt x="2041" y="45712"/>
                  </a:lnTo>
                  <a:lnTo>
                    <a:pt x="1862" y="45789"/>
                  </a:lnTo>
                  <a:lnTo>
                    <a:pt x="1695" y="45878"/>
                  </a:lnTo>
                  <a:lnTo>
                    <a:pt x="1528" y="45968"/>
                  </a:lnTo>
                  <a:lnTo>
                    <a:pt x="1374" y="46058"/>
                  </a:lnTo>
                  <a:lnTo>
                    <a:pt x="1233" y="46174"/>
                  </a:lnTo>
                  <a:lnTo>
                    <a:pt x="1092" y="46289"/>
                  </a:lnTo>
                  <a:lnTo>
                    <a:pt x="963" y="46405"/>
                  </a:lnTo>
                  <a:lnTo>
                    <a:pt x="848" y="46533"/>
                  </a:lnTo>
                  <a:lnTo>
                    <a:pt x="745" y="46674"/>
                  </a:lnTo>
                  <a:lnTo>
                    <a:pt x="643" y="46815"/>
                  </a:lnTo>
                  <a:lnTo>
                    <a:pt x="553" y="46969"/>
                  </a:lnTo>
                  <a:lnTo>
                    <a:pt x="463" y="47123"/>
                  </a:lnTo>
                  <a:lnTo>
                    <a:pt x="386" y="47290"/>
                  </a:lnTo>
                  <a:lnTo>
                    <a:pt x="309" y="47457"/>
                  </a:lnTo>
                  <a:lnTo>
                    <a:pt x="258" y="47624"/>
                  </a:lnTo>
                  <a:lnTo>
                    <a:pt x="193" y="47803"/>
                  </a:lnTo>
                  <a:lnTo>
                    <a:pt x="142" y="47983"/>
                  </a:lnTo>
                  <a:lnTo>
                    <a:pt x="104" y="48163"/>
                  </a:lnTo>
                  <a:lnTo>
                    <a:pt x="39" y="48548"/>
                  </a:lnTo>
                  <a:lnTo>
                    <a:pt x="14" y="48946"/>
                  </a:lnTo>
                  <a:lnTo>
                    <a:pt x="1" y="49356"/>
                  </a:lnTo>
                  <a:lnTo>
                    <a:pt x="14" y="49767"/>
                  </a:lnTo>
                  <a:lnTo>
                    <a:pt x="39" y="50190"/>
                  </a:lnTo>
                  <a:lnTo>
                    <a:pt x="91" y="50627"/>
                  </a:lnTo>
                  <a:lnTo>
                    <a:pt x="168" y="51050"/>
                  </a:lnTo>
                  <a:lnTo>
                    <a:pt x="258" y="51487"/>
                  </a:lnTo>
                  <a:lnTo>
                    <a:pt x="360" y="51910"/>
                  </a:lnTo>
                  <a:lnTo>
                    <a:pt x="489" y="52333"/>
                  </a:lnTo>
                  <a:lnTo>
                    <a:pt x="630" y="52744"/>
                  </a:lnTo>
                  <a:lnTo>
                    <a:pt x="771" y="53155"/>
                  </a:lnTo>
                  <a:lnTo>
                    <a:pt x="938" y="53540"/>
                  </a:lnTo>
                  <a:lnTo>
                    <a:pt x="1105" y="53925"/>
                  </a:lnTo>
                  <a:lnTo>
                    <a:pt x="1284" y="54284"/>
                  </a:lnTo>
                  <a:lnTo>
                    <a:pt x="1477" y="54631"/>
                  </a:lnTo>
                  <a:lnTo>
                    <a:pt x="1669" y="54951"/>
                  </a:lnTo>
                  <a:lnTo>
                    <a:pt x="2247" y="55875"/>
                  </a:lnTo>
                  <a:lnTo>
                    <a:pt x="2696" y="56633"/>
                  </a:lnTo>
                  <a:lnTo>
                    <a:pt x="2888" y="56966"/>
                  </a:lnTo>
                  <a:lnTo>
                    <a:pt x="3055" y="57287"/>
                  </a:lnTo>
                  <a:lnTo>
                    <a:pt x="3209" y="57582"/>
                  </a:lnTo>
                  <a:lnTo>
                    <a:pt x="3338" y="57890"/>
                  </a:lnTo>
                  <a:lnTo>
                    <a:pt x="3479" y="58185"/>
                  </a:lnTo>
                  <a:lnTo>
                    <a:pt x="3594" y="58506"/>
                  </a:lnTo>
                  <a:lnTo>
                    <a:pt x="3851" y="59186"/>
                  </a:lnTo>
                  <a:lnTo>
                    <a:pt x="4146" y="60008"/>
                  </a:lnTo>
                  <a:lnTo>
                    <a:pt x="4492" y="61021"/>
                  </a:lnTo>
                  <a:lnTo>
                    <a:pt x="4646" y="61419"/>
                  </a:lnTo>
                  <a:lnTo>
                    <a:pt x="4800" y="61766"/>
                  </a:lnTo>
                  <a:lnTo>
                    <a:pt x="4967" y="62061"/>
                  </a:lnTo>
                  <a:lnTo>
                    <a:pt x="5134" y="62330"/>
                  </a:lnTo>
                  <a:lnTo>
                    <a:pt x="5327" y="62574"/>
                  </a:lnTo>
                  <a:lnTo>
                    <a:pt x="5506" y="62767"/>
                  </a:lnTo>
                  <a:lnTo>
                    <a:pt x="5712" y="62934"/>
                  </a:lnTo>
                  <a:lnTo>
                    <a:pt x="5904" y="63075"/>
                  </a:lnTo>
                  <a:lnTo>
                    <a:pt x="6109" y="63190"/>
                  </a:lnTo>
                  <a:lnTo>
                    <a:pt x="6315" y="63267"/>
                  </a:lnTo>
                  <a:lnTo>
                    <a:pt x="6520" y="63331"/>
                  </a:lnTo>
                  <a:lnTo>
                    <a:pt x="6725" y="63370"/>
                  </a:lnTo>
                  <a:lnTo>
                    <a:pt x="6931" y="63383"/>
                  </a:lnTo>
                  <a:lnTo>
                    <a:pt x="7136" y="63383"/>
                  </a:lnTo>
                  <a:lnTo>
                    <a:pt x="7341" y="63370"/>
                  </a:lnTo>
                  <a:lnTo>
                    <a:pt x="7547" y="63331"/>
                  </a:lnTo>
                  <a:lnTo>
                    <a:pt x="7739" y="63280"/>
                  </a:lnTo>
                  <a:lnTo>
                    <a:pt x="7932" y="63229"/>
                  </a:lnTo>
                  <a:lnTo>
                    <a:pt x="8111" y="63165"/>
                  </a:lnTo>
                  <a:lnTo>
                    <a:pt x="8291" y="63088"/>
                  </a:lnTo>
                  <a:lnTo>
                    <a:pt x="8612" y="62934"/>
                  </a:lnTo>
                  <a:lnTo>
                    <a:pt x="8894" y="62767"/>
                  </a:lnTo>
                  <a:lnTo>
                    <a:pt x="9138" y="62613"/>
                  </a:lnTo>
                  <a:lnTo>
                    <a:pt x="9318" y="62484"/>
                  </a:lnTo>
                  <a:lnTo>
                    <a:pt x="9459" y="62369"/>
                  </a:lnTo>
                  <a:lnTo>
                    <a:pt x="9831" y="63370"/>
                  </a:lnTo>
                  <a:lnTo>
                    <a:pt x="10024" y="63832"/>
                  </a:lnTo>
                  <a:lnTo>
                    <a:pt x="10203" y="64281"/>
                  </a:lnTo>
                  <a:lnTo>
                    <a:pt x="10396" y="64717"/>
                  </a:lnTo>
                  <a:lnTo>
                    <a:pt x="10575" y="65128"/>
                  </a:lnTo>
                  <a:lnTo>
                    <a:pt x="10781" y="65526"/>
                  </a:lnTo>
                  <a:lnTo>
                    <a:pt x="10973" y="65924"/>
                  </a:lnTo>
                  <a:lnTo>
                    <a:pt x="11178" y="66296"/>
                  </a:lnTo>
                  <a:lnTo>
                    <a:pt x="11397" y="66668"/>
                  </a:lnTo>
                  <a:lnTo>
                    <a:pt x="11628" y="67040"/>
                  </a:lnTo>
                  <a:lnTo>
                    <a:pt x="11859" y="67399"/>
                  </a:lnTo>
                  <a:lnTo>
                    <a:pt x="12102" y="67759"/>
                  </a:lnTo>
                  <a:lnTo>
                    <a:pt x="12372" y="68118"/>
                  </a:lnTo>
                  <a:lnTo>
                    <a:pt x="12641" y="68477"/>
                  </a:lnTo>
                  <a:lnTo>
                    <a:pt x="12937" y="68850"/>
                  </a:lnTo>
                  <a:lnTo>
                    <a:pt x="13245" y="69209"/>
                  </a:lnTo>
                  <a:lnTo>
                    <a:pt x="13578" y="69594"/>
                  </a:lnTo>
                  <a:lnTo>
                    <a:pt x="13925" y="69979"/>
                  </a:lnTo>
                  <a:lnTo>
                    <a:pt x="14297" y="70377"/>
                  </a:lnTo>
                  <a:lnTo>
                    <a:pt x="15118" y="71198"/>
                  </a:lnTo>
                  <a:lnTo>
                    <a:pt x="16029" y="72109"/>
                  </a:lnTo>
                  <a:lnTo>
                    <a:pt x="17056" y="73084"/>
                  </a:lnTo>
                  <a:lnTo>
                    <a:pt x="18211" y="74162"/>
                  </a:lnTo>
                  <a:lnTo>
                    <a:pt x="20919" y="76665"/>
                  </a:lnTo>
                  <a:lnTo>
                    <a:pt x="21560" y="77255"/>
                  </a:lnTo>
                  <a:lnTo>
                    <a:pt x="22176" y="77807"/>
                  </a:lnTo>
                  <a:lnTo>
                    <a:pt x="22767" y="78320"/>
                  </a:lnTo>
                  <a:lnTo>
                    <a:pt x="23344" y="78795"/>
                  </a:lnTo>
                  <a:lnTo>
                    <a:pt x="23883" y="79244"/>
                  </a:lnTo>
                  <a:lnTo>
                    <a:pt x="24409" y="79655"/>
                  </a:lnTo>
                  <a:lnTo>
                    <a:pt x="24910" y="80040"/>
                  </a:lnTo>
                  <a:lnTo>
                    <a:pt x="25397" y="80386"/>
                  </a:lnTo>
                  <a:lnTo>
                    <a:pt x="25872" y="80707"/>
                  </a:lnTo>
                  <a:lnTo>
                    <a:pt x="26321" y="81002"/>
                  </a:lnTo>
                  <a:lnTo>
                    <a:pt x="26745" y="81272"/>
                  </a:lnTo>
                  <a:lnTo>
                    <a:pt x="27168" y="81516"/>
                  </a:lnTo>
                  <a:lnTo>
                    <a:pt x="27566" y="81747"/>
                  </a:lnTo>
                  <a:lnTo>
                    <a:pt x="27964" y="81939"/>
                  </a:lnTo>
                  <a:lnTo>
                    <a:pt x="28336" y="82119"/>
                  </a:lnTo>
                  <a:lnTo>
                    <a:pt x="28708" y="82273"/>
                  </a:lnTo>
                  <a:lnTo>
                    <a:pt x="29055" y="82414"/>
                  </a:lnTo>
                  <a:lnTo>
                    <a:pt x="29401" y="82530"/>
                  </a:lnTo>
                  <a:lnTo>
                    <a:pt x="29748" y="82645"/>
                  </a:lnTo>
                  <a:lnTo>
                    <a:pt x="30081" y="82735"/>
                  </a:lnTo>
                  <a:lnTo>
                    <a:pt x="30402" y="82799"/>
                  </a:lnTo>
                  <a:lnTo>
                    <a:pt x="30723" y="82863"/>
                  </a:lnTo>
                  <a:lnTo>
                    <a:pt x="31044" y="82915"/>
                  </a:lnTo>
                  <a:lnTo>
                    <a:pt x="31352" y="82953"/>
                  </a:lnTo>
                  <a:lnTo>
                    <a:pt x="31673" y="82992"/>
                  </a:lnTo>
                  <a:lnTo>
                    <a:pt x="31981" y="83004"/>
                  </a:lnTo>
                  <a:lnTo>
                    <a:pt x="32597" y="83030"/>
                  </a:lnTo>
                  <a:lnTo>
                    <a:pt x="33238" y="83043"/>
                  </a:lnTo>
                  <a:lnTo>
                    <a:pt x="34535" y="83043"/>
                  </a:lnTo>
                  <a:lnTo>
                    <a:pt x="35163" y="83030"/>
                  </a:lnTo>
                  <a:lnTo>
                    <a:pt x="35792" y="83004"/>
                  </a:lnTo>
                  <a:lnTo>
                    <a:pt x="36100" y="82992"/>
                  </a:lnTo>
                  <a:lnTo>
                    <a:pt x="36408" y="82953"/>
                  </a:lnTo>
                  <a:lnTo>
                    <a:pt x="36729" y="82915"/>
                  </a:lnTo>
                  <a:lnTo>
                    <a:pt x="37037" y="82863"/>
                  </a:lnTo>
                  <a:lnTo>
                    <a:pt x="37358" y="82799"/>
                  </a:lnTo>
                  <a:lnTo>
                    <a:pt x="37679" y="82735"/>
                  </a:lnTo>
                  <a:lnTo>
                    <a:pt x="38012" y="82645"/>
                  </a:lnTo>
                  <a:lnTo>
                    <a:pt x="38346" y="82530"/>
                  </a:lnTo>
                  <a:lnTo>
                    <a:pt x="38692" y="82414"/>
                  </a:lnTo>
                  <a:lnTo>
                    <a:pt x="39052" y="82273"/>
                  </a:lnTo>
                  <a:lnTo>
                    <a:pt x="39411" y="82119"/>
                  </a:lnTo>
                  <a:lnTo>
                    <a:pt x="39796" y="81939"/>
                  </a:lnTo>
                  <a:lnTo>
                    <a:pt x="40181" y="81747"/>
                  </a:lnTo>
                  <a:lnTo>
                    <a:pt x="40579" y="81516"/>
                  </a:lnTo>
                  <a:lnTo>
                    <a:pt x="41002" y="81272"/>
                  </a:lnTo>
                  <a:lnTo>
                    <a:pt x="41439" y="81002"/>
                  </a:lnTo>
                  <a:lnTo>
                    <a:pt x="41888" y="80707"/>
                  </a:lnTo>
                  <a:lnTo>
                    <a:pt x="42350" y="80386"/>
                  </a:lnTo>
                  <a:lnTo>
                    <a:pt x="42837" y="80040"/>
                  </a:lnTo>
                  <a:lnTo>
                    <a:pt x="43338" y="79655"/>
                  </a:lnTo>
                  <a:lnTo>
                    <a:pt x="43864" y="79244"/>
                  </a:lnTo>
                  <a:lnTo>
                    <a:pt x="44416" y="78795"/>
                  </a:lnTo>
                  <a:lnTo>
                    <a:pt x="44981" y="78320"/>
                  </a:lnTo>
                  <a:lnTo>
                    <a:pt x="45584" y="77807"/>
                  </a:lnTo>
                  <a:lnTo>
                    <a:pt x="46200" y="77255"/>
                  </a:lnTo>
                  <a:lnTo>
                    <a:pt x="46854" y="76665"/>
                  </a:lnTo>
                  <a:lnTo>
                    <a:pt x="49575" y="74175"/>
                  </a:lnTo>
                  <a:lnTo>
                    <a:pt x="50730" y="73097"/>
                  </a:lnTo>
                  <a:lnTo>
                    <a:pt x="51756" y="72122"/>
                  </a:lnTo>
                  <a:lnTo>
                    <a:pt x="52668" y="71224"/>
                  </a:lnTo>
                  <a:lnTo>
                    <a:pt x="53489" y="70390"/>
                  </a:lnTo>
                  <a:lnTo>
                    <a:pt x="53861" y="69992"/>
                  </a:lnTo>
                  <a:lnTo>
                    <a:pt x="54207" y="69607"/>
                  </a:lnTo>
                  <a:lnTo>
                    <a:pt x="54541" y="69222"/>
                  </a:lnTo>
                  <a:lnTo>
                    <a:pt x="54849" y="68862"/>
                  </a:lnTo>
                  <a:lnTo>
                    <a:pt x="55144" y="68490"/>
                  </a:lnTo>
                  <a:lnTo>
                    <a:pt x="55414" y="68131"/>
                  </a:lnTo>
                  <a:lnTo>
                    <a:pt x="55670" y="67772"/>
                  </a:lnTo>
                  <a:lnTo>
                    <a:pt x="55927" y="67412"/>
                  </a:lnTo>
                  <a:lnTo>
                    <a:pt x="56158" y="67053"/>
                  </a:lnTo>
                  <a:lnTo>
                    <a:pt x="56389" y="66681"/>
                  </a:lnTo>
                  <a:lnTo>
                    <a:pt x="56594" y="66309"/>
                  </a:lnTo>
                  <a:lnTo>
                    <a:pt x="56800" y="65924"/>
                  </a:lnTo>
                  <a:lnTo>
                    <a:pt x="57005" y="65539"/>
                  </a:lnTo>
                  <a:lnTo>
                    <a:pt x="57198" y="65128"/>
                  </a:lnTo>
                  <a:lnTo>
                    <a:pt x="57390" y="64717"/>
                  </a:lnTo>
                  <a:lnTo>
                    <a:pt x="57570" y="64281"/>
                  </a:lnTo>
                  <a:lnTo>
                    <a:pt x="57942" y="63370"/>
                  </a:lnTo>
                  <a:lnTo>
                    <a:pt x="58314" y="62369"/>
                  </a:lnTo>
                  <a:lnTo>
                    <a:pt x="58468" y="62484"/>
                  </a:lnTo>
                  <a:lnTo>
                    <a:pt x="58648" y="62613"/>
                  </a:lnTo>
                  <a:lnTo>
                    <a:pt x="58879" y="62767"/>
                  </a:lnTo>
                  <a:lnTo>
                    <a:pt x="59161" y="62934"/>
                  </a:lnTo>
                  <a:lnTo>
                    <a:pt x="59482" y="63088"/>
                  </a:lnTo>
                  <a:lnTo>
                    <a:pt x="59662" y="63165"/>
                  </a:lnTo>
                  <a:lnTo>
                    <a:pt x="59854" y="63229"/>
                  </a:lnTo>
                  <a:lnTo>
                    <a:pt x="60034" y="63280"/>
                  </a:lnTo>
                  <a:lnTo>
                    <a:pt x="60239" y="63331"/>
                  </a:lnTo>
                  <a:lnTo>
                    <a:pt x="60431" y="63370"/>
                  </a:lnTo>
                  <a:lnTo>
                    <a:pt x="60637" y="63383"/>
                  </a:lnTo>
                  <a:lnTo>
                    <a:pt x="60842" y="63383"/>
                  </a:lnTo>
                  <a:lnTo>
                    <a:pt x="61047" y="63370"/>
                  </a:lnTo>
                  <a:lnTo>
                    <a:pt x="61253" y="63331"/>
                  </a:lnTo>
                  <a:lnTo>
                    <a:pt x="61458" y="63267"/>
                  </a:lnTo>
                  <a:lnTo>
                    <a:pt x="61663" y="63190"/>
                  </a:lnTo>
                  <a:lnTo>
                    <a:pt x="61869" y="63075"/>
                  </a:lnTo>
                  <a:lnTo>
                    <a:pt x="62074" y="62934"/>
                  </a:lnTo>
                  <a:lnTo>
                    <a:pt x="62267" y="62767"/>
                  </a:lnTo>
                  <a:lnTo>
                    <a:pt x="62459" y="62574"/>
                  </a:lnTo>
                  <a:lnTo>
                    <a:pt x="62639" y="62330"/>
                  </a:lnTo>
                  <a:lnTo>
                    <a:pt x="62806" y="62061"/>
                  </a:lnTo>
                  <a:lnTo>
                    <a:pt x="62972" y="61766"/>
                  </a:lnTo>
                  <a:lnTo>
                    <a:pt x="63139" y="61419"/>
                  </a:lnTo>
                  <a:lnTo>
                    <a:pt x="63280" y="61021"/>
                  </a:lnTo>
                  <a:lnTo>
                    <a:pt x="63922" y="59186"/>
                  </a:lnTo>
                  <a:lnTo>
                    <a:pt x="64179" y="58506"/>
                  </a:lnTo>
                  <a:lnTo>
                    <a:pt x="64307" y="58185"/>
                  </a:lnTo>
                  <a:lnTo>
                    <a:pt x="64435" y="57890"/>
                  </a:lnTo>
                  <a:lnTo>
                    <a:pt x="64577" y="57582"/>
                  </a:lnTo>
                  <a:lnTo>
                    <a:pt x="64731" y="57287"/>
                  </a:lnTo>
                  <a:lnTo>
                    <a:pt x="64897" y="56966"/>
                  </a:lnTo>
                  <a:lnTo>
                    <a:pt x="65077" y="56633"/>
                  </a:lnTo>
                  <a:lnTo>
                    <a:pt x="65526" y="55875"/>
                  </a:lnTo>
                  <a:lnTo>
                    <a:pt x="66104" y="54951"/>
                  </a:lnTo>
                  <a:lnTo>
                    <a:pt x="66296" y="54631"/>
                  </a:lnTo>
                  <a:lnTo>
                    <a:pt x="66489" y="54284"/>
                  </a:lnTo>
                  <a:lnTo>
                    <a:pt x="66668" y="53925"/>
                  </a:lnTo>
                  <a:lnTo>
                    <a:pt x="66835" y="53540"/>
                  </a:lnTo>
                  <a:lnTo>
                    <a:pt x="67002" y="53155"/>
                  </a:lnTo>
                  <a:lnTo>
                    <a:pt x="67156" y="52744"/>
                  </a:lnTo>
                  <a:lnTo>
                    <a:pt x="67284" y="52333"/>
                  </a:lnTo>
                  <a:lnTo>
                    <a:pt x="67413" y="51910"/>
                  </a:lnTo>
                  <a:lnTo>
                    <a:pt x="67515" y="51487"/>
                  </a:lnTo>
                  <a:lnTo>
                    <a:pt x="67605" y="51050"/>
                  </a:lnTo>
                  <a:lnTo>
                    <a:pt x="67682" y="50627"/>
                  </a:lnTo>
                  <a:lnTo>
                    <a:pt x="67733" y="50190"/>
                  </a:lnTo>
                  <a:lnTo>
                    <a:pt x="67772" y="49767"/>
                  </a:lnTo>
                  <a:lnTo>
                    <a:pt x="67785" y="49356"/>
                  </a:lnTo>
                  <a:lnTo>
                    <a:pt x="67772" y="48946"/>
                  </a:lnTo>
                  <a:lnTo>
                    <a:pt x="67733" y="48548"/>
                  </a:lnTo>
                  <a:lnTo>
                    <a:pt x="67669" y="48163"/>
                  </a:lnTo>
                  <a:lnTo>
                    <a:pt x="67631" y="47983"/>
                  </a:lnTo>
                  <a:lnTo>
                    <a:pt x="67579" y="47803"/>
                  </a:lnTo>
                  <a:lnTo>
                    <a:pt x="67528" y="47624"/>
                  </a:lnTo>
                  <a:lnTo>
                    <a:pt x="67464" y="47457"/>
                  </a:lnTo>
                  <a:lnTo>
                    <a:pt x="67387" y="47290"/>
                  </a:lnTo>
                  <a:lnTo>
                    <a:pt x="67310" y="47123"/>
                  </a:lnTo>
                  <a:lnTo>
                    <a:pt x="67233" y="46969"/>
                  </a:lnTo>
                  <a:lnTo>
                    <a:pt x="67130" y="46815"/>
                  </a:lnTo>
                  <a:lnTo>
                    <a:pt x="67040" y="46674"/>
                  </a:lnTo>
                  <a:lnTo>
                    <a:pt x="66925" y="46533"/>
                  </a:lnTo>
                  <a:lnTo>
                    <a:pt x="66809" y="46405"/>
                  </a:lnTo>
                  <a:lnTo>
                    <a:pt x="66681" y="46289"/>
                  </a:lnTo>
                  <a:lnTo>
                    <a:pt x="66540" y="46174"/>
                  </a:lnTo>
                  <a:lnTo>
                    <a:pt x="66399" y="46058"/>
                  </a:lnTo>
                  <a:lnTo>
                    <a:pt x="66245" y="45968"/>
                  </a:lnTo>
                  <a:lnTo>
                    <a:pt x="66091" y="45878"/>
                  </a:lnTo>
                  <a:lnTo>
                    <a:pt x="65911" y="45789"/>
                  </a:lnTo>
                  <a:lnTo>
                    <a:pt x="65732" y="45712"/>
                  </a:lnTo>
                  <a:lnTo>
                    <a:pt x="65539" y="45648"/>
                  </a:lnTo>
                  <a:lnTo>
                    <a:pt x="65347" y="45596"/>
                  </a:lnTo>
                  <a:lnTo>
                    <a:pt x="65128" y="45558"/>
                  </a:lnTo>
                  <a:lnTo>
                    <a:pt x="64910" y="45519"/>
                  </a:lnTo>
                  <a:lnTo>
                    <a:pt x="64679" y="45494"/>
                  </a:lnTo>
                  <a:lnTo>
                    <a:pt x="64435" y="45481"/>
                  </a:lnTo>
                  <a:lnTo>
                    <a:pt x="63922" y="45481"/>
                  </a:lnTo>
                  <a:lnTo>
                    <a:pt x="63640" y="45506"/>
                  </a:lnTo>
                  <a:lnTo>
                    <a:pt x="63357" y="45532"/>
                  </a:lnTo>
                  <a:lnTo>
                    <a:pt x="63062" y="45583"/>
                  </a:lnTo>
                  <a:lnTo>
                    <a:pt x="62754" y="45635"/>
                  </a:lnTo>
                  <a:lnTo>
                    <a:pt x="62921" y="44839"/>
                  </a:lnTo>
                  <a:lnTo>
                    <a:pt x="63114" y="43889"/>
                  </a:lnTo>
                  <a:lnTo>
                    <a:pt x="63345" y="42619"/>
                  </a:lnTo>
                  <a:lnTo>
                    <a:pt x="63473" y="41887"/>
                  </a:lnTo>
                  <a:lnTo>
                    <a:pt x="63588" y="41092"/>
                  </a:lnTo>
                  <a:lnTo>
                    <a:pt x="63717" y="40232"/>
                  </a:lnTo>
                  <a:lnTo>
                    <a:pt x="63845" y="39321"/>
                  </a:lnTo>
                  <a:lnTo>
                    <a:pt x="63961" y="38358"/>
                  </a:lnTo>
                  <a:lnTo>
                    <a:pt x="64076" y="37357"/>
                  </a:lnTo>
                  <a:lnTo>
                    <a:pt x="64179" y="36318"/>
                  </a:lnTo>
                  <a:lnTo>
                    <a:pt x="64269" y="35227"/>
                  </a:lnTo>
                  <a:lnTo>
                    <a:pt x="64346" y="34123"/>
                  </a:lnTo>
                  <a:lnTo>
                    <a:pt x="64410" y="32994"/>
                  </a:lnTo>
                  <a:lnTo>
                    <a:pt x="64448" y="31839"/>
                  </a:lnTo>
                  <a:lnTo>
                    <a:pt x="64461" y="30671"/>
                  </a:lnTo>
                  <a:lnTo>
                    <a:pt x="64461" y="29491"/>
                  </a:lnTo>
                  <a:lnTo>
                    <a:pt x="64423" y="28310"/>
                  </a:lnTo>
                  <a:lnTo>
                    <a:pt x="64397" y="27707"/>
                  </a:lnTo>
                  <a:lnTo>
                    <a:pt x="64358" y="27117"/>
                  </a:lnTo>
                  <a:lnTo>
                    <a:pt x="64320" y="26526"/>
                  </a:lnTo>
                  <a:lnTo>
                    <a:pt x="64269" y="25936"/>
                  </a:lnTo>
                  <a:lnTo>
                    <a:pt x="64204" y="25346"/>
                  </a:lnTo>
                  <a:lnTo>
                    <a:pt x="64140" y="24768"/>
                  </a:lnTo>
                  <a:lnTo>
                    <a:pt x="64063" y="24191"/>
                  </a:lnTo>
                  <a:lnTo>
                    <a:pt x="63973" y="23613"/>
                  </a:lnTo>
                  <a:lnTo>
                    <a:pt x="63871" y="23036"/>
                  </a:lnTo>
                  <a:lnTo>
                    <a:pt x="63768" y="22471"/>
                  </a:lnTo>
                  <a:lnTo>
                    <a:pt x="63653" y="21906"/>
                  </a:lnTo>
                  <a:lnTo>
                    <a:pt x="63511" y="21355"/>
                  </a:lnTo>
                  <a:lnTo>
                    <a:pt x="63383" y="20803"/>
                  </a:lnTo>
                  <a:lnTo>
                    <a:pt x="63229" y="20264"/>
                  </a:lnTo>
                  <a:lnTo>
                    <a:pt x="63062" y="19725"/>
                  </a:lnTo>
                  <a:lnTo>
                    <a:pt x="62883" y="19212"/>
                  </a:lnTo>
                  <a:lnTo>
                    <a:pt x="62703" y="18685"/>
                  </a:lnTo>
                  <a:lnTo>
                    <a:pt x="62498" y="18185"/>
                  </a:lnTo>
                  <a:lnTo>
                    <a:pt x="62279" y="17697"/>
                  </a:lnTo>
                  <a:lnTo>
                    <a:pt x="62061" y="17210"/>
                  </a:lnTo>
                  <a:lnTo>
                    <a:pt x="61548" y="16196"/>
                  </a:lnTo>
                  <a:lnTo>
                    <a:pt x="61022" y="15208"/>
                  </a:lnTo>
                  <a:lnTo>
                    <a:pt x="60470" y="14258"/>
                  </a:lnTo>
                  <a:lnTo>
                    <a:pt x="59918" y="13321"/>
                  </a:lnTo>
                  <a:lnTo>
                    <a:pt x="59623" y="12872"/>
                  </a:lnTo>
                  <a:lnTo>
                    <a:pt x="59328" y="12423"/>
                  </a:lnTo>
                  <a:lnTo>
                    <a:pt x="59033" y="11987"/>
                  </a:lnTo>
                  <a:lnTo>
                    <a:pt x="58725" y="11550"/>
                  </a:lnTo>
                  <a:lnTo>
                    <a:pt x="58417" y="11127"/>
                  </a:lnTo>
                  <a:lnTo>
                    <a:pt x="58109" y="10716"/>
                  </a:lnTo>
                  <a:lnTo>
                    <a:pt x="57788" y="10305"/>
                  </a:lnTo>
                  <a:lnTo>
                    <a:pt x="57467" y="9895"/>
                  </a:lnTo>
                  <a:lnTo>
                    <a:pt x="57133" y="9510"/>
                  </a:lnTo>
                  <a:lnTo>
                    <a:pt x="56800" y="9112"/>
                  </a:lnTo>
                  <a:lnTo>
                    <a:pt x="56466" y="8740"/>
                  </a:lnTo>
                  <a:lnTo>
                    <a:pt x="56120" y="8368"/>
                  </a:lnTo>
                  <a:lnTo>
                    <a:pt x="55760" y="7995"/>
                  </a:lnTo>
                  <a:lnTo>
                    <a:pt x="55414" y="7649"/>
                  </a:lnTo>
                  <a:lnTo>
                    <a:pt x="55042" y="7290"/>
                  </a:lnTo>
                  <a:lnTo>
                    <a:pt x="54682" y="6956"/>
                  </a:lnTo>
                  <a:lnTo>
                    <a:pt x="54297" y="6622"/>
                  </a:lnTo>
                  <a:lnTo>
                    <a:pt x="53925" y="6289"/>
                  </a:lnTo>
                  <a:lnTo>
                    <a:pt x="53527" y="5968"/>
                  </a:lnTo>
                  <a:lnTo>
                    <a:pt x="53142" y="5660"/>
                  </a:lnTo>
                  <a:lnTo>
                    <a:pt x="52732" y="5352"/>
                  </a:lnTo>
                  <a:lnTo>
                    <a:pt x="52334" y="5057"/>
                  </a:lnTo>
                  <a:lnTo>
                    <a:pt x="51910" y="4774"/>
                  </a:lnTo>
                  <a:lnTo>
                    <a:pt x="51487" y="4492"/>
                  </a:lnTo>
                  <a:lnTo>
                    <a:pt x="51063" y="4223"/>
                  </a:lnTo>
                  <a:lnTo>
                    <a:pt x="50627" y="3966"/>
                  </a:lnTo>
                  <a:lnTo>
                    <a:pt x="50191" y="3709"/>
                  </a:lnTo>
                  <a:lnTo>
                    <a:pt x="49742" y="3465"/>
                  </a:lnTo>
                  <a:lnTo>
                    <a:pt x="49280" y="3222"/>
                  </a:lnTo>
                  <a:lnTo>
                    <a:pt x="48818" y="2991"/>
                  </a:lnTo>
                  <a:lnTo>
                    <a:pt x="48343" y="2772"/>
                  </a:lnTo>
                  <a:lnTo>
                    <a:pt x="47868" y="2554"/>
                  </a:lnTo>
                  <a:lnTo>
                    <a:pt x="47380" y="2349"/>
                  </a:lnTo>
                  <a:lnTo>
                    <a:pt x="46893" y="2156"/>
                  </a:lnTo>
                  <a:lnTo>
                    <a:pt x="46392" y="1964"/>
                  </a:lnTo>
                  <a:lnTo>
                    <a:pt x="45879" y="1784"/>
                  </a:lnTo>
                  <a:lnTo>
                    <a:pt x="45366" y="1617"/>
                  </a:lnTo>
                  <a:lnTo>
                    <a:pt x="44839" y="1451"/>
                  </a:lnTo>
                  <a:lnTo>
                    <a:pt x="44300" y="1297"/>
                  </a:lnTo>
                  <a:lnTo>
                    <a:pt x="43761" y="1143"/>
                  </a:lnTo>
                  <a:lnTo>
                    <a:pt x="43210" y="1014"/>
                  </a:lnTo>
                  <a:lnTo>
                    <a:pt x="42645" y="886"/>
                  </a:lnTo>
                  <a:lnTo>
                    <a:pt x="42080" y="758"/>
                  </a:lnTo>
                  <a:lnTo>
                    <a:pt x="41503" y="642"/>
                  </a:lnTo>
                  <a:lnTo>
                    <a:pt x="40925" y="540"/>
                  </a:lnTo>
                  <a:lnTo>
                    <a:pt x="40322" y="450"/>
                  </a:lnTo>
                  <a:lnTo>
                    <a:pt x="39719" y="360"/>
                  </a:lnTo>
                  <a:lnTo>
                    <a:pt x="39116" y="283"/>
                  </a:lnTo>
                  <a:lnTo>
                    <a:pt x="38487" y="219"/>
                  </a:lnTo>
                  <a:lnTo>
                    <a:pt x="37858" y="167"/>
                  </a:lnTo>
                  <a:lnTo>
                    <a:pt x="37217" y="116"/>
                  </a:lnTo>
                  <a:lnTo>
                    <a:pt x="36575" y="78"/>
                  </a:lnTo>
                  <a:lnTo>
                    <a:pt x="35920" y="39"/>
                  </a:lnTo>
                  <a:lnTo>
                    <a:pt x="35253" y="13"/>
                  </a:lnTo>
                  <a:lnTo>
                    <a:pt x="34573" y="1"/>
                  </a:lnTo>
                  <a:close/>
                </a:path>
              </a:pathLst>
            </a:custGeom>
            <a:solidFill>
              <a:srgbClr val="F4C2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41;p37">
              <a:extLst>
                <a:ext uri="{FF2B5EF4-FFF2-40B4-BE49-F238E27FC236}">
                  <a16:creationId xmlns:a16="http://schemas.microsoft.com/office/drawing/2014/main" id="{5A2E7AF2-0E74-45D4-AD45-DA6E7D6B2CCF}"/>
                </a:ext>
              </a:extLst>
            </p:cNvPr>
            <p:cNvSpPr/>
            <p:nvPr/>
          </p:nvSpPr>
          <p:spPr>
            <a:xfrm>
              <a:off x="4325850" y="682775"/>
              <a:ext cx="1694625" cy="2076075"/>
            </a:xfrm>
            <a:custGeom>
              <a:avLst/>
              <a:gdLst/>
              <a:ahLst/>
              <a:cxnLst/>
              <a:rect l="l" t="t" r="r" b="b"/>
              <a:pathLst>
                <a:path w="67785" h="83043" fill="none" extrusionOk="0">
                  <a:moveTo>
                    <a:pt x="62754" y="45635"/>
                  </a:moveTo>
                  <a:lnTo>
                    <a:pt x="62754" y="45635"/>
                  </a:lnTo>
                  <a:lnTo>
                    <a:pt x="62921" y="44839"/>
                  </a:lnTo>
                  <a:lnTo>
                    <a:pt x="63114" y="43889"/>
                  </a:lnTo>
                  <a:lnTo>
                    <a:pt x="63345" y="42619"/>
                  </a:lnTo>
                  <a:lnTo>
                    <a:pt x="63473" y="41887"/>
                  </a:lnTo>
                  <a:lnTo>
                    <a:pt x="63588" y="41092"/>
                  </a:lnTo>
                  <a:lnTo>
                    <a:pt x="63717" y="40232"/>
                  </a:lnTo>
                  <a:lnTo>
                    <a:pt x="63845" y="39321"/>
                  </a:lnTo>
                  <a:lnTo>
                    <a:pt x="63961" y="38358"/>
                  </a:lnTo>
                  <a:lnTo>
                    <a:pt x="64076" y="37357"/>
                  </a:lnTo>
                  <a:lnTo>
                    <a:pt x="64179" y="36318"/>
                  </a:lnTo>
                  <a:lnTo>
                    <a:pt x="64269" y="35227"/>
                  </a:lnTo>
                  <a:lnTo>
                    <a:pt x="64346" y="34123"/>
                  </a:lnTo>
                  <a:lnTo>
                    <a:pt x="64410" y="32994"/>
                  </a:lnTo>
                  <a:lnTo>
                    <a:pt x="64448" y="31839"/>
                  </a:lnTo>
                  <a:lnTo>
                    <a:pt x="64461" y="30671"/>
                  </a:lnTo>
                  <a:lnTo>
                    <a:pt x="64461" y="29491"/>
                  </a:lnTo>
                  <a:lnTo>
                    <a:pt x="64423" y="28310"/>
                  </a:lnTo>
                  <a:lnTo>
                    <a:pt x="64397" y="27707"/>
                  </a:lnTo>
                  <a:lnTo>
                    <a:pt x="64358" y="27117"/>
                  </a:lnTo>
                  <a:lnTo>
                    <a:pt x="64320" y="26526"/>
                  </a:lnTo>
                  <a:lnTo>
                    <a:pt x="64269" y="25936"/>
                  </a:lnTo>
                  <a:lnTo>
                    <a:pt x="64204" y="25346"/>
                  </a:lnTo>
                  <a:lnTo>
                    <a:pt x="64140" y="24768"/>
                  </a:lnTo>
                  <a:lnTo>
                    <a:pt x="64063" y="24191"/>
                  </a:lnTo>
                  <a:lnTo>
                    <a:pt x="63973" y="23613"/>
                  </a:lnTo>
                  <a:lnTo>
                    <a:pt x="63871" y="23036"/>
                  </a:lnTo>
                  <a:lnTo>
                    <a:pt x="63768" y="22471"/>
                  </a:lnTo>
                  <a:lnTo>
                    <a:pt x="63653" y="21906"/>
                  </a:lnTo>
                  <a:lnTo>
                    <a:pt x="63511" y="21355"/>
                  </a:lnTo>
                  <a:lnTo>
                    <a:pt x="63383" y="20803"/>
                  </a:lnTo>
                  <a:lnTo>
                    <a:pt x="63229" y="20264"/>
                  </a:lnTo>
                  <a:lnTo>
                    <a:pt x="63062" y="19725"/>
                  </a:lnTo>
                  <a:lnTo>
                    <a:pt x="62883" y="19212"/>
                  </a:lnTo>
                  <a:lnTo>
                    <a:pt x="62703" y="18685"/>
                  </a:lnTo>
                  <a:lnTo>
                    <a:pt x="62498" y="18185"/>
                  </a:lnTo>
                  <a:lnTo>
                    <a:pt x="62279" y="17697"/>
                  </a:lnTo>
                  <a:lnTo>
                    <a:pt x="62061" y="17210"/>
                  </a:lnTo>
                  <a:lnTo>
                    <a:pt x="62061" y="17210"/>
                  </a:lnTo>
                  <a:lnTo>
                    <a:pt x="61548" y="16196"/>
                  </a:lnTo>
                  <a:lnTo>
                    <a:pt x="61022" y="15208"/>
                  </a:lnTo>
                  <a:lnTo>
                    <a:pt x="60470" y="14258"/>
                  </a:lnTo>
                  <a:lnTo>
                    <a:pt x="59918" y="13321"/>
                  </a:lnTo>
                  <a:lnTo>
                    <a:pt x="59623" y="12872"/>
                  </a:lnTo>
                  <a:lnTo>
                    <a:pt x="59328" y="12423"/>
                  </a:lnTo>
                  <a:lnTo>
                    <a:pt x="59033" y="11987"/>
                  </a:lnTo>
                  <a:lnTo>
                    <a:pt x="58725" y="11550"/>
                  </a:lnTo>
                  <a:lnTo>
                    <a:pt x="58417" y="11127"/>
                  </a:lnTo>
                  <a:lnTo>
                    <a:pt x="58109" y="10716"/>
                  </a:lnTo>
                  <a:lnTo>
                    <a:pt x="57788" y="10305"/>
                  </a:lnTo>
                  <a:lnTo>
                    <a:pt x="57467" y="9895"/>
                  </a:lnTo>
                  <a:lnTo>
                    <a:pt x="57133" y="9510"/>
                  </a:lnTo>
                  <a:lnTo>
                    <a:pt x="56800" y="9112"/>
                  </a:lnTo>
                  <a:lnTo>
                    <a:pt x="56466" y="8740"/>
                  </a:lnTo>
                  <a:lnTo>
                    <a:pt x="56120" y="8368"/>
                  </a:lnTo>
                  <a:lnTo>
                    <a:pt x="55760" y="7995"/>
                  </a:lnTo>
                  <a:lnTo>
                    <a:pt x="55414" y="7649"/>
                  </a:lnTo>
                  <a:lnTo>
                    <a:pt x="55042" y="7290"/>
                  </a:lnTo>
                  <a:lnTo>
                    <a:pt x="54682" y="6956"/>
                  </a:lnTo>
                  <a:lnTo>
                    <a:pt x="54297" y="6622"/>
                  </a:lnTo>
                  <a:lnTo>
                    <a:pt x="53925" y="6289"/>
                  </a:lnTo>
                  <a:lnTo>
                    <a:pt x="53527" y="5968"/>
                  </a:lnTo>
                  <a:lnTo>
                    <a:pt x="53142" y="5660"/>
                  </a:lnTo>
                  <a:lnTo>
                    <a:pt x="52732" y="5352"/>
                  </a:lnTo>
                  <a:lnTo>
                    <a:pt x="52334" y="5057"/>
                  </a:lnTo>
                  <a:lnTo>
                    <a:pt x="51910" y="4774"/>
                  </a:lnTo>
                  <a:lnTo>
                    <a:pt x="51487" y="4492"/>
                  </a:lnTo>
                  <a:lnTo>
                    <a:pt x="51063" y="4223"/>
                  </a:lnTo>
                  <a:lnTo>
                    <a:pt x="50627" y="3966"/>
                  </a:lnTo>
                  <a:lnTo>
                    <a:pt x="50191" y="3709"/>
                  </a:lnTo>
                  <a:lnTo>
                    <a:pt x="49742" y="3465"/>
                  </a:lnTo>
                  <a:lnTo>
                    <a:pt x="49280" y="3222"/>
                  </a:lnTo>
                  <a:lnTo>
                    <a:pt x="48818" y="2991"/>
                  </a:lnTo>
                  <a:lnTo>
                    <a:pt x="48343" y="2772"/>
                  </a:lnTo>
                  <a:lnTo>
                    <a:pt x="47868" y="2554"/>
                  </a:lnTo>
                  <a:lnTo>
                    <a:pt x="47380" y="2349"/>
                  </a:lnTo>
                  <a:lnTo>
                    <a:pt x="46893" y="2156"/>
                  </a:lnTo>
                  <a:lnTo>
                    <a:pt x="46392" y="1964"/>
                  </a:lnTo>
                  <a:lnTo>
                    <a:pt x="45879" y="1784"/>
                  </a:lnTo>
                  <a:lnTo>
                    <a:pt x="45366" y="1617"/>
                  </a:lnTo>
                  <a:lnTo>
                    <a:pt x="44839" y="1451"/>
                  </a:lnTo>
                  <a:lnTo>
                    <a:pt x="44300" y="1297"/>
                  </a:lnTo>
                  <a:lnTo>
                    <a:pt x="43761" y="1143"/>
                  </a:lnTo>
                  <a:lnTo>
                    <a:pt x="43210" y="1014"/>
                  </a:lnTo>
                  <a:lnTo>
                    <a:pt x="42645" y="886"/>
                  </a:lnTo>
                  <a:lnTo>
                    <a:pt x="42080" y="758"/>
                  </a:lnTo>
                  <a:lnTo>
                    <a:pt x="41503" y="642"/>
                  </a:lnTo>
                  <a:lnTo>
                    <a:pt x="40925" y="540"/>
                  </a:lnTo>
                  <a:lnTo>
                    <a:pt x="40322" y="450"/>
                  </a:lnTo>
                  <a:lnTo>
                    <a:pt x="39719" y="360"/>
                  </a:lnTo>
                  <a:lnTo>
                    <a:pt x="39116" y="283"/>
                  </a:lnTo>
                  <a:lnTo>
                    <a:pt x="38487" y="219"/>
                  </a:lnTo>
                  <a:lnTo>
                    <a:pt x="37858" y="167"/>
                  </a:lnTo>
                  <a:lnTo>
                    <a:pt x="37217" y="116"/>
                  </a:lnTo>
                  <a:lnTo>
                    <a:pt x="36575" y="78"/>
                  </a:lnTo>
                  <a:lnTo>
                    <a:pt x="35920" y="39"/>
                  </a:lnTo>
                  <a:lnTo>
                    <a:pt x="35253" y="13"/>
                  </a:lnTo>
                  <a:lnTo>
                    <a:pt x="34573" y="1"/>
                  </a:lnTo>
                  <a:lnTo>
                    <a:pt x="33880" y="1"/>
                  </a:lnTo>
                  <a:lnTo>
                    <a:pt x="33880" y="1"/>
                  </a:lnTo>
                  <a:lnTo>
                    <a:pt x="33200" y="1"/>
                  </a:lnTo>
                  <a:lnTo>
                    <a:pt x="32520" y="13"/>
                  </a:lnTo>
                  <a:lnTo>
                    <a:pt x="31852" y="39"/>
                  </a:lnTo>
                  <a:lnTo>
                    <a:pt x="31198" y="78"/>
                  </a:lnTo>
                  <a:lnTo>
                    <a:pt x="30543" y="116"/>
                  </a:lnTo>
                  <a:lnTo>
                    <a:pt x="29915" y="167"/>
                  </a:lnTo>
                  <a:lnTo>
                    <a:pt x="29286" y="219"/>
                  </a:lnTo>
                  <a:lnTo>
                    <a:pt x="28657" y="283"/>
                  </a:lnTo>
                  <a:lnTo>
                    <a:pt x="28054" y="360"/>
                  </a:lnTo>
                  <a:lnTo>
                    <a:pt x="27451" y="450"/>
                  </a:lnTo>
                  <a:lnTo>
                    <a:pt x="26848" y="540"/>
                  </a:lnTo>
                  <a:lnTo>
                    <a:pt x="26270" y="642"/>
                  </a:lnTo>
                  <a:lnTo>
                    <a:pt x="25693" y="758"/>
                  </a:lnTo>
                  <a:lnTo>
                    <a:pt x="25128" y="886"/>
                  </a:lnTo>
                  <a:lnTo>
                    <a:pt x="24563" y="1014"/>
                  </a:lnTo>
                  <a:lnTo>
                    <a:pt x="24011" y="1143"/>
                  </a:lnTo>
                  <a:lnTo>
                    <a:pt x="23472" y="1297"/>
                  </a:lnTo>
                  <a:lnTo>
                    <a:pt x="22933" y="1451"/>
                  </a:lnTo>
                  <a:lnTo>
                    <a:pt x="22407" y="1617"/>
                  </a:lnTo>
                  <a:lnTo>
                    <a:pt x="21894" y="1784"/>
                  </a:lnTo>
                  <a:lnTo>
                    <a:pt x="21381" y="1964"/>
                  </a:lnTo>
                  <a:lnTo>
                    <a:pt x="20880" y="2156"/>
                  </a:lnTo>
                  <a:lnTo>
                    <a:pt x="20393" y="2349"/>
                  </a:lnTo>
                  <a:lnTo>
                    <a:pt x="19905" y="2554"/>
                  </a:lnTo>
                  <a:lnTo>
                    <a:pt x="19430" y="2772"/>
                  </a:lnTo>
                  <a:lnTo>
                    <a:pt x="18955" y="2991"/>
                  </a:lnTo>
                  <a:lnTo>
                    <a:pt x="18493" y="3222"/>
                  </a:lnTo>
                  <a:lnTo>
                    <a:pt x="18031" y="3465"/>
                  </a:lnTo>
                  <a:lnTo>
                    <a:pt x="17582" y="3709"/>
                  </a:lnTo>
                  <a:lnTo>
                    <a:pt x="17146" y="3966"/>
                  </a:lnTo>
                  <a:lnTo>
                    <a:pt x="16709" y="4223"/>
                  </a:lnTo>
                  <a:lnTo>
                    <a:pt x="16286" y="4492"/>
                  </a:lnTo>
                  <a:lnTo>
                    <a:pt x="15863" y="4774"/>
                  </a:lnTo>
                  <a:lnTo>
                    <a:pt x="15439" y="5057"/>
                  </a:lnTo>
                  <a:lnTo>
                    <a:pt x="15041" y="5352"/>
                  </a:lnTo>
                  <a:lnTo>
                    <a:pt x="14631" y="5660"/>
                  </a:lnTo>
                  <a:lnTo>
                    <a:pt x="14246" y="5968"/>
                  </a:lnTo>
                  <a:lnTo>
                    <a:pt x="13848" y="6289"/>
                  </a:lnTo>
                  <a:lnTo>
                    <a:pt x="13476" y="6622"/>
                  </a:lnTo>
                  <a:lnTo>
                    <a:pt x="13091" y="6956"/>
                  </a:lnTo>
                  <a:lnTo>
                    <a:pt x="12731" y="7290"/>
                  </a:lnTo>
                  <a:lnTo>
                    <a:pt x="12359" y="7649"/>
                  </a:lnTo>
                  <a:lnTo>
                    <a:pt x="12013" y="7995"/>
                  </a:lnTo>
                  <a:lnTo>
                    <a:pt x="11653" y="8368"/>
                  </a:lnTo>
                  <a:lnTo>
                    <a:pt x="11307" y="8740"/>
                  </a:lnTo>
                  <a:lnTo>
                    <a:pt x="10973" y="9112"/>
                  </a:lnTo>
                  <a:lnTo>
                    <a:pt x="10639" y="9510"/>
                  </a:lnTo>
                  <a:lnTo>
                    <a:pt x="10306" y="9895"/>
                  </a:lnTo>
                  <a:lnTo>
                    <a:pt x="9985" y="10305"/>
                  </a:lnTo>
                  <a:lnTo>
                    <a:pt x="9664" y="10716"/>
                  </a:lnTo>
                  <a:lnTo>
                    <a:pt x="9356" y="11127"/>
                  </a:lnTo>
                  <a:lnTo>
                    <a:pt x="9048" y="11550"/>
                  </a:lnTo>
                  <a:lnTo>
                    <a:pt x="8740" y="11987"/>
                  </a:lnTo>
                  <a:lnTo>
                    <a:pt x="8445" y="12423"/>
                  </a:lnTo>
                  <a:lnTo>
                    <a:pt x="8150" y="12872"/>
                  </a:lnTo>
                  <a:lnTo>
                    <a:pt x="7868" y="13321"/>
                  </a:lnTo>
                  <a:lnTo>
                    <a:pt x="7303" y="14258"/>
                  </a:lnTo>
                  <a:lnTo>
                    <a:pt x="6751" y="15208"/>
                  </a:lnTo>
                  <a:lnTo>
                    <a:pt x="6225" y="16196"/>
                  </a:lnTo>
                  <a:lnTo>
                    <a:pt x="5712" y="17210"/>
                  </a:lnTo>
                  <a:lnTo>
                    <a:pt x="5712" y="17210"/>
                  </a:lnTo>
                  <a:lnTo>
                    <a:pt x="5493" y="17697"/>
                  </a:lnTo>
                  <a:lnTo>
                    <a:pt x="5275" y="18185"/>
                  </a:lnTo>
                  <a:lnTo>
                    <a:pt x="5083" y="18685"/>
                  </a:lnTo>
                  <a:lnTo>
                    <a:pt x="4890" y="19212"/>
                  </a:lnTo>
                  <a:lnTo>
                    <a:pt x="4711" y="19725"/>
                  </a:lnTo>
                  <a:lnTo>
                    <a:pt x="4557" y="20264"/>
                  </a:lnTo>
                  <a:lnTo>
                    <a:pt x="4403" y="20803"/>
                  </a:lnTo>
                  <a:lnTo>
                    <a:pt x="4262" y="21355"/>
                  </a:lnTo>
                  <a:lnTo>
                    <a:pt x="4133" y="21906"/>
                  </a:lnTo>
                  <a:lnTo>
                    <a:pt x="4018" y="22471"/>
                  </a:lnTo>
                  <a:lnTo>
                    <a:pt x="3902" y="23036"/>
                  </a:lnTo>
                  <a:lnTo>
                    <a:pt x="3812" y="23613"/>
                  </a:lnTo>
                  <a:lnTo>
                    <a:pt x="3723" y="24191"/>
                  </a:lnTo>
                  <a:lnTo>
                    <a:pt x="3646" y="24768"/>
                  </a:lnTo>
                  <a:lnTo>
                    <a:pt x="3569" y="25346"/>
                  </a:lnTo>
                  <a:lnTo>
                    <a:pt x="3517" y="25936"/>
                  </a:lnTo>
                  <a:lnTo>
                    <a:pt x="3466" y="26526"/>
                  </a:lnTo>
                  <a:lnTo>
                    <a:pt x="3415" y="27117"/>
                  </a:lnTo>
                  <a:lnTo>
                    <a:pt x="3376" y="27707"/>
                  </a:lnTo>
                  <a:lnTo>
                    <a:pt x="3350" y="28310"/>
                  </a:lnTo>
                  <a:lnTo>
                    <a:pt x="3325" y="29491"/>
                  </a:lnTo>
                  <a:lnTo>
                    <a:pt x="3312" y="30671"/>
                  </a:lnTo>
                  <a:lnTo>
                    <a:pt x="3338" y="31839"/>
                  </a:lnTo>
                  <a:lnTo>
                    <a:pt x="3376" y="32994"/>
                  </a:lnTo>
                  <a:lnTo>
                    <a:pt x="3427" y="34123"/>
                  </a:lnTo>
                  <a:lnTo>
                    <a:pt x="3504" y="35227"/>
                  </a:lnTo>
                  <a:lnTo>
                    <a:pt x="3594" y="36318"/>
                  </a:lnTo>
                  <a:lnTo>
                    <a:pt x="3697" y="37357"/>
                  </a:lnTo>
                  <a:lnTo>
                    <a:pt x="3812" y="38358"/>
                  </a:lnTo>
                  <a:lnTo>
                    <a:pt x="3928" y="39321"/>
                  </a:lnTo>
                  <a:lnTo>
                    <a:pt x="4056" y="40232"/>
                  </a:lnTo>
                  <a:lnTo>
                    <a:pt x="4185" y="41092"/>
                  </a:lnTo>
                  <a:lnTo>
                    <a:pt x="4313" y="41887"/>
                  </a:lnTo>
                  <a:lnTo>
                    <a:pt x="4428" y="42619"/>
                  </a:lnTo>
                  <a:lnTo>
                    <a:pt x="4659" y="43889"/>
                  </a:lnTo>
                  <a:lnTo>
                    <a:pt x="4852" y="44839"/>
                  </a:lnTo>
                  <a:lnTo>
                    <a:pt x="5019" y="45635"/>
                  </a:lnTo>
                  <a:lnTo>
                    <a:pt x="5019" y="45635"/>
                  </a:lnTo>
                  <a:lnTo>
                    <a:pt x="4711" y="45583"/>
                  </a:lnTo>
                  <a:lnTo>
                    <a:pt x="4415" y="45532"/>
                  </a:lnTo>
                  <a:lnTo>
                    <a:pt x="4133" y="45506"/>
                  </a:lnTo>
                  <a:lnTo>
                    <a:pt x="3864" y="45481"/>
                  </a:lnTo>
                  <a:lnTo>
                    <a:pt x="3594" y="45481"/>
                  </a:lnTo>
                  <a:lnTo>
                    <a:pt x="3338" y="45481"/>
                  </a:lnTo>
                  <a:lnTo>
                    <a:pt x="3094" y="45494"/>
                  </a:lnTo>
                  <a:lnTo>
                    <a:pt x="2863" y="45519"/>
                  </a:lnTo>
                  <a:lnTo>
                    <a:pt x="2645" y="45558"/>
                  </a:lnTo>
                  <a:lnTo>
                    <a:pt x="2439" y="45596"/>
                  </a:lnTo>
                  <a:lnTo>
                    <a:pt x="2234" y="45648"/>
                  </a:lnTo>
                  <a:lnTo>
                    <a:pt x="2041" y="45712"/>
                  </a:lnTo>
                  <a:lnTo>
                    <a:pt x="1862" y="45789"/>
                  </a:lnTo>
                  <a:lnTo>
                    <a:pt x="1695" y="45878"/>
                  </a:lnTo>
                  <a:lnTo>
                    <a:pt x="1528" y="45968"/>
                  </a:lnTo>
                  <a:lnTo>
                    <a:pt x="1374" y="46058"/>
                  </a:lnTo>
                  <a:lnTo>
                    <a:pt x="1233" y="46174"/>
                  </a:lnTo>
                  <a:lnTo>
                    <a:pt x="1092" y="46289"/>
                  </a:lnTo>
                  <a:lnTo>
                    <a:pt x="963" y="46405"/>
                  </a:lnTo>
                  <a:lnTo>
                    <a:pt x="848" y="46533"/>
                  </a:lnTo>
                  <a:lnTo>
                    <a:pt x="745" y="46674"/>
                  </a:lnTo>
                  <a:lnTo>
                    <a:pt x="643" y="46815"/>
                  </a:lnTo>
                  <a:lnTo>
                    <a:pt x="553" y="46969"/>
                  </a:lnTo>
                  <a:lnTo>
                    <a:pt x="463" y="47123"/>
                  </a:lnTo>
                  <a:lnTo>
                    <a:pt x="386" y="47290"/>
                  </a:lnTo>
                  <a:lnTo>
                    <a:pt x="309" y="47457"/>
                  </a:lnTo>
                  <a:lnTo>
                    <a:pt x="258" y="47624"/>
                  </a:lnTo>
                  <a:lnTo>
                    <a:pt x="193" y="47803"/>
                  </a:lnTo>
                  <a:lnTo>
                    <a:pt x="142" y="47983"/>
                  </a:lnTo>
                  <a:lnTo>
                    <a:pt x="104" y="48163"/>
                  </a:lnTo>
                  <a:lnTo>
                    <a:pt x="39" y="48548"/>
                  </a:lnTo>
                  <a:lnTo>
                    <a:pt x="14" y="48946"/>
                  </a:lnTo>
                  <a:lnTo>
                    <a:pt x="1" y="49356"/>
                  </a:lnTo>
                  <a:lnTo>
                    <a:pt x="14" y="49767"/>
                  </a:lnTo>
                  <a:lnTo>
                    <a:pt x="39" y="50190"/>
                  </a:lnTo>
                  <a:lnTo>
                    <a:pt x="91" y="50627"/>
                  </a:lnTo>
                  <a:lnTo>
                    <a:pt x="168" y="51050"/>
                  </a:lnTo>
                  <a:lnTo>
                    <a:pt x="258" y="51487"/>
                  </a:lnTo>
                  <a:lnTo>
                    <a:pt x="360" y="51910"/>
                  </a:lnTo>
                  <a:lnTo>
                    <a:pt x="489" y="52333"/>
                  </a:lnTo>
                  <a:lnTo>
                    <a:pt x="630" y="52744"/>
                  </a:lnTo>
                  <a:lnTo>
                    <a:pt x="771" y="53155"/>
                  </a:lnTo>
                  <a:lnTo>
                    <a:pt x="938" y="53540"/>
                  </a:lnTo>
                  <a:lnTo>
                    <a:pt x="1105" y="53925"/>
                  </a:lnTo>
                  <a:lnTo>
                    <a:pt x="1284" y="54284"/>
                  </a:lnTo>
                  <a:lnTo>
                    <a:pt x="1477" y="54631"/>
                  </a:lnTo>
                  <a:lnTo>
                    <a:pt x="1669" y="54951"/>
                  </a:lnTo>
                  <a:lnTo>
                    <a:pt x="1669" y="54951"/>
                  </a:lnTo>
                  <a:lnTo>
                    <a:pt x="2247" y="55875"/>
                  </a:lnTo>
                  <a:lnTo>
                    <a:pt x="2696" y="56633"/>
                  </a:lnTo>
                  <a:lnTo>
                    <a:pt x="2888" y="56966"/>
                  </a:lnTo>
                  <a:lnTo>
                    <a:pt x="3055" y="57287"/>
                  </a:lnTo>
                  <a:lnTo>
                    <a:pt x="3209" y="57582"/>
                  </a:lnTo>
                  <a:lnTo>
                    <a:pt x="3338" y="57890"/>
                  </a:lnTo>
                  <a:lnTo>
                    <a:pt x="3479" y="58185"/>
                  </a:lnTo>
                  <a:lnTo>
                    <a:pt x="3594" y="58506"/>
                  </a:lnTo>
                  <a:lnTo>
                    <a:pt x="3851" y="59186"/>
                  </a:lnTo>
                  <a:lnTo>
                    <a:pt x="4146" y="60008"/>
                  </a:lnTo>
                  <a:lnTo>
                    <a:pt x="4492" y="61021"/>
                  </a:lnTo>
                  <a:lnTo>
                    <a:pt x="4492" y="61021"/>
                  </a:lnTo>
                  <a:lnTo>
                    <a:pt x="4646" y="61419"/>
                  </a:lnTo>
                  <a:lnTo>
                    <a:pt x="4800" y="61766"/>
                  </a:lnTo>
                  <a:lnTo>
                    <a:pt x="4967" y="62061"/>
                  </a:lnTo>
                  <a:lnTo>
                    <a:pt x="5134" y="62330"/>
                  </a:lnTo>
                  <a:lnTo>
                    <a:pt x="5327" y="62574"/>
                  </a:lnTo>
                  <a:lnTo>
                    <a:pt x="5506" y="62767"/>
                  </a:lnTo>
                  <a:lnTo>
                    <a:pt x="5712" y="62934"/>
                  </a:lnTo>
                  <a:lnTo>
                    <a:pt x="5904" y="63075"/>
                  </a:lnTo>
                  <a:lnTo>
                    <a:pt x="6109" y="63190"/>
                  </a:lnTo>
                  <a:lnTo>
                    <a:pt x="6315" y="63267"/>
                  </a:lnTo>
                  <a:lnTo>
                    <a:pt x="6520" y="63331"/>
                  </a:lnTo>
                  <a:lnTo>
                    <a:pt x="6725" y="63370"/>
                  </a:lnTo>
                  <a:lnTo>
                    <a:pt x="6931" y="63383"/>
                  </a:lnTo>
                  <a:lnTo>
                    <a:pt x="7136" y="63383"/>
                  </a:lnTo>
                  <a:lnTo>
                    <a:pt x="7341" y="63370"/>
                  </a:lnTo>
                  <a:lnTo>
                    <a:pt x="7547" y="63331"/>
                  </a:lnTo>
                  <a:lnTo>
                    <a:pt x="7739" y="63280"/>
                  </a:lnTo>
                  <a:lnTo>
                    <a:pt x="7932" y="63229"/>
                  </a:lnTo>
                  <a:lnTo>
                    <a:pt x="8111" y="63165"/>
                  </a:lnTo>
                  <a:lnTo>
                    <a:pt x="8291" y="63088"/>
                  </a:lnTo>
                  <a:lnTo>
                    <a:pt x="8612" y="62934"/>
                  </a:lnTo>
                  <a:lnTo>
                    <a:pt x="8894" y="62767"/>
                  </a:lnTo>
                  <a:lnTo>
                    <a:pt x="9138" y="62613"/>
                  </a:lnTo>
                  <a:lnTo>
                    <a:pt x="9318" y="62484"/>
                  </a:lnTo>
                  <a:lnTo>
                    <a:pt x="9459" y="62369"/>
                  </a:lnTo>
                  <a:lnTo>
                    <a:pt x="9459" y="62369"/>
                  </a:lnTo>
                  <a:lnTo>
                    <a:pt x="9831" y="63370"/>
                  </a:lnTo>
                  <a:lnTo>
                    <a:pt x="10024" y="63832"/>
                  </a:lnTo>
                  <a:lnTo>
                    <a:pt x="10203" y="64281"/>
                  </a:lnTo>
                  <a:lnTo>
                    <a:pt x="10396" y="64717"/>
                  </a:lnTo>
                  <a:lnTo>
                    <a:pt x="10575" y="65128"/>
                  </a:lnTo>
                  <a:lnTo>
                    <a:pt x="10781" y="65526"/>
                  </a:lnTo>
                  <a:lnTo>
                    <a:pt x="10973" y="65924"/>
                  </a:lnTo>
                  <a:lnTo>
                    <a:pt x="11178" y="66296"/>
                  </a:lnTo>
                  <a:lnTo>
                    <a:pt x="11397" y="66668"/>
                  </a:lnTo>
                  <a:lnTo>
                    <a:pt x="11628" y="67040"/>
                  </a:lnTo>
                  <a:lnTo>
                    <a:pt x="11859" y="67399"/>
                  </a:lnTo>
                  <a:lnTo>
                    <a:pt x="12102" y="67759"/>
                  </a:lnTo>
                  <a:lnTo>
                    <a:pt x="12372" y="68118"/>
                  </a:lnTo>
                  <a:lnTo>
                    <a:pt x="12641" y="68477"/>
                  </a:lnTo>
                  <a:lnTo>
                    <a:pt x="12937" y="68850"/>
                  </a:lnTo>
                  <a:lnTo>
                    <a:pt x="13245" y="69209"/>
                  </a:lnTo>
                  <a:lnTo>
                    <a:pt x="13578" y="69594"/>
                  </a:lnTo>
                  <a:lnTo>
                    <a:pt x="13925" y="69979"/>
                  </a:lnTo>
                  <a:lnTo>
                    <a:pt x="14297" y="70377"/>
                  </a:lnTo>
                  <a:lnTo>
                    <a:pt x="15118" y="71198"/>
                  </a:lnTo>
                  <a:lnTo>
                    <a:pt x="16029" y="72109"/>
                  </a:lnTo>
                  <a:lnTo>
                    <a:pt x="17056" y="73084"/>
                  </a:lnTo>
                  <a:lnTo>
                    <a:pt x="18211" y="74162"/>
                  </a:lnTo>
                  <a:lnTo>
                    <a:pt x="20919" y="76665"/>
                  </a:lnTo>
                  <a:lnTo>
                    <a:pt x="20919" y="76665"/>
                  </a:lnTo>
                  <a:lnTo>
                    <a:pt x="21560" y="77255"/>
                  </a:lnTo>
                  <a:lnTo>
                    <a:pt x="22176" y="77807"/>
                  </a:lnTo>
                  <a:lnTo>
                    <a:pt x="22767" y="78320"/>
                  </a:lnTo>
                  <a:lnTo>
                    <a:pt x="23344" y="78795"/>
                  </a:lnTo>
                  <a:lnTo>
                    <a:pt x="23883" y="79244"/>
                  </a:lnTo>
                  <a:lnTo>
                    <a:pt x="24409" y="79655"/>
                  </a:lnTo>
                  <a:lnTo>
                    <a:pt x="24910" y="80040"/>
                  </a:lnTo>
                  <a:lnTo>
                    <a:pt x="25397" y="80386"/>
                  </a:lnTo>
                  <a:lnTo>
                    <a:pt x="25872" y="80707"/>
                  </a:lnTo>
                  <a:lnTo>
                    <a:pt x="26321" y="81002"/>
                  </a:lnTo>
                  <a:lnTo>
                    <a:pt x="26745" y="81272"/>
                  </a:lnTo>
                  <a:lnTo>
                    <a:pt x="27168" y="81516"/>
                  </a:lnTo>
                  <a:lnTo>
                    <a:pt x="27566" y="81747"/>
                  </a:lnTo>
                  <a:lnTo>
                    <a:pt x="27964" y="81939"/>
                  </a:lnTo>
                  <a:lnTo>
                    <a:pt x="28336" y="82119"/>
                  </a:lnTo>
                  <a:lnTo>
                    <a:pt x="28708" y="82273"/>
                  </a:lnTo>
                  <a:lnTo>
                    <a:pt x="29055" y="82414"/>
                  </a:lnTo>
                  <a:lnTo>
                    <a:pt x="29401" y="82530"/>
                  </a:lnTo>
                  <a:lnTo>
                    <a:pt x="29748" y="82645"/>
                  </a:lnTo>
                  <a:lnTo>
                    <a:pt x="30081" y="82735"/>
                  </a:lnTo>
                  <a:lnTo>
                    <a:pt x="30402" y="82799"/>
                  </a:lnTo>
                  <a:lnTo>
                    <a:pt x="30723" y="82863"/>
                  </a:lnTo>
                  <a:lnTo>
                    <a:pt x="31044" y="82915"/>
                  </a:lnTo>
                  <a:lnTo>
                    <a:pt x="31352" y="82953"/>
                  </a:lnTo>
                  <a:lnTo>
                    <a:pt x="31673" y="82992"/>
                  </a:lnTo>
                  <a:lnTo>
                    <a:pt x="31981" y="83004"/>
                  </a:lnTo>
                  <a:lnTo>
                    <a:pt x="32597" y="83030"/>
                  </a:lnTo>
                  <a:lnTo>
                    <a:pt x="33238" y="83043"/>
                  </a:lnTo>
                  <a:lnTo>
                    <a:pt x="33880" y="83043"/>
                  </a:lnTo>
                  <a:lnTo>
                    <a:pt x="33880" y="83043"/>
                  </a:lnTo>
                  <a:lnTo>
                    <a:pt x="34535" y="83043"/>
                  </a:lnTo>
                  <a:lnTo>
                    <a:pt x="35163" y="83030"/>
                  </a:lnTo>
                  <a:lnTo>
                    <a:pt x="35792" y="83004"/>
                  </a:lnTo>
                  <a:lnTo>
                    <a:pt x="36100" y="82992"/>
                  </a:lnTo>
                  <a:lnTo>
                    <a:pt x="36408" y="82953"/>
                  </a:lnTo>
                  <a:lnTo>
                    <a:pt x="36729" y="82915"/>
                  </a:lnTo>
                  <a:lnTo>
                    <a:pt x="37037" y="82863"/>
                  </a:lnTo>
                  <a:lnTo>
                    <a:pt x="37358" y="82799"/>
                  </a:lnTo>
                  <a:lnTo>
                    <a:pt x="37679" y="82735"/>
                  </a:lnTo>
                  <a:lnTo>
                    <a:pt x="38012" y="82645"/>
                  </a:lnTo>
                  <a:lnTo>
                    <a:pt x="38346" y="82530"/>
                  </a:lnTo>
                  <a:lnTo>
                    <a:pt x="38692" y="82414"/>
                  </a:lnTo>
                  <a:lnTo>
                    <a:pt x="39052" y="82273"/>
                  </a:lnTo>
                  <a:lnTo>
                    <a:pt x="39411" y="82119"/>
                  </a:lnTo>
                  <a:lnTo>
                    <a:pt x="39796" y="81939"/>
                  </a:lnTo>
                  <a:lnTo>
                    <a:pt x="40181" y="81747"/>
                  </a:lnTo>
                  <a:lnTo>
                    <a:pt x="40579" y="81516"/>
                  </a:lnTo>
                  <a:lnTo>
                    <a:pt x="41002" y="81272"/>
                  </a:lnTo>
                  <a:lnTo>
                    <a:pt x="41439" y="81002"/>
                  </a:lnTo>
                  <a:lnTo>
                    <a:pt x="41888" y="80707"/>
                  </a:lnTo>
                  <a:lnTo>
                    <a:pt x="42350" y="80386"/>
                  </a:lnTo>
                  <a:lnTo>
                    <a:pt x="42837" y="80040"/>
                  </a:lnTo>
                  <a:lnTo>
                    <a:pt x="43338" y="79655"/>
                  </a:lnTo>
                  <a:lnTo>
                    <a:pt x="43864" y="79244"/>
                  </a:lnTo>
                  <a:lnTo>
                    <a:pt x="44416" y="78795"/>
                  </a:lnTo>
                  <a:lnTo>
                    <a:pt x="44981" y="78320"/>
                  </a:lnTo>
                  <a:lnTo>
                    <a:pt x="45584" y="77807"/>
                  </a:lnTo>
                  <a:lnTo>
                    <a:pt x="46200" y="77255"/>
                  </a:lnTo>
                  <a:lnTo>
                    <a:pt x="46854" y="76665"/>
                  </a:lnTo>
                  <a:lnTo>
                    <a:pt x="46854" y="76665"/>
                  </a:lnTo>
                  <a:lnTo>
                    <a:pt x="49575" y="74175"/>
                  </a:lnTo>
                  <a:lnTo>
                    <a:pt x="50730" y="73097"/>
                  </a:lnTo>
                  <a:lnTo>
                    <a:pt x="51756" y="72122"/>
                  </a:lnTo>
                  <a:lnTo>
                    <a:pt x="52668" y="71224"/>
                  </a:lnTo>
                  <a:lnTo>
                    <a:pt x="53489" y="70390"/>
                  </a:lnTo>
                  <a:lnTo>
                    <a:pt x="53861" y="69992"/>
                  </a:lnTo>
                  <a:lnTo>
                    <a:pt x="54207" y="69607"/>
                  </a:lnTo>
                  <a:lnTo>
                    <a:pt x="54541" y="69222"/>
                  </a:lnTo>
                  <a:lnTo>
                    <a:pt x="54849" y="68862"/>
                  </a:lnTo>
                  <a:lnTo>
                    <a:pt x="55144" y="68490"/>
                  </a:lnTo>
                  <a:lnTo>
                    <a:pt x="55414" y="68131"/>
                  </a:lnTo>
                  <a:lnTo>
                    <a:pt x="55670" y="67772"/>
                  </a:lnTo>
                  <a:lnTo>
                    <a:pt x="55927" y="67412"/>
                  </a:lnTo>
                  <a:lnTo>
                    <a:pt x="56158" y="67053"/>
                  </a:lnTo>
                  <a:lnTo>
                    <a:pt x="56389" y="66681"/>
                  </a:lnTo>
                  <a:lnTo>
                    <a:pt x="56594" y="66309"/>
                  </a:lnTo>
                  <a:lnTo>
                    <a:pt x="56800" y="65924"/>
                  </a:lnTo>
                  <a:lnTo>
                    <a:pt x="57005" y="65539"/>
                  </a:lnTo>
                  <a:lnTo>
                    <a:pt x="57198" y="65128"/>
                  </a:lnTo>
                  <a:lnTo>
                    <a:pt x="57390" y="64717"/>
                  </a:lnTo>
                  <a:lnTo>
                    <a:pt x="57570" y="64281"/>
                  </a:lnTo>
                  <a:lnTo>
                    <a:pt x="57942" y="63370"/>
                  </a:lnTo>
                  <a:lnTo>
                    <a:pt x="58314" y="62369"/>
                  </a:lnTo>
                  <a:lnTo>
                    <a:pt x="58314" y="62369"/>
                  </a:lnTo>
                  <a:lnTo>
                    <a:pt x="58468" y="62484"/>
                  </a:lnTo>
                  <a:lnTo>
                    <a:pt x="58648" y="62613"/>
                  </a:lnTo>
                  <a:lnTo>
                    <a:pt x="58879" y="62767"/>
                  </a:lnTo>
                  <a:lnTo>
                    <a:pt x="59161" y="62934"/>
                  </a:lnTo>
                  <a:lnTo>
                    <a:pt x="59482" y="63088"/>
                  </a:lnTo>
                  <a:lnTo>
                    <a:pt x="59662" y="63165"/>
                  </a:lnTo>
                  <a:lnTo>
                    <a:pt x="59854" y="63229"/>
                  </a:lnTo>
                  <a:lnTo>
                    <a:pt x="60034" y="63280"/>
                  </a:lnTo>
                  <a:lnTo>
                    <a:pt x="60239" y="63331"/>
                  </a:lnTo>
                  <a:lnTo>
                    <a:pt x="60431" y="63370"/>
                  </a:lnTo>
                  <a:lnTo>
                    <a:pt x="60637" y="63383"/>
                  </a:lnTo>
                  <a:lnTo>
                    <a:pt x="60842" y="63383"/>
                  </a:lnTo>
                  <a:lnTo>
                    <a:pt x="61047" y="63370"/>
                  </a:lnTo>
                  <a:lnTo>
                    <a:pt x="61253" y="63331"/>
                  </a:lnTo>
                  <a:lnTo>
                    <a:pt x="61458" y="63267"/>
                  </a:lnTo>
                  <a:lnTo>
                    <a:pt x="61663" y="63190"/>
                  </a:lnTo>
                  <a:lnTo>
                    <a:pt x="61869" y="63075"/>
                  </a:lnTo>
                  <a:lnTo>
                    <a:pt x="62074" y="62934"/>
                  </a:lnTo>
                  <a:lnTo>
                    <a:pt x="62267" y="62767"/>
                  </a:lnTo>
                  <a:lnTo>
                    <a:pt x="62459" y="62574"/>
                  </a:lnTo>
                  <a:lnTo>
                    <a:pt x="62639" y="62330"/>
                  </a:lnTo>
                  <a:lnTo>
                    <a:pt x="62806" y="62061"/>
                  </a:lnTo>
                  <a:lnTo>
                    <a:pt x="62972" y="61766"/>
                  </a:lnTo>
                  <a:lnTo>
                    <a:pt x="63139" y="61419"/>
                  </a:lnTo>
                  <a:lnTo>
                    <a:pt x="63280" y="61021"/>
                  </a:lnTo>
                  <a:lnTo>
                    <a:pt x="63280" y="61021"/>
                  </a:lnTo>
                  <a:lnTo>
                    <a:pt x="63922" y="59186"/>
                  </a:lnTo>
                  <a:lnTo>
                    <a:pt x="64179" y="58506"/>
                  </a:lnTo>
                  <a:lnTo>
                    <a:pt x="64307" y="58185"/>
                  </a:lnTo>
                  <a:lnTo>
                    <a:pt x="64435" y="57890"/>
                  </a:lnTo>
                  <a:lnTo>
                    <a:pt x="64577" y="57582"/>
                  </a:lnTo>
                  <a:lnTo>
                    <a:pt x="64731" y="57287"/>
                  </a:lnTo>
                  <a:lnTo>
                    <a:pt x="64897" y="56966"/>
                  </a:lnTo>
                  <a:lnTo>
                    <a:pt x="65077" y="56633"/>
                  </a:lnTo>
                  <a:lnTo>
                    <a:pt x="65526" y="55875"/>
                  </a:lnTo>
                  <a:lnTo>
                    <a:pt x="66104" y="54951"/>
                  </a:lnTo>
                  <a:lnTo>
                    <a:pt x="66104" y="54951"/>
                  </a:lnTo>
                  <a:lnTo>
                    <a:pt x="66296" y="54631"/>
                  </a:lnTo>
                  <a:lnTo>
                    <a:pt x="66489" y="54284"/>
                  </a:lnTo>
                  <a:lnTo>
                    <a:pt x="66668" y="53925"/>
                  </a:lnTo>
                  <a:lnTo>
                    <a:pt x="66835" y="53540"/>
                  </a:lnTo>
                  <a:lnTo>
                    <a:pt x="67002" y="53155"/>
                  </a:lnTo>
                  <a:lnTo>
                    <a:pt x="67156" y="52744"/>
                  </a:lnTo>
                  <a:lnTo>
                    <a:pt x="67284" y="52333"/>
                  </a:lnTo>
                  <a:lnTo>
                    <a:pt x="67413" y="51910"/>
                  </a:lnTo>
                  <a:lnTo>
                    <a:pt x="67515" y="51487"/>
                  </a:lnTo>
                  <a:lnTo>
                    <a:pt x="67605" y="51050"/>
                  </a:lnTo>
                  <a:lnTo>
                    <a:pt x="67682" y="50627"/>
                  </a:lnTo>
                  <a:lnTo>
                    <a:pt x="67733" y="50190"/>
                  </a:lnTo>
                  <a:lnTo>
                    <a:pt x="67772" y="49767"/>
                  </a:lnTo>
                  <a:lnTo>
                    <a:pt x="67785" y="49356"/>
                  </a:lnTo>
                  <a:lnTo>
                    <a:pt x="67772" y="48946"/>
                  </a:lnTo>
                  <a:lnTo>
                    <a:pt x="67733" y="48548"/>
                  </a:lnTo>
                  <a:lnTo>
                    <a:pt x="67669" y="48163"/>
                  </a:lnTo>
                  <a:lnTo>
                    <a:pt x="67631" y="47983"/>
                  </a:lnTo>
                  <a:lnTo>
                    <a:pt x="67579" y="47803"/>
                  </a:lnTo>
                  <a:lnTo>
                    <a:pt x="67528" y="47624"/>
                  </a:lnTo>
                  <a:lnTo>
                    <a:pt x="67464" y="47457"/>
                  </a:lnTo>
                  <a:lnTo>
                    <a:pt x="67387" y="47290"/>
                  </a:lnTo>
                  <a:lnTo>
                    <a:pt x="67310" y="47123"/>
                  </a:lnTo>
                  <a:lnTo>
                    <a:pt x="67233" y="46969"/>
                  </a:lnTo>
                  <a:lnTo>
                    <a:pt x="67130" y="46815"/>
                  </a:lnTo>
                  <a:lnTo>
                    <a:pt x="67040" y="46674"/>
                  </a:lnTo>
                  <a:lnTo>
                    <a:pt x="66925" y="46533"/>
                  </a:lnTo>
                  <a:lnTo>
                    <a:pt x="66809" y="46405"/>
                  </a:lnTo>
                  <a:lnTo>
                    <a:pt x="66681" y="46289"/>
                  </a:lnTo>
                  <a:lnTo>
                    <a:pt x="66540" y="46174"/>
                  </a:lnTo>
                  <a:lnTo>
                    <a:pt x="66399" y="46058"/>
                  </a:lnTo>
                  <a:lnTo>
                    <a:pt x="66245" y="45968"/>
                  </a:lnTo>
                  <a:lnTo>
                    <a:pt x="66091" y="45878"/>
                  </a:lnTo>
                  <a:lnTo>
                    <a:pt x="65911" y="45789"/>
                  </a:lnTo>
                  <a:lnTo>
                    <a:pt x="65732" y="45712"/>
                  </a:lnTo>
                  <a:lnTo>
                    <a:pt x="65539" y="45648"/>
                  </a:lnTo>
                  <a:lnTo>
                    <a:pt x="65347" y="45596"/>
                  </a:lnTo>
                  <a:lnTo>
                    <a:pt x="65128" y="45558"/>
                  </a:lnTo>
                  <a:lnTo>
                    <a:pt x="64910" y="45519"/>
                  </a:lnTo>
                  <a:lnTo>
                    <a:pt x="64679" y="45494"/>
                  </a:lnTo>
                  <a:lnTo>
                    <a:pt x="64435" y="45481"/>
                  </a:lnTo>
                  <a:lnTo>
                    <a:pt x="64179" y="45481"/>
                  </a:lnTo>
                  <a:lnTo>
                    <a:pt x="63922" y="45481"/>
                  </a:lnTo>
                  <a:lnTo>
                    <a:pt x="63640" y="45506"/>
                  </a:lnTo>
                  <a:lnTo>
                    <a:pt x="63357" y="45532"/>
                  </a:lnTo>
                  <a:lnTo>
                    <a:pt x="63062" y="45583"/>
                  </a:lnTo>
                  <a:lnTo>
                    <a:pt x="62754" y="456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042;p37">
              <a:extLst>
                <a:ext uri="{FF2B5EF4-FFF2-40B4-BE49-F238E27FC236}">
                  <a16:creationId xmlns:a16="http://schemas.microsoft.com/office/drawing/2014/main" id="{C39A7EA7-7443-4E55-8143-1E8673D6BA65}"/>
                </a:ext>
              </a:extLst>
            </p:cNvPr>
            <p:cNvSpPr/>
            <p:nvPr/>
          </p:nvSpPr>
          <p:spPr>
            <a:xfrm>
              <a:off x="4764425" y="2599375"/>
              <a:ext cx="105575" cy="464600"/>
            </a:xfrm>
            <a:custGeom>
              <a:avLst/>
              <a:gdLst/>
              <a:ahLst/>
              <a:cxnLst/>
              <a:rect l="l" t="t" r="r" b="b"/>
              <a:pathLst>
                <a:path w="4223" h="18584" extrusionOk="0">
                  <a:moveTo>
                    <a:pt x="2041" y="17595"/>
                  </a:moveTo>
                  <a:lnTo>
                    <a:pt x="2041" y="17595"/>
                  </a:lnTo>
                  <a:lnTo>
                    <a:pt x="2041" y="17595"/>
                  </a:lnTo>
                  <a:lnTo>
                    <a:pt x="1553" y="17864"/>
                  </a:lnTo>
                  <a:lnTo>
                    <a:pt x="1053" y="18121"/>
                  </a:lnTo>
                  <a:lnTo>
                    <a:pt x="527" y="18352"/>
                  </a:lnTo>
                  <a:lnTo>
                    <a:pt x="1" y="18583"/>
                  </a:lnTo>
                  <a:lnTo>
                    <a:pt x="1" y="18583"/>
                  </a:lnTo>
                  <a:lnTo>
                    <a:pt x="527" y="18352"/>
                  </a:lnTo>
                  <a:lnTo>
                    <a:pt x="1053" y="18121"/>
                  </a:lnTo>
                  <a:lnTo>
                    <a:pt x="1553" y="17864"/>
                  </a:lnTo>
                  <a:lnTo>
                    <a:pt x="2041" y="17595"/>
                  </a:lnTo>
                  <a:lnTo>
                    <a:pt x="2041" y="17595"/>
                  </a:lnTo>
                  <a:close/>
                  <a:moveTo>
                    <a:pt x="4223" y="15067"/>
                  </a:moveTo>
                  <a:lnTo>
                    <a:pt x="4223" y="15067"/>
                  </a:lnTo>
                  <a:lnTo>
                    <a:pt x="4005" y="15477"/>
                  </a:lnTo>
                  <a:lnTo>
                    <a:pt x="3774" y="15862"/>
                  </a:lnTo>
                  <a:lnTo>
                    <a:pt x="3517" y="16222"/>
                  </a:lnTo>
                  <a:lnTo>
                    <a:pt x="3260" y="16555"/>
                  </a:lnTo>
                  <a:lnTo>
                    <a:pt x="3119" y="16709"/>
                  </a:lnTo>
                  <a:lnTo>
                    <a:pt x="2978" y="16851"/>
                  </a:lnTo>
                  <a:lnTo>
                    <a:pt x="2837" y="16992"/>
                  </a:lnTo>
                  <a:lnTo>
                    <a:pt x="2683" y="17133"/>
                  </a:lnTo>
                  <a:lnTo>
                    <a:pt x="2529" y="17261"/>
                  </a:lnTo>
                  <a:lnTo>
                    <a:pt x="2375" y="17377"/>
                  </a:lnTo>
                  <a:lnTo>
                    <a:pt x="2208" y="17492"/>
                  </a:lnTo>
                  <a:lnTo>
                    <a:pt x="2041" y="17595"/>
                  </a:lnTo>
                  <a:lnTo>
                    <a:pt x="2041" y="17595"/>
                  </a:lnTo>
                  <a:lnTo>
                    <a:pt x="2208" y="17492"/>
                  </a:lnTo>
                  <a:lnTo>
                    <a:pt x="2375" y="17377"/>
                  </a:lnTo>
                  <a:lnTo>
                    <a:pt x="2529" y="17261"/>
                  </a:lnTo>
                  <a:lnTo>
                    <a:pt x="2683" y="17133"/>
                  </a:lnTo>
                  <a:lnTo>
                    <a:pt x="2837" y="16992"/>
                  </a:lnTo>
                  <a:lnTo>
                    <a:pt x="2978" y="16851"/>
                  </a:lnTo>
                  <a:lnTo>
                    <a:pt x="3119" y="16709"/>
                  </a:lnTo>
                  <a:lnTo>
                    <a:pt x="3260" y="16555"/>
                  </a:lnTo>
                  <a:lnTo>
                    <a:pt x="3517" y="16222"/>
                  </a:lnTo>
                  <a:lnTo>
                    <a:pt x="3774" y="15862"/>
                  </a:lnTo>
                  <a:lnTo>
                    <a:pt x="4005" y="15477"/>
                  </a:lnTo>
                  <a:lnTo>
                    <a:pt x="4223" y="15067"/>
                  </a:lnTo>
                  <a:close/>
                  <a:moveTo>
                    <a:pt x="3376" y="1"/>
                  </a:moveTo>
                  <a:lnTo>
                    <a:pt x="3376" y="1"/>
                  </a:lnTo>
                  <a:lnTo>
                    <a:pt x="3953" y="527"/>
                  </a:lnTo>
                  <a:lnTo>
                    <a:pt x="3953" y="527"/>
                  </a:lnTo>
                  <a:lnTo>
                    <a:pt x="3376" y="1"/>
                  </a:lnTo>
                  <a:close/>
                </a:path>
              </a:pathLst>
            </a:custGeom>
            <a:solidFill>
              <a:srgbClr val="E8D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043;p37">
              <a:extLst>
                <a:ext uri="{FF2B5EF4-FFF2-40B4-BE49-F238E27FC236}">
                  <a16:creationId xmlns:a16="http://schemas.microsoft.com/office/drawing/2014/main" id="{481774D0-2D53-473E-9A9D-12373C1EF765}"/>
                </a:ext>
              </a:extLst>
            </p:cNvPr>
            <p:cNvSpPr/>
            <p:nvPr/>
          </p:nvSpPr>
          <p:spPr>
            <a:xfrm>
              <a:off x="4764425" y="3039225"/>
              <a:ext cx="51050" cy="24750"/>
            </a:xfrm>
            <a:custGeom>
              <a:avLst/>
              <a:gdLst/>
              <a:ahLst/>
              <a:cxnLst/>
              <a:rect l="l" t="t" r="r" b="b"/>
              <a:pathLst>
                <a:path w="2042" h="990" fill="none" extrusionOk="0">
                  <a:moveTo>
                    <a:pt x="2041" y="1"/>
                  </a:moveTo>
                  <a:lnTo>
                    <a:pt x="2041" y="1"/>
                  </a:lnTo>
                  <a:lnTo>
                    <a:pt x="2041" y="1"/>
                  </a:lnTo>
                  <a:lnTo>
                    <a:pt x="1553" y="270"/>
                  </a:lnTo>
                  <a:lnTo>
                    <a:pt x="1053" y="527"/>
                  </a:lnTo>
                  <a:lnTo>
                    <a:pt x="527" y="758"/>
                  </a:lnTo>
                  <a:lnTo>
                    <a:pt x="1" y="989"/>
                  </a:lnTo>
                  <a:lnTo>
                    <a:pt x="1" y="989"/>
                  </a:lnTo>
                  <a:lnTo>
                    <a:pt x="527" y="758"/>
                  </a:lnTo>
                  <a:lnTo>
                    <a:pt x="1053" y="527"/>
                  </a:lnTo>
                  <a:lnTo>
                    <a:pt x="1553" y="270"/>
                  </a:lnTo>
                  <a:lnTo>
                    <a:pt x="2041" y="1"/>
                  </a:lnTo>
                  <a:lnTo>
                    <a:pt x="20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44;p37">
              <a:extLst>
                <a:ext uri="{FF2B5EF4-FFF2-40B4-BE49-F238E27FC236}">
                  <a16:creationId xmlns:a16="http://schemas.microsoft.com/office/drawing/2014/main" id="{607A7F7F-0CD2-47C3-90EF-8CCE0796124F}"/>
                </a:ext>
              </a:extLst>
            </p:cNvPr>
            <p:cNvSpPr/>
            <p:nvPr/>
          </p:nvSpPr>
          <p:spPr>
            <a:xfrm>
              <a:off x="4815450" y="2976025"/>
              <a:ext cx="54550" cy="63225"/>
            </a:xfrm>
            <a:custGeom>
              <a:avLst/>
              <a:gdLst/>
              <a:ahLst/>
              <a:cxnLst/>
              <a:rect l="l" t="t" r="r" b="b"/>
              <a:pathLst>
                <a:path w="2182" h="2529" fill="none" extrusionOk="0">
                  <a:moveTo>
                    <a:pt x="2182" y="1"/>
                  </a:moveTo>
                  <a:lnTo>
                    <a:pt x="2182" y="1"/>
                  </a:lnTo>
                  <a:lnTo>
                    <a:pt x="1964" y="411"/>
                  </a:lnTo>
                  <a:lnTo>
                    <a:pt x="1733" y="796"/>
                  </a:lnTo>
                  <a:lnTo>
                    <a:pt x="1476" y="1156"/>
                  </a:lnTo>
                  <a:lnTo>
                    <a:pt x="1219" y="1489"/>
                  </a:lnTo>
                  <a:lnTo>
                    <a:pt x="1078" y="1643"/>
                  </a:lnTo>
                  <a:lnTo>
                    <a:pt x="937" y="1785"/>
                  </a:lnTo>
                  <a:lnTo>
                    <a:pt x="796" y="1926"/>
                  </a:lnTo>
                  <a:lnTo>
                    <a:pt x="642" y="2067"/>
                  </a:lnTo>
                  <a:lnTo>
                    <a:pt x="488" y="2195"/>
                  </a:lnTo>
                  <a:lnTo>
                    <a:pt x="334" y="2311"/>
                  </a:lnTo>
                  <a:lnTo>
                    <a:pt x="167" y="2426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167" y="2426"/>
                  </a:lnTo>
                  <a:lnTo>
                    <a:pt x="334" y="2311"/>
                  </a:lnTo>
                  <a:lnTo>
                    <a:pt x="488" y="2195"/>
                  </a:lnTo>
                  <a:lnTo>
                    <a:pt x="642" y="2067"/>
                  </a:lnTo>
                  <a:lnTo>
                    <a:pt x="796" y="1926"/>
                  </a:lnTo>
                  <a:lnTo>
                    <a:pt x="937" y="1785"/>
                  </a:lnTo>
                  <a:lnTo>
                    <a:pt x="1078" y="1643"/>
                  </a:lnTo>
                  <a:lnTo>
                    <a:pt x="1219" y="1489"/>
                  </a:lnTo>
                  <a:lnTo>
                    <a:pt x="1476" y="1156"/>
                  </a:lnTo>
                  <a:lnTo>
                    <a:pt x="1733" y="796"/>
                  </a:lnTo>
                  <a:lnTo>
                    <a:pt x="1964" y="411"/>
                  </a:lnTo>
                  <a:lnTo>
                    <a:pt x="21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45;p37">
              <a:extLst>
                <a:ext uri="{FF2B5EF4-FFF2-40B4-BE49-F238E27FC236}">
                  <a16:creationId xmlns:a16="http://schemas.microsoft.com/office/drawing/2014/main" id="{49864E28-B301-49C3-B15F-30EFF91C593F}"/>
                </a:ext>
              </a:extLst>
            </p:cNvPr>
            <p:cNvSpPr/>
            <p:nvPr/>
          </p:nvSpPr>
          <p:spPr>
            <a:xfrm>
              <a:off x="4848800" y="2599375"/>
              <a:ext cx="14475" cy="13200"/>
            </a:xfrm>
            <a:custGeom>
              <a:avLst/>
              <a:gdLst/>
              <a:ahLst/>
              <a:cxnLst/>
              <a:rect l="l" t="t" r="r" b="b"/>
              <a:pathLst>
                <a:path w="579" h="52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578" y="527"/>
                  </a:lnTo>
                  <a:lnTo>
                    <a:pt x="578" y="52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46;p37">
              <a:extLst>
                <a:ext uri="{FF2B5EF4-FFF2-40B4-BE49-F238E27FC236}">
                  <a16:creationId xmlns:a16="http://schemas.microsoft.com/office/drawing/2014/main" id="{19CD73B2-F2FA-474B-8EB2-C7846A7A3210}"/>
                </a:ext>
              </a:extLst>
            </p:cNvPr>
            <p:cNvSpPr/>
            <p:nvPr/>
          </p:nvSpPr>
          <p:spPr>
            <a:xfrm>
              <a:off x="4384250" y="2662900"/>
              <a:ext cx="802725" cy="494750"/>
            </a:xfrm>
            <a:custGeom>
              <a:avLst/>
              <a:gdLst/>
              <a:ahLst/>
              <a:cxnLst/>
              <a:rect l="l" t="t" r="r" b="b"/>
              <a:pathLst>
                <a:path w="32109" h="19790" extrusionOk="0">
                  <a:moveTo>
                    <a:pt x="21509" y="1"/>
                  </a:moveTo>
                  <a:lnTo>
                    <a:pt x="21509" y="630"/>
                  </a:lnTo>
                  <a:lnTo>
                    <a:pt x="21496" y="1310"/>
                  </a:lnTo>
                  <a:lnTo>
                    <a:pt x="21470" y="2041"/>
                  </a:lnTo>
                  <a:lnTo>
                    <a:pt x="21432" y="2811"/>
                  </a:lnTo>
                  <a:lnTo>
                    <a:pt x="21393" y="3607"/>
                  </a:lnTo>
                  <a:lnTo>
                    <a:pt x="21329" y="4428"/>
                  </a:lnTo>
                  <a:lnTo>
                    <a:pt x="21239" y="5275"/>
                  </a:lnTo>
                  <a:lnTo>
                    <a:pt x="21136" y="6135"/>
                  </a:lnTo>
                  <a:lnTo>
                    <a:pt x="21021" y="6995"/>
                  </a:lnTo>
                  <a:lnTo>
                    <a:pt x="20880" y="7842"/>
                  </a:lnTo>
                  <a:lnTo>
                    <a:pt x="20700" y="8689"/>
                  </a:lnTo>
                  <a:lnTo>
                    <a:pt x="20610" y="9112"/>
                  </a:lnTo>
                  <a:lnTo>
                    <a:pt x="20508" y="9523"/>
                  </a:lnTo>
                  <a:lnTo>
                    <a:pt x="20405" y="9934"/>
                  </a:lnTo>
                  <a:lnTo>
                    <a:pt x="20290" y="10331"/>
                  </a:lnTo>
                  <a:lnTo>
                    <a:pt x="20161" y="10716"/>
                  </a:lnTo>
                  <a:lnTo>
                    <a:pt x="20033" y="11101"/>
                  </a:lnTo>
                  <a:lnTo>
                    <a:pt x="19892" y="11473"/>
                  </a:lnTo>
                  <a:lnTo>
                    <a:pt x="19751" y="11833"/>
                  </a:lnTo>
                  <a:lnTo>
                    <a:pt x="19597" y="12192"/>
                  </a:lnTo>
                  <a:lnTo>
                    <a:pt x="19430" y="12526"/>
                  </a:lnTo>
                  <a:lnTo>
                    <a:pt x="19212" y="12936"/>
                  </a:lnTo>
                  <a:lnTo>
                    <a:pt x="18981" y="13321"/>
                  </a:lnTo>
                  <a:lnTo>
                    <a:pt x="18724" y="13681"/>
                  </a:lnTo>
                  <a:lnTo>
                    <a:pt x="18467" y="14014"/>
                  </a:lnTo>
                  <a:lnTo>
                    <a:pt x="18326" y="14168"/>
                  </a:lnTo>
                  <a:lnTo>
                    <a:pt x="18185" y="14310"/>
                  </a:lnTo>
                  <a:lnTo>
                    <a:pt x="18044" y="14451"/>
                  </a:lnTo>
                  <a:lnTo>
                    <a:pt x="17890" y="14592"/>
                  </a:lnTo>
                  <a:lnTo>
                    <a:pt x="17736" y="14720"/>
                  </a:lnTo>
                  <a:lnTo>
                    <a:pt x="17582" y="14836"/>
                  </a:lnTo>
                  <a:lnTo>
                    <a:pt x="17415" y="14951"/>
                  </a:lnTo>
                  <a:lnTo>
                    <a:pt x="17248" y="15054"/>
                  </a:lnTo>
                  <a:lnTo>
                    <a:pt x="16760" y="15323"/>
                  </a:lnTo>
                  <a:lnTo>
                    <a:pt x="16260" y="15580"/>
                  </a:lnTo>
                  <a:lnTo>
                    <a:pt x="15734" y="15811"/>
                  </a:lnTo>
                  <a:lnTo>
                    <a:pt x="15208" y="16042"/>
                  </a:lnTo>
                  <a:lnTo>
                    <a:pt x="14758" y="16222"/>
                  </a:lnTo>
                  <a:lnTo>
                    <a:pt x="14297" y="16401"/>
                  </a:lnTo>
                  <a:lnTo>
                    <a:pt x="13835" y="16568"/>
                  </a:lnTo>
                  <a:lnTo>
                    <a:pt x="13360" y="16722"/>
                  </a:lnTo>
                  <a:lnTo>
                    <a:pt x="12872" y="16876"/>
                  </a:lnTo>
                  <a:lnTo>
                    <a:pt x="12397" y="17017"/>
                  </a:lnTo>
                  <a:lnTo>
                    <a:pt x="11409" y="17300"/>
                  </a:lnTo>
                  <a:lnTo>
                    <a:pt x="10408" y="17543"/>
                  </a:lnTo>
                  <a:lnTo>
                    <a:pt x="9407" y="17787"/>
                  </a:lnTo>
                  <a:lnTo>
                    <a:pt x="8393" y="18005"/>
                  </a:lnTo>
                  <a:lnTo>
                    <a:pt x="7392" y="18211"/>
                  </a:lnTo>
                  <a:lnTo>
                    <a:pt x="5403" y="18609"/>
                  </a:lnTo>
                  <a:lnTo>
                    <a:pt x="3478" y="18981"/>
                  </a:lnTo>
                  <a:lnTo>
                    <a:pt x="2554" y="19173"/>
                  </a:lnTo>
                  <a:lnTo>
                    <a:pt x="1669" y="19366"/>
                  </a:lnTo>
                  <a:lnTo>
                    <a:pt x="809" y="19571"/>
                  </a:lnTo>
                  <a:lnTo>
                    <a:pt x="1" y="19789"/>
                  </a:lnTo>
                  <a:lnTo>
                    <a:pt x="32109" y="19789"/>
                  </a:lnTo>
                  <a:lnTo>
                    <a:pt x="32109" y="6148"/>
                  </a:lnTo>
                  <a:lnTo>
                    <a:pt x="31313" y="6430"/>
                  </a:lnTo>
                  <a:lnTo>
                    <a:pt x="30505" y="6712"/>
                  </a:lnTo>
                  <a:lnTo>
                    <a:pt x="29709" y="6995"/>
                  </a:lnTo>
                  <a:lnTo>
                    <a:pt x="28913" y="7251"/>
                  </a:lnTo>
                  <a:lnTo>
                    <a:pt x="28130" y="7508"/>
                  </a:lnTo>
                  <a:lnTo>
                    <a:pt x="27348" y="7752"/>
                  </a:lnTo>
                  <a:lnTo>
                    <a:pt x="25833" y="8201"/>
                  </a:lnTo>
                  <a:lnTo>
                    <a:pt x="24383" y="8599"/>
                  </a:lnTo>
                  <a:lnTo>
                    <a:pt x="22997" y="8958"/>
                  </a:lnTo>
                  <a:lnTo>
                    <a:pt x="22356" y="9112"/>
                  </a:lnTo>
                  <a:lnTo>
                    <a:pt x="21727" y="9253"/>
                  </a:lnTo>
                  <a:lnTo>
                    <a:pt x="21124" y="9382"/>
                  </a:lnTo>
                  <a:lnTo>
                    <a:pt x="20559" y="9484"/>
                  </a:lnTo>
                  <a:lnTo>
                    <a:pt x="20559" y="9472"/>
                  </a:lnTo>
                  <a:lnTo>
                    <a:pt x="20700" y="8856"/>
                  </a:lnTo>
                  <a:lnTo>
                    <a:pt x="20841" y="8240"/>
                  </a:lnTo>
                  <a:lnTo>
                    <a:pt x="20957" y="7598"/>
                  </a:lnTo>
                  <a:lnTo>
                    <a:pt x="21059" y="6969"/>
                  </a:lnTo>
                  <a:lnTo>
                    <a:pt x="21149" y="6327"/>
                  </a:lnTo>
                  <a:lnTo>
                    <a:pt x="21226" y="5686"/>
                  </a:lnTo>
                  <a:lnTo>
                    <a:pt x="21303" y="5057"/>
                  </a:lnTo>
                  <a:lnTo>
                    <a:pt x="21355" y="4428"/>
                  </a:lnTo>
                  <a:lnTo>
                    <a:pt x="21406" y="3812"/>
                  </a:lnTo>
                  <a:lnTo>
                    <a:pt x="21444" y="3209"/>
                  </a:lnTo>
                  <a:lnTo>
                    <a:pt x="21509" y="2054"/>
                  </a:lnTo>
                  <a:lnTo>
                    <a:pt x="21534" y="989"/>
                  </a:lnTo>
                  <a:lnTo>
                    <a:pt x="21547" y="39"/>
                  </a:lnTo>
                  <a:lnTo>
                    <a:pt x="21509" y="1"/>
                  </a:lnTo>
                  <a:close/>
                </a:path>
              </a:pathLst>
            </a:custGeom>
            <a:solidFill>
              <a:srgbClr val="DEA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47;p37">
              <a:extLst>
                <a:ext uri="{FF2B5EF4-FFF2-40B4-BE49-F238E27FC236}">
                  <a16:creationId xmlns:a16="http://schemas.microsoft.com/office/drawing/2014/main" id="{17250FE9-063B-45DD-BCFA-C268C356DCD6}"/>
                </a:ext>
              </a:extLst>
            </p:cNvPr>
            <p:cNvSpPr/>
            <p:nvPr/>
          </p:nvSpPr>
          <p:spPr>
            <a:xfrm>
              <a:off x="4384250" y="2662900"/>
              <a:ext cx="802725" cy="494750"/>
            </a:xfrm>
            <a:custGeom>
              <a:avLst/>
              <a:gdLst/>
              <a:ahLst/>
              <a:cxnLst/>
              <a:rect l="l" t="t" r="r" b="b"/>
              <a:pathLst>
                <a:path w="32109" h="19790" fill="none" extrusionOk="0">
                  <a:moveTo>
                    <a:pt x="21509" y="1"/>
                  </a:moveTo>
                  <a:lnTo>
                    <a:pt x="21509" y="1"/>
                  </a:lnTo>
                  <a:lnTo>
                    <a:pt x="21509" y="630"/>
                  </a:lnTo>
                  <a:lnTo>
                    <a:pt x="21496" y="1310"/>
                  </a:lnTo>
                  <a:lnTo>
                    <a:pt x="21470" y="2041"/>
                  </a:lnTo>
                  <a:lnTo>
                    <a:pt x="21432" y="2811"/>
                  </a:lnTo>
                  <a:lnTo>
                    <a:pt x="21393" y="3607"/>
                  </a:lnTo>
                  <a:lnTo>
                    <a:pt x="21329" y="4428"/>
                  </a:lnTo>
                  <a:lnTo>
                    <a:pt x="21239" y="5275"/>
                  </a:lnTo>
                  <a:lnTo>
                    <a:pt x="21136" y="6135"/>
                  </a:lnTo>
                  <a:lnTo>
                    <a:pt x="21021" y="6995"/>
                  </a:lnTo>
                  <a:lnTo>
                    <a:pt x="20880" y="7842"/>
                  </a:lnTo>
                  <a:lnTo>
                    <a:pt x="20700" y="8689"/>
                  </a:lnTo>
                  <a:lnTo>
                    <a:pt x="20610" y="9112"/>
                  </a:lnTo>
                  <a:lnTo>
                    <a:pt x="20508" y="9523"/>
                  </a:lnTo>
                  <a:lnTo>
                    <a:pt x="20405" y="9934"/>
                  </a:lnTo>
                  <a:lnTo>
                    <a:pt x="20290" y="10331"/>
                  </a:lnTo>
                  <a:lnTo>
                    <a:pt x="20161" y="10716"/>
                  </a:lnTo>
                  <a:lnTo>
                    <a:pt x="20033" y="11101"/>
                  </a:lnTo>
                  <a:lnTo>
                    <a:pt x="19892" y="11473"/>
                  </a:lnTo>
                  <a:lnTo>
                    <a:pt x="19751" y="11833"/>
                  </a:lnTo>
                  <a:lnTo>
                    <a:pt x="19597" y="12192"/>
                  </a:lnTo>
                  <a:lnTo>
                    <a:pt x="19430" y="12526"/>
                  </a:lnTo>
                  <a:lnTo>
                    <a:pt x="19430" y="12526"/>
                  </a:lnTo>
                  <a:lnTo>
                    <a:pt x="19212" y="12936"/>
                  </a:lnTo>
                  <a:lnTo>
                    <a:pt x="18981" y="13321"/>
                  </a:lnTo>
                  <a:lnTo>
                    <a:pt x="18724" y="13681"/>
                  </a:lnTo>
                  <a:lnTo>
                    <a:pt x="18467" y="14014"/>
                  </a:lnTo>
                  <a:lnTo>
                    <a:pt x="18326" y="14168"/>
                  </a:lnTo>
                  <a:lnTo>
                    <a:pt x="18185" y="14310"/>
                  </a:lnTo>
                  <a:lnTo>
                    <a:pt x="18044" y="14451"/>
                  </a:lnTo>
                  <a:lnTo>
                    <a:pt x="17890" y="14592"/>
                  </a:lnTo>
                  <a:lnTo>
                    <a:pt x="17736" y="14720"/>
                  </a:lnTo>
                  <a:lnTo>
                    <a:pt x="17582" y="14836"/>
                  </a:lnTo>
                  <a:lnTo>
                    <a:pt x="17415" y="14951"/>
                  </a:lnTo>
                  <a:lnTo>
                    <a:pt x="17248" y="15054"/>
                  </a:lnTo>
                  <a:lnTo>
                    <a:pt x="17248" y="15054"/>
                  </a:lnTo>
                  <a:lnTo>
                    <a:pt x="17248" y="15054"/>
                  </a:lnTo>
                  <a:lnTo>
                    <a:pt x="17248" y="15054"/>
                  </a:lnTo>
                  <a:lnTo>
                    <a:pt x="17248" y="15054"/>
                  </a:lnTo>
                  <a:lnTo>
                    <a:pt x="16760" y="15323"/>
                  </a:lnTo>
                  <a:lnTo>
                    <a:pt x="16260" y="15580"/>
                  </a:lnTo>
                  <a:lnTo>
                    <a:pt x="15734" y="15811"/>
                  </a:lnTo>
                  <a:lnTo>
                    <a:pt x="15208" y="16042"/>
                  </a:lnTo>
                  <a:lnTo>
                    <a:pt x="15208" y="16042"/>
                  </a:lnTo>
                  <a:lnTo>
                    <a:pt x="14758" y="16222"/>
                  </a:lnTo>
                  <a:lnTo>
                    <a:pt x="14297" y="16401"/>
                  </a:lnTo>
                  <a:lnTo>
                    <a:pt x="13835" y="16568"/>
                  </a:lnTo>
                  <a:lnTo>
                    <a:pt x="13360" y="16722"/>
                  </a:lnTo>
                  <a:lnTo>
                    <a:pt x="12872" y="16876"/>
                  </a:lnTo>
                  <a:lnTo>
                    <a:pt x="12397" y="17017"/>
                  </a:lnTo>
                  <a:lnTo>
                    <a:pt x="11409" y="17300"/>
                  </a:lnTo>
                  <a:lnTo>
                    <a:pt x="10408" y="17543"/>
                  </a:lnTo>
                  <a:lnTo>
                    <a:pt x="9407" y="17787"/>
                  </a:lnTo>
                  <a:lnTo>
                    <a:pt x="8393" y="18005"/>
                  </a:lnTo>
                  <a:lnTo>
                    <a:pt x="7392" y="18211"/>
                  </a:lnTo>
                  <a:lnTo>
                    <a:pt x="5403" y="18609"/>
                  </a:lnTo>
                  <a:lnTo>
                    <a:pt x="3478" y="18981"/>
                  </a:lnTo>
                  <a:lnTo>
                    <a:pt x="2554" y="19173"/>
                  </a:lnTo>
                  <a:lnTo>
                    <a:pt x="1669" y="19366"/>
                  </a:lnTo>
                  <a:lnTo>
                    <a:pt x="809" y="19571"/>
                  </a:lnTo>
                  <a:lnTo>
                    <a:pt x="1" y="19789"/>
                  </a:lnTo>
                  <a:lnTo>
                    <a:pt x="32109" y="19789"/>
                  </a:lnTo>
                  <a:lnTo>
                    <a:pt x="32109" y="6148"/>
                  </a:lnTo>
                  <a:lnTo>
                    <a:pt x="32109" y="6148"/>
                  </a:lnTo>
                  <a:lnTo>
                    <a:pt x="31313" y="6430"/>
                  </a:lnTo>
                  <a:lnTo>
                    <a:pt x="30505" y="6712"/>
                  </a:lnTo>
                  <a:lnTo>
                    <a:pt x="29709" y="6995"/>
                  </a:lnTo>
                  <a:lnTo>
                    <a:pt x="28913" y="7251"/>
                  </a:lnTo>
                  <a:lnTo>
                    <a:pt x="28130" y="7508"/>
                  </a:lnTo>
                  <a:lnTo>
                    <a:pt x="27348" y="7752"/>
                  </a:lnTo>
                  <a:lnTo>
                    <a:pt x="25833" y="8201"/>
                  </a:lnTo>
                  <a:lnTo>
                    <a:pt x="24383" y="8599"/>
                  </a:lnTo>
                  <a:lnTo>
                    <a:pt x="22997" y="8958"/>
                  </a:lnTo>
                  <a:lnTo>
                    <a:pt x="22356" y="9112"/>
                  </a:lnTo>
                  <a:lnTo>
                    <a:pt x="21727" y="9253"/>
                  </a:lnTo>
                  <a:lnTo>
                    <a:pt x="21124" y="9382"/>
                  </a:lnTo>
                  <a:lnTo>
                    <a:pt x="20559" y="9484"/>
                  </a:lnTo>
                  <a:lnTo>
                    <a:pt x="20559" y="9472"/>
                  </a:lnTo>
                  <a:lnTo>
                    <a:pt x="20559" y="9472"/>
                  </a:lnTo>
                  <a:lnTo>
                    <a:pt x="20700" y="8856"/>
                  </a:lnTo>
                  <a:lnTo>
                    <a:pt x="20841" y="8240"/>
                  </a:lnTo>
                  <a:lnTo>
                    <a:pt x="20957" y="7598"/>
                  </a:lnTo>
                  <a:lnTo>
                    <a:pt x="21059" y="6969"/>
                  </a:lnTo>
                  <a:lnTo>
                    <a:pt x="21149" y="6327"/>
                  </a:lnTo>
                  <a:lnTo>
                    <a:pt x="21226" y="5686"/>
                  </a:lnTo>
                  <a:lnTo>
                    <a:pt x="21303" y="5057"/>
                  </a:lnTo>
                  <a:lnTo>
                    <a:pt x="21355" y="4428"/>
                  </a:lnTo>
                  <a:lnTo>
                    <a:pt x="21406" y="3812"/>
                  </a:lnTo>
                  <a:lnTo>
                    <a:pt x="21444" y="3209"/>
                  </a:lnTo>
                  <a:lnTo>
                    <a:pt x="21509" y="2054"/>
                  </a:lnTo>
                  <a:lnTo>
                    <a:pt x="21534" y="989"/>
                  </a:lnTo>
                  <a:lnTo>
                    <a:pt x="21547" y="39"/>
                  </a:lnTo>
                  <a:lnTo>
                    <a:pt x="21547" y="39"/>
                  </a:lnTo>
                  <a:lnTo>
                    <a:pt x="215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8;p37">
              <a:extLst>
                <a:ext uri="{FF2B5EF4-FFF2-40B4-BE49-F238E27FC236}">
                  <a16:creationId xmlns:a16="http://schemas.microsoft.com/office/drawing/2014/main" id="{7025EE28-7C9D-46DA-B364-4F7DAB005BA5}"/>
                </a:ext>
              </a:extLst>
            </p:cNvPr>
            <p:cNvSpPr/>
            <p:nvPr/>
          </p:nvSpPr>
          <p:spPr>
            <a:xfrm>
              <a:off x="4898200" y="2663875"/>
              <a:ext cx="288775" cy="236150"/>
            </a:xfrm>
            <a:custGeom>
              <a:avLst/>
              <a:gdLst/>
              <a:ahLst/>
              <a:cxnLst/>
              <a:rect l="l" t="t" r="r" b="b"/>
              <a:pathLst>
                <a:path w="11551" h="9446" extrusionOk="0">
                  <a:moveTo>
                    <a:pt x="989" y="0"/>
                  </a:moveTo>
                  <a:lnTo>
                    <a:pt x="976" y="950"/>
                  </a:lnTo>
                  <a:lnTo>
                    <a:pt x="951" y="2015"/>
                  </a:lnTo>
                  <a:lnTo>
                    <a:pt x="886" y="3170"/>
                  </a:lnTo>
                  <a:lnTo>
                    <a:pt x="848" y="3773"/>
                  </a:lnTo>
                  <a:lnTo>
                    <a:pt x="797" y="4389"/>
                  </a:lnTo>
                  <a:lnTo>
                    <a:pt x="745" y="5018"/>
                  </a:lnTo>
                  <a:lnTo>
                    <a:pt x="668" y="5647"/>
                  </a:lnTo>
                  <a:lnTo>
                    <a:pt x="591" y="6288"/>
                  </a:lnTo>
                  <a:lnTo>
                    <a:pt x="501" y="6930"/>
                  </a:lnTo>
                  <a:lnTo>
                    <a:pt x="399" y="7559"/>
                  </a:lnTo>
                  <a:lnTo>
                    <a:pt x="283" y="8201"/>
                  </a:lnTo>
                  <a:lnTo>
                    <a:pt x="142" y="8817"/>
                  </a:lnTo>
                  <a:lnTo>
                    <a:pt x="1" y="9433"/>
                  </a:lnTo>
                  <a:lnTo>
                    <a:pt x="1" y="9445"/>
                  </a:lnTo>
                  <a:lnTo>
                    <a:pt x="566" y="9343"/>
                  </a:lnTo>
                  <a:lnTo>
                    <a:pt x="1169" y="9214"/>
                  </a:lnTo>
                  <a:lnTo>
                    <a:pt x="1798" y="9073"/>
                  </a:lnTo>
                  <a:lnTo>
                    <a:pt x="2439" y="8919"/>
                  </a:lnTo>
                  <a:lnTo>
                    <a:pt x="3825" y="8560"/>
                  </a:lnTo>
                  <a:lnTo>
                    <a:pt x="5275" y="8162"/>
                  </a:lnTo>
                  <a:lnTo>
                    <a:pt x="6790" y="7713"/>
                  </a:lnTo>
                  <a:lnTo>
                    <a:pt x="7572" y="7469"/>
                  </a:lnTo>
                  <a:lnTo>
                    <a:pt x="8355" y="7212"/>
                  </a:lnTo>
                  <a:lnTo>
                    <a:pt x="9151" y="6956"/>
                  </a:lnTo>
                  <a:lnTo>
                    <a:pt x="9947" y="6673"/>
                  </a:lnTo>
                  <a:lnTo>
                    <a:pt x="10755" y="6391"/>
                  </a:lnTo>
                  <a:lnTo>
                    <a:pt x="11551" y="6109"/>
                  </a:lnTo>
                  <a:lnTo>
                    <a:pt x="11551" y="3799"/>
                  </a:lnTo>
                  <a:lnTo>
                    <a:pt x="10229" y="3799"/>
                  </a:lnTo>
                  <a:lnTo>
                    <a:pt x="9716" y="3786"/>
                  </a:lnTo>
                  <a:lnTo>
                    <a:pt x="9202" y="3773"/>
                  </a:lnTo>
                  <a:lnTo>
                    <a:pt x="8689" y="3735"/>
                  </a:lnTo>
                  <a:lnTo>
                    <a:pt x="8176" y="3671"/>
                  </a:lnTo>
                  <a:lnTo>
                    <a:pt x="7649" y="3594"/>
                  </a:lnTo>
                  <a:lnTo>
                    <a:pt x="7380" y="3529"/>
                  </a:lnTo>
                  <a:lnTo>
                    <a:pt x="7110" y="3465"/>
                  </a:lnTo>
                  <a:lnTo>
                    <a:pt x="6841" y="3388"/>
                  </a:lnTo>
                  <a:lnTo>
                    <a:pt x="6559" y="3311"/>
                  </a:lnTo>
                  <a:lnTo>
                    <a:pt x="6276" y="3209"/>
                  </a:lnTo>
                  <a:lnTo>
                    <a:pt x="5994" y="3106"/>
                  </a:lnTo>
                  <a:lnTo>
                    <a:pt x="5699" y="2990"/>
                  </a:lnTo>
                  <a:lnTo>
                    <a:pt x="5391" y="2849"/>
                  </a:lnTo>
                  <a:lnTo>
                    <a:pt x="5083" y="2708"/>
                  </a:lnTo>
                  <a:lnTo>
                    <a:pt x="4762" y="2541"/>
                  </a:lnTo>
                  <a:lnTo>
                    <a:pt x="4428" y="2362"/>
                  </a:lnTo>
                  <a:lnTo>
                    <a:pt x="4095" y="2182"/>
                  </a:lnTo>
                  <a:lnTo>
                    <a:pt x="3748" y="1964"/>
                  </a:lnTo>
                  <a:lnTo>
                    <a:pt x="3389" y="1746"/>
                  </a:lnTo>
                  <a:lnTo>
                    <a:pt x="3017" y="1502"/>
                  </a:lnTo>
                  <a:lnTo>
                    <a:pt x="2645" y="1232"/>
                  </a:lnTo>
                  <a:lnTo>
                    <a:pt x="2247" y="963"/>
                  </a:lnTo>
                  <a:lnTo>
                    <a:pt x="1849" y="655"/>
                  </a:lnTo>
                  <a:lnTo>
                    <a:pt x="1425" y="334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rgbClr val="D8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49;p37">
              <a:extLst>
                <a:ext uri="{FF2B5EF4-FFF2-40B4-BE49-F238E27FC236}">
                  <a16:creationId xmlns:a16="http://schemas.microsoft.com/office/drawing/2014/main" id="{B11D94E1-F8B0-44F5-827B-8A0CD5D0ABFF}"/>
                </a:ext>
              </a:extLst>
            </p:cNvPr>
            <p:cNvSpPr/>
            <p:nvPr/>
          </p:nvSpPr>
          <p:spPr>
            <a:xfrm>
              <a:off x="4898200" y="2663875"/>
              <a:ext cx="288775" cy="236150"/>
            </a:xfrm>
            <a:custGeom>
              <a:avLst/>
              <a:gdLst/>
              <a:ahLst/>
              <a:cxnLst/>
              <a:rect l="l" t="t" r="r" b="b"/>
              <a:pathLst>
                <a:path w="11551" h="9446" fill="none" extrusionOk="0">
                  <a:moveTo>
                    <a:pt x="989" y="0"/>
                  </a:moveTo>
                  <a:lnTo>
                    <a:pt x="989" y="0"/>
                  </a:lnTo>
                  <a:lnTo>
                    <a:pt x="976" y="950"/>
                  </a:lnTo>
                  <a:lnTo>
                    <a:pt x="951" y="2015"/>
                  </a:lnTo>
                  <a:lnTo>
                    <a:pt x="886" y="3170"/>
                  </a:lnTo>
                  <a:lnTo>
                    <a:pt x="848" y="3773"/>
                  </a:lnTo>
                  <a:lnTo>
                    <a:pt x="797" y="4389"/>
                  </a:lnTo>
                  <a:lnTo>
                    <a:pt x="745" y="5018"/>
                  </a:lnTo>
                  <a:lnTo>
                    <a:pt x="668" y="5647"/>
                  </a:lnTo>
                  <a:lnTo>
                    <a:pt x="591" y="6288"/>
                  </a:lnTo>
                  <a:lnTo>
                    <a:pt x="501" y="6930"/>
                  </a:lnTo>
                  <a:lnTo>
                    <a:pt x="399" y="7559"/>
                  </a:lnTo>
                  <a:lnTo>
                    <a:pt x="283" y="8201"/>
                  </a:lnTo>
                  <a:lnTo>
                    <a:pt x="142" y="8817"/>
                  </a:lnTo>
                  <a:lnTo>
                    <a:pt x="1" y="9433"/>
                  </a:lnTo>
                  <a:lnTo>
                    <a:pt x="1" y="9445"/>
                  </a:lnTo>
                  <a:lnTo>
                    <a:pt x="1" y="9445"/>
                  </a:lnTo>
                  <a:lnTo>
                    <a:pt x="566" y="9343"/>
                  </a:lnTo>
                  <a:lnTo>
                    <a:pt x="1169" y="9214"/>
                  </a:lnTo>
                  <a:lnTo>
                    <a:pt x="1798" y="9073"/>
                  </a:lnTo>
                  <a:lnTo>
                    <a:pt x="2439" y="8919"/>
                  </a:lnTo>
                  <a:lnTo>
                    <a:pt x="3825" y="8560"/>
                  </a:lnTo>
                  <a:lnTo>
                    <a:pt x="5275" y="8162"/>
                  </a:lnTo>
                  <a:lnTo>
                    <a:pt x="6790" y="7713"/>
                  </a:lnTo>
                  <a:lnTo>
                    <a:pt x="7572" y="7469"/>
                  </a:lnTo>
                  <a:lnTo>
                    <a:pt x="8355" y="7212"/>
                  </a:lnTo>
                  <a:lnTo>
                    <a:pt x="9151" y="6956"/>
                  </a:lnTo>
                  <a:lnTo>
                    <a:pt x="9947" y="6673"/>
                  </a:lnTo>
                  <a:lnTo>
                    <a:pt x="10755" y="6391"/>
                  </a:lnTo>
                  <a:lnTo>
                    <a:pt x="11551" y="6109"/>
                  </a:lnTo>
                  <a:lnTo>
                    <a:pt x="11551" y="3799"/>
                  </a:lnTo>
                  <a:lnTo>
                    <a:pt x="11551" y="3799"/>
                  </a:lnTo>
                  <a:lnTo>
                    <a:pt x="11217" y="3799"/>
                  </a:lnTo>
                  <a:lnTo>
                    <a:pt x="11217" y="3799"/>
                  </a:lnTo>
                  <a:lnTo>
                    <a:pt x="10986" y="3799"/>
                  </a:lnTo>
                  <a:lnTo>
                    <a:pt x="10986" y="3799"/>
                  </a:lnTo>
                  <a:lnTo>
                    <a:pt x="10755" y="3799"/>
                  </a:lnTo>
                  <a:lnTo>
                    <a:pt x="10755" y="3799"/>
                  </a:lnTo>
                  <a:lnTo>
                    <a:pt x="10229" y="3799"/>
                  </a:lnTo>
                  <a:lnTo>
                    <a:pt x="9716" y="3786"/>
                  </a:lnTo>
                  <a:lnTo>
                    <a:pt x="9202" y="3773"/>
                  </a:lnTo>
                  <a:lnTo>
                    <a:pt x="8689" y="3735"/>
                  </a:lnTo>
                  <a:lnTo>
                    <a:pt x="8176" y="3671"/>
                  </a:lnTo>
                  <a:lnTo>
                    <a:pt x="7649" y="3594"/>
                  </a:lnTo>
                  <a:lnTo>
                    <a:pt x="7380" y="3529"/>
                  </a:lnTo>
                  <a:lnTo>
                    <a:pt x="7110" y="3465"/>
                  </a:lnTo>
                  <a:lnTo>
                    <a:pt x="6841" y="3388"/>
                  </a:lnTo>
                  <a:lnTo>
                    <a:pt x="6559" y="3311"/>
                  </a:lnTo>
                  <a:lnTo>
                    <a:pt x="6276" y="3209"/>
                  </a:lnTo>
                  <a:lnTo>
                    <a:pt x="5994" y="3106"/>
                  </a:lnTo>
                  <a:lnTo>
                    <a:pt x="5699" y="2990"/>
                  </a:lnTo>
                  <a:lnTo>
                    <a:pt x="5391" y="2849"/>
                  </a:lnTo>
                  <a:lnTo>
                    <a:pt x="5083" y="2708"/>
                  </a:lnTo>
                  <a:lnTo>
                    <a:pt x="4762" y="2541"/>
                  </a:lnTo>
                  <a:lnTo>
                    <a:pt x="4428" y="2362"/>
                  </a:lnTo>
                  <a:lnTo>
                    <a:pt x="4095" y="2182"/>
                  </a:lnTo>
                  <a:lnTo>
                    <a:pt x="3748" y="1964"/>
                  </a:lnTo>
                  <a:lnTo>
                    <a:pt x="3389" y="1746"/>
                  </a:lnTo>
                  <a:lnTo>
                    <a:pt x="3017" y="1502"/>
                  </a:lnTo>
                  <a:lnTo>
                    <a:pt x="2645" y="1232"/>
                  </a:lnTo>
                  <a:lnTo>
                    <a:pt x="2247" y="963"/>
                  </a:lnTo>
                  <a:lnTo>
                    <a:pt x="1849" y="655"/>
                  </a:lnTo>
                  <a:lnTo>
                    <a:pt x="1425" y="334"/>
                  </a:lnTo>
                  <a:lnTo>
                    <a:pt x="9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50;p37">
              <a:extLst>
                <a:ext uri="{FF2B5EF4-FFF2-40B4-BE49-F238E27FC236}">
                  <a16:creationId xmlns:a16="http://schemas.microsoft.com/office/drawing/2014/main" id="{F0525599-F00B-4FC4-ADD0-2E8F14F61431}"/>
                </a:ext>
              </a:extLst>
            </p:cNvPr>
            <p:cNvSpPr/>
            <p:nvPr/>
          </p:nvSpPr>
          <p:spPr>
            <a:xfrm>
              <a:off x="4325850" y="682775"/>
              <a:ext cx="861125" cy="2076075"/>
            </a:xfrm>
            <a:custGeom>
              <a:avLst/>
              <a:gdLst/>
              <a:ahLst/>
              <a:cxnLst/>
              <a:rect l="l" t="t" r="r" b="b"/>
              <a:pathLst>
                <a:path w="34445" h="83043" extrusionOk="0">
                  <a:moveTo>
                    <a:pt x="33200" y="1"/>
                  </a:moveTo>
                  <a:lnTo>
                    <a:pt x="32520" y="13"/>
                  </a:lnTo>
                  <a:lnTo>
                    <a:pt x="31852" y="39"/>
                  </a:lnTo>
                  <a:lnTo>
                    <a:pt x="31198" y="78"/>
                  </a:lnTo>
                  <a:lnTo>
                    <a:pt x="30543" y="116"/>
                  </a:lnTo>
                  <a:lnTo>
                    <a:pt x="29915" y="167"/>
                  </a:lnTo>
                  <a:lnTo>
                    <a:pt x="29286" y="219"/>
                  </a:lnTo>
                  <a:lnTo>
                    <a:pt x="28657" y="283"/>
                  </a:lnTo>
                  <a:lnTo>
                    <a:pt x="28054" y="360"/>
                  </a:lnTo>
                  <a:lnTo>
                    <a:pt x="27451" y="450"/>
                  </a:lnTo>
                  <a:lnTo>
                    <a:pt x="26848" y="540"/>
                  </a:lnTo>
                  <a:lnTo>
                    <a:pt x="26270" y="642"/>
                  </a:lnTo>
                  <a:lnTo>
                    <a:pt x="25693" y="758"/>
                  </a:lnTo>
                  <a:lnTo>
                    <a:pt x="25128" y="886"/>
                  </a:lnTo>
                  <a:lnTo>
                    <a:pt x="24563" y="1014"/>
                  </a:lnTo>
                  <a:lnTo>
                    <a:pt x="24011" y="1143"/>
                  </a:lnTo>
                  <a:lnTo>
                    <a:pt x="23472" y="1297"/>
                  </a:lnTo>
                  <a:lnTo>
                    <a:pt x="22933" y="1451"/>
                  </a:lnTo>
                  <a:lnTo>
                    <a:pt x="22407" y="1617"/>
                  </a:lnTo>
                  <a:lnTo>
                    <a:pt x="21894" y="1784"/>
                  </a:lnTo>
                  <a:lnTo>
                    <a:pt x="21381" y="1964"/>
                  </a:lnTo>
                  <a:lnTo>
                    <a:pt x="20880" y="2156"/>
                  </a:lnTo>
                  <a:lnTo>
                    <a:pt x="20393" y="2349"/>
                  </a:lnTo>
                  <a:lnTo>
                    <a:pt x="19905" y="2554"/>
                  </a:lnTo>
                  <a:lnTo>
                    <a:pt x="19430" y="2772"/>
                  </a:lnTo>
                  <a:lnTo>
                    <a:pt x="18955" y="2991"/>
                  </a:lnTo>
                  <a:lnTo>
                    <a:pt x="18493" y="3222"/>
                  </a:lnTo>
                  <a:lnTo>
                    <a:pt x="18031" y="3465"/>
                  </a:lnTo>
                  <a:lnTo>
                    <a:pt x="17582" y="3709"/>
                  </a:lnTo>
                  <a:lnTo>
                    <a:pt x="17146" y="3966"/>
                  </a:lnTo>
                  <a:lnTo>
                    <a:pt x="16709" y="4223"/>
                  </a:lnTo>
                  <a:lnTo>
                    <a:pt x="16286" y="4492"/>
                  </a:lnTo>
                  <a:lnTo>
                    <a:pt x="15863" y="4774"/>
                  </a:lnTo>
                  <a:lnTo>
                    <a:pt x="15439" y="5057"/>
                  </a:lnTo>
                  <a:lnTo>
                    <a:pt x="15041" y="5352"/>
                  </a:lnTo>
                  <a:lnTo>
                    <a:pt x="14631" y="5660"/>
                  </a:lnTo>
                  <a:lnTo>
                    <a:pt x="14246" y="5968"/>
                  </a:lnTo>
                  <a:lnTo>
                    <a:pt x="13848" y="6289"/>
                  </a:lnTo>
                  <a:lnTo>
                    <a:pt x="13476" y="6622"/>
                  </a:lnTo>
                  <a:lnTo>
                    <a:pt x="13091" y="6956"/>
                  </a:lnTo>
                  <a:lnTo>
                    <a:pt x="12731" y="7290"/>
                  </a:lnTo>
                  <a:lnTo>
                    <a:pt x="12359" y="7649"/>
                  </a:lnTo>
                  <a:lnTo>
                    <a:pt x="12013" y="7995"/>
                  </a:lnTo>
                  <a:lnTo>
                    <a:pt x="11653" y="8368"/>
                  </a:lnTo>
                  <a:lnTo>
                    <a:pt x="11307" y="8740"/>
                  </a:lnTo>
                  <a:lnTo>
                    <a:pt x="10973" y="9112"/>
                  </a:lnTo>
                  <a:lnTo>
                    <a:pt x="10639" y="9510"/>
                  </a:lnTo>
                  <a:lnTo>
                    <a:pt x="10306" y="9895"/>
                  </a:lnTo>
                  <a:lnTo>
                    <a:pt x="9985" y="10305"/>
                  </a:lnTo>
                  <a:lnTo>
                    <a:pt x="9664" y="10716"/>
                  </a:lnTo>
                  <a:lnTo>
                    <a:pt x="9356" y="11127"/>
                  </a:lnTo>
                  <a:lnTo>
                    <a:pt x="9048" y="11550"/>
                  </a:lnTo>
                  <a:lnTo>
                    <a:pt x="8740" y="11987"/>
                  </a:lnTo>
                  <a:lnTo>
                    <a:pt x="8445" y="12423"/>
                  </a:lnTo>
                  <a:lnTo>
                    <a:pt x="8150" y="12872"/>
                  </a:lnTo>
                  <a:lnTo>
                    <a:pt x="7868" y="13321"/>
                  </a:lnTo>
                  <a:lnTo>
                    <a:pt x="7303" y="14258"/>
                  </a:lnTo>
                  <a:lnTo>
                    <a:pt x="6751" y="15208"/>
                  </a:lnTo>
                  <a:lnTo>
                    <a:pt x="6225" y="16196"/>
                  </a:lnTo>
                  <a:lnTo>
                    <a:pt x="5712" y="17210"/>
                  </a:lnTo>
                  <a:lnTo>
                    <a:pt x="5545" y="17569"/>
                  </a:lnTo>
                  <a:lnTo>
                    <a:pt x="5391" y="17928"/>
                  </a:lnTo>
                  <a:lnTo>
                    <a:pt x="5237" y="18288"/>
                  </a:lnTo>
                  <a:lnTo>
                    <a:pt x="5096" y="18660"/>
                  </a:lnTo>
                  <a:lnTo>
                    <a:pt x="4954" y="19032"/>
                  </a:lnTo>
                  <a:lnTo>
                    <a:pt x="4813" y="19417"/>
                  </a:lnTo>
                  <a:lnTo>
                    <a:pt x="4569" y="20200"/>
                  </a:lnTo>
                  <a:lnTo>
                    <a:pt x="4351" y="20995"/>
                  </a:lnTo>
                  <a:lnTo>
                    <a:pt x="4159" y="21804"/>
                  </a:lnTo>
                  <a:lnTo>
                    <a:pt x="3979" y="22638"/>
                  </a:lnTo>
                  <a:lnTo>
                    <a:pt x="3825" y="23472"/>
                  </a:lnTo>
                  <a:lnTo>
                    <a:pt x="3697" y="24319"/>
                  </a:lnTo>
                  <a:lnTo>
                    <a:pt x="3594" y="25179"/>
                  </a:lnTo>
                  <a:lnTo>
                    <a:pt x="3504" y="26039"/>
                  </a:lnTo>
                  <a:lnTo>
                    <a:pt x="3427" y="26911"/>
                  </a:lnTo>
                  <a:lnTo>
                    <a:pt x="3376" y="27784"/>
                  </a:lnTo>
                  <a:lnTo>
                    <a:pt x="3338" y="28657"/>
                  </a:lnTo>
                  <a:lnTo>
                    <a:pt x="3325" y="29529"/>
                  </a:lnTo>
                  <a:lnTo>
                    <a:pt x="3312" y="30389"/>
                  </a:lnTo>
                  <a:lnTo>
                    <a:pt x="3325" y="31133"/>
                  </a:lnTo>
                  <a:lnTo>
                    <a:pt x="3338" y="31878"/>
                  </a:lnTo>
                  <a:lnTo>
                    <a:pt x="3350" y="32609"/>
                  </a:lnTo>
                  <a:lnTo>
                    <a:pt x="3389" y="33328"/>
                  </a:lnTo>
                  <a:lnTo>
                    <a:pt x="3466" y="34752"/>
                  </a:lnTo>
                  <a:lnTo>
                    <a:pt x="3581" y="36125"/>
                  </a:lnTo>
                  <a:lnTo>
                    <a:pt x="3710" y="37447"/>
                  </a:lnTo>
                  <a:lnTo>
                    <a:pt x="3851" y="38705"/>
                  </a:lnTo>
                  <a:lnTo>
                    <a:pt x="4005" y="39885"/>
                  </a:lnTo>
                  <a:lnTo>
                    <a:pt x="4172" y="40989"/>
                  </a:lnTo>
                  <a:lnTo>
                    <a:pt x="4326" y="42003"/>
                  </a:lnTo>
                  <a:lnTo>
                    <a:pt x="4480" y="42914"/>
                  </a:lnTo>
                  <a:lnTo>
                    <a:pt x="4621" y="43697"/>
                  </a:lnTo>
                  <a:lnTo>
                    <a:pt x="4762" y="44377"/>
                  </a:lnTo>
                  <a:lnTo>
                    <a:pt x="4954" y="45314"/>
                  </a:lnTo>
                  <a:lnTo>
                    <a:pt x="5019" y="45635"/>
                  </a:lnTo>
                  <a:lnTo>
                    <a:pt x="4621" y="45571"/>
                  </a:lnTo>
                  <a:lnTo>
                    <a:pt x="4236" y="45519"/>
                  </a:lnTo>
                  <a:lnTo>
                    <a:pt x="3877" y="45481"/>
                  </a:lnTo>
                  <a:lnTo>
                    <a:pt x="3286" y="45481"/>
                  </a:lnTo>
                  <a:lnTo>
                    <a:pt x="3055" y="45494"/>
                  </a:lnTo>
                  <a:lnTo>
                    <a:pt x="2837" y="45519"/>
                  </a:lnTo>
                  <a:lnTo>
                    <a:pt x="2632" y="45558"/>
                  </a:lnTo>
                  <a:lnTo>
                    <a:pt x="2426" y="45596"/>
                  </a:lnTo>
                  <a:lnTo>
                    <a:pt x="2234" y="45648"/>
                  </a:lnTo>
                  <a:lnTo>
                    <a:pt x="2054" y="45712"/>
                  </a:lnTo>
                  <a:lnTo>
                    <a:pt x="1875" y="45789"/>
                  </a:lnTo>
                  <a:lnTo>
                    <a:pt x="1708" y="45866"/>
                  </a:lnTo>
                  <a:lnTo>
                    <a:pt x="1554" y="45955"/>
                  </a:lnTo>
                  <a:lnTo>
                    <a:pt x="1400" y="46045"/>
                  </a:lnTo>
                  <a:lnTo>
                    <a:pt x="1259" y="46148"/>
                  </a:lnTo>
                  <a:lnTo>
                    <a:pt x="1130" y="46251"/>
                  </a:lnTo>
                  <a:lnTo>
                    <a:pt x="1002" y="46366"/>
                  </a:lnTo>
                  <a:lnTo>
                    <a:pt x="886" y="46494"/>
                  </a:lnTo>
                  <a:lnTo>
                    <a:pt x="784" y="46623"/>
                  </a:lnTo>
                  <a:lnTo>
                    <a:pt x="681" y="46764"/>
                  </a:lnTo>
                  <a:lnTo>
                    <a:pt x="591" y="46905"/>
                  </a:lnTo>
                  <a:lnTo>
                    <a:pt x="501" y="47046"/>
                  </a:lnTo>
                  <a:lnTo>
                    <a:pt x="424" y="47200"/>
                  </a:lnTo>
                  <a:lnTo>
                    <a:pt x="347" y="47354"/>
                  </a:lnTo>
                  <a:lnTo>
                    <a:pt x="283" y="47521"/>
                  </a:lnTo>
                  <a:lnTo>
                    <a:pt x="232" y="47688"/>
                  </a:lnTo>
                  <a:lnTo>
                    <a:pt x="181" y="47855"/>
                  </a:lnTo>
                  <a:lnTo>
                    <a:pt x="104" y="48214"/>
                  </a:lnTo>
                  <a:lnTo>
                    <a:pt x="39" y="48586"/>
                  </a:lnTo>
                  <a:lnTo>
                    <a:pt x="1" y="48958"/>
                  </a:lnTo>
                  <a:lnTo>
                    <a:pt x="1" y="49356"/>
                  </a:lnTo>
                  <a:lnTo>
                    <a:pt x="1" y="49716"/>
                  </a:lnTo>
                  <a:lnTo>
                    <a:pt x="27" y="50088"/>
                  </a:lnTo>
                  <a:lnTo>
                    <a:pt x="78" y="50460"/>
                  </a:lnTo>
                  <a:lnTo>
                    <a:pt x="129" y="50832"/>
                  </a:lnTo>
                  <a:lnTo>
                    <a:pt x="193" y="51217"/>
                  </a:lnTo>
                  <a:lnTo>
                    <a:pt x="283" y="51589"/>
                  </a:lnTo>
                  <a:lnTo>
                    <a:pt x="386" y="51961"/>
                  </a:lnTo>
                  <a:lnTo>
                    <a:pt x="489" y="52333"/>
                  </a:lnTo>
                  <a:lnTo>
                    <a:pt x="604" y="52693"/>
                  </a:lnTo>
                  <a:lnTo>
                    <a:pt x="732" y="53052"/>
                  </a:lnTo>
                  <a:lnTo>
                    <a:pt x="874" y="53399"/>
                  </a:lnTo>
                  <a:lnTo>
                    <a:pt x="1015" y="53732"/>
                  </a:lnTo>
                  <a:lnTo>
                    <a:pt x="1169" y="54066"/>
                  </a:lnTo>
                  <a:lnTo>
                    <a:pt x="1336" y="54374"/>
                  </a:lnTo>
                  <a:lnTo>
                    <a:pt x="1502" y="54669"/>
                  </a:lnTo>
                  <a:lnTo>
                    <a:pt x="1669" y="54951"/>
                  </a:lnTo>
                  <a:lnTo>
                    <a:pt x="2247" y="55875"/>
                  </a:lnTo>
                  <a:lnTo>
                    <a:pt x="2696" y="56633"/>
                  </a:lnTo>
                  <a:lnTo>
                    <a:pt x="2888" y="56966"/>
                  </a:lnTo>
                  <a:lnTo>
                    <a:pt x="3055" y="57287"/>
                  </a:lnTo>
                  <a:lnTo>
                    <a:pt x="3209" y="57582"/>
                  </a:lnTo>
                  <a:lnTo>
                    <a:pt x="3338" y="57890"/>
                  </a:lnTo>
                  <a:lnTo>
                    <a:pt x="3479" y="58185"/>
                  </a:lnTo>
                  <a:lnTo>
                    <a:pt x="3594" y="58506"/>
                  </a:lnTo>
                  <a:lnTo>
                    <a:pt x="3851" y="59186"/>
                  </a:lnTo>
                  <a:lnTo>
                    <a:pt x="4146" y="60008"/>
                  </a:lnTo>
                  <a:lnTo>
                    <a:pt x="4492" y="61021"/>
                  </a:lnTo>
                  <a:lnTo>
                    <a:pt x="4621" y="61355"/>
                  </a:lnTo>
                  <a:lnTo>
                    <a:pt x="4749" y="61650"/>
                  </a:lnTo>
                  <a:lnTo>
                    <a:pt x="4877" y="61920"/>
                  </a:lnTo>
                  <a:lnTo>
                    <a:pt x="5031" y="62164"/>
                  </a:lnTo>
                  <a:lnTo>
                    <a:pt x="5173" y="62382"/>
                  </a:lnTo>
                  <a:lnTo>
                    <a:pt x="5327" y="62574"/>
                  </a:lnTo>
                  <a:lnTo>
                    <a:pt x="5481" y="62741"/>
                  </a:lnTo>
                  <a:lnTo>
                    <a:pt x="5647" y="62895"/>
                  </a:lnTo>
                  <a:lnTo>
                    <a:pt x="5814" y="63011"/>
                  </a:lnTo>
                  <a:lnTo>
                    <a:pt x="5981" y="63126"/>
                  </a:lnTo>
                  <a:lnTo>
                    <a:pt x="6161" y="63203"/>
                  </a:lnTo>
                  <a:lnTo>
                    <a:pt x="6328" y="63267"/>
                  </a:lnTo>
                  <a:lnTo>
                    <a:pt x="6494" y="63319"/>
                  </a:lnTo>
                  <a:lnTo>
                    <a:pt x="6674" y="63357"/>
                  </a:lnTo>
                  <a:lnTo>
                    <a:pt x="6854" y="63383"/>
                  </a:lnTo>
                  <a:lnTo>
                    <a:pt x="7021" y="63383"/>
                  </a:lnTo>
                  <a:lnTo>
                    <a:pt x="7264" y="63370"/>
                  </a:lnTo>
                  <a:lnTo>
                    <a:pt x="7495" y="63344"/>
                  </a:lnTo>
                  <a:lnTo>
                    <a:pt x="7714" y="63293"/>
                  </a:lnTo>
                  <a:lnTo>
                    <a:pt x="7945" y="63229"/>
                  </a:lnTo>
                  <a:lnTo>
                    <a:pt x="8150" y="63152"/>
                  </a:lnTo>
                  <a:lnTo>
                    <a:pt x="8355" y="63062"/>
                  </a:lnTo>
                  <a:lnTo>
                    <a:pt x="8548" y="62972"/>
                  </a:lnTo>
                  <a:lnTo>
                    <a:pt x="8715" y="62882"/>
                  </a:lnTo>
                  <a:lnTo>
                    <a:pt x="9023" y="62690"/>
                  </a:lnTo>
                  <a:lnTo>
                    <a:pt x="9266" y="62523"/>
                  </a:lnTo>
                  <a:lnTo>
                    <a:pt x="9459" y="62369"/>
                  </a:lnTo>
                  <a:lnTo>
                    <a:pt x="9831" y="63370"/>
                  </a:lnTo>
                  <a:lnTo>
                    <a:pt x="10024" y="63832"/>
                  </a:lnTo>
                  <a:lnTo>
                    <a:pt x="10203" y="64281"/>
                  </a:lnTo>
                  <a:lnTo>
                    <a:pt x="10396" y="64717"/>
                  </a:lnTo>
                  <a:lnTo>
                    <a:pt x="10575" y="65128"/>
                  </a:lnTo>
                  <a:lnTo>
                    <a:pt x="10781" y="65526"/>
                  </a:lnTo>
                  <a:lnTo>
                    <a:pt x="10973" y="65924"/>
                  </a:lnTo>
                  <a:lnTo>
                    <a:pt x="11178" y="66296"/>
                  </a:lnTo>
                  <a:lnTo>
                    <a:pt x="11397" y="66668"/>
                  </a:lnTo>
                  <a:lnTo>
                    <a:pt x="11628" y="67040"/>
                  </a:lnTo>
                  <a:lnTo>
                    <a:pt x="11859" y="67399"/>
                  </a:lnTo>
                  <a:lnTo>
                    <a:pt x="12102" y="67759"/>
                  </a:lnTo>
                  <a:lnTo>
                    <a:pt x="12372" y="68118"/>
                  </a:lnTo>
                  <a:lnTo>
                    <a:pt x="12641" y="68477"/>
                  </a:lnTo>
                  <a:lnTo>
                    <a:pt x="12937" y="68850"/>
                  </a:lnTo>
                  <a:lnTo>
                    <a:pt x="13245" y="69209"/>
                  </a:lnTo>
                  <a:lnTo>
                    <a:pt x="13578" y="69594"/>
                  </a:lnTo>
                  <a:lnTo>
                    <a:pt x="13925" y="69979"/>
                  </a:lnTo>
                  <a:lnTo>
                    <a:pt x="14297" y="70377"/>
                  </a:lnTo>
                  <a:lnTo>
                    <a:pt x="15118" y="71198"/>
                  </a:lnTo>
                  <a:lnTo>
                    <a:pt x="16029" y="72109"/>
                  </a:lnTo>
                  <a:lnTo>
                    <a:pt x="17056" y="73084"/>
                  </a:lnTo>
                  <a:lnTo>
                    <a:pt x="18211" y="74162"/>
                  </a:lnTo>
                  <a:lnTo>
                    <a:pt x="20919" y="76665"/>
                  </a:lnTo>
                  <a:lnTo>
                    <a:pt x="21496" y="77191"/>
                  </a:lnTo>
                  <a:lnTo>
                    <a:pt x="22125" y="77743"/>
                  </a:lnTo>
                  <a:lnTo>
                    <a:pt x="22715" y="78269"/>
                  </a:lnTo>
                  <a:lnTo>
                    <a:pt x="23293" y="78744"/>
                  </a:lnTo>
                  <a:lnTo>
                    <a:pt x="23845" y="79206"/>
                  </a:lnTo>
                  <a:lnTo>
                    <a:pt x="23883" y="79244"/>
                  </a:lnTo>
                  <a:lnTo>
                    <a:pt x="24319" y="79578"/>
                  </a:lnTo>
                  <a:lnTo>
                    <a:pt x="24743" y="79899"/>
                  </a:lnTo>
                  <a:lnTo>
                    <a:pt x="25141" y="80207"/>
                  </a:lnTo>
                  <a:lnTo>
                    <a:pt x="25539" y="80476"/>
                  </a:lnTo>
                  <a:lnTo>
                    <a:pt x="25911" y="80746"/>
                  </a:lnTo>
                  <a:lnTo>
                    <a:pt x="26283" y="80990"/>
                  </a:lnTo>
                  <a:lnTo>
                    <a:pt x="26642" y="81208"/>
                  </a:lnTo>
                  <a:lnTo>
                    <a:pt x="26989" y="81426"/>
                  </a:lnTo>
                  <a:lnTo>
                    <a:pt x="27322" y="81606"/>
                  </a:lnTo>
                  <a:lnTo>
                    <a:pt x="27656" y="81785"/>
                  </a:lnTo>
                  <a:lnTo>
                    <a:pt x="27977" y="81952"/>
                  </a:lnTo>
                  <a:lnTo>
                    <a:pt x="28285" y="82093"/>
                  </a:lnTo>
                  <a:lnTo>
                    <a:pt x="28593" y="82234"/>
                  </a:lnTo>
                  <a:lnTo>
                    <a:pt x="28888" y="82350"/>
                  </a:lnTo>
                  <a:lnTo>
                    <a:pt x="29170" y="82453"/>
                  </a:lnTo>
                  <a:lnTo>
                    <a:pt x="29453" y="82555"/>
                  </a:lnTo>
                  <a:lnTo>
                    <a:pt x="29735" y="82632"/>
                  </a:lnTo>
                  <a:lnTo>
                    <a:pt x="30004" y="82709"/>
                  </a:lnTo>
                  <a:lnTo>
                    <a:pt x="30274" y="82773"/>
                  </a:lnTo>
                  <a:lnTo>
                    <a:pt x="30543" y="82838"/>
                  </a:lnTo>
                  <a:lnTo>
                    <a:pt x="31070" y="82915"/>
                  </a:lnTo>
                  <a:lnTo>
                    <a:pt x="31583" y="82979"/>
                  </a:lnTo>
                  <a:lnTo>
                    <a:pt x="32096" y="83017"/>
                  </a:lnTo>
                  <a:lnTo>
                    <a:pt x="32610" y="83030"/>
                  </a:lnTo>
                  <a:lnTo>
                    <a:pt x="33123" y="83043"/>
                  </a:lnTo>
                  <a:lnTo>
                    <a:pt x="34445" y="83043"/>
                  </a:lnTo>
                  <a:lnTo>
                    <a:pt x="34445" y="13"/>
                  </a:lnTo>
                  <a:lnTo>
                    <a:pt x="33880" y="1"/>
                  </a:lnTo>
                  <a:close/>
                </a:path>
              </a:pathLst>
            </a:custGeom>
            <a:solidFill>
              <a:srgbClr val="DEA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51;p37">
              <a:extLst>
                <a:ext uri="{FF2B5EF4-FFF2-40B4-BE49-F238E27FC236}">
                  <a16:creationId xmlns:a16="http://schemas.microsoft.com/office/drawing/2014/main" id="{E229F532-1773-46D5-86BE-76009597AECF}"/>
                </a:ext>
              </a:extLst>
            </p:cNvPr>
            <p:cNvSpPr/>
            <p:nvPr/>
          </p:nvSpPr>
          <p:spPr>
            <a:xfrm>
              <a:off x="4325850" y="682775"/>
              <a:ext cx="861125" cy="2076075"/>
            </a:xfrm>
            <a:custGeom>
              <a:avLst/>
              <a:gdLst/>
              <a:ahLst/>
              <a:cxnLst/>
              <a:rect l="l" t="t" r="r" b="b"/>
              <a:pathLst>
                <a:path w="34445" h="83043" fill="none" extrusionOk="0">
                  <a:moveTo>
                    <a:pt x="33880" y="1"/>
                  </a:moveTo>
                  <a:lnTo>
                    <a:pt x="33880" y="1"/>
                  </a:lnTo>
                  <a:lnTo>
                    <a:pt x="33200" y="1"/>
                  </a:lnTo>
                  <a:lnTo>
                    <a:pt x="32520" y="13"/>
                  </a:lnTo>
                  <a:lnTo>
                    <a:pt x="31852" y="39"/>
                  </a:lnTo>
                  <a:lnTo>
                    <a:pt x="31198" y="78"/>
                  </a:lnTo>
                  <a:lnTo>
                    <a:pt x="30543" y="116"/>
                  </a:lnTo>
                  <a:lnTo>
                    <a:pt x="29915" y="167"/>
                  </a:lnTo>
                  <a:lnTo>
                    <a:pt x="29286" y="219"/>
                  </a:lnTo>
                  <a:lnTo>
                    <a:pt x="28657" y="283"/>
                  </a:lnTo>
                  <a:lnTo>
                    <a:pt x="28054" y="360"/>
                  </a:lnTo>
                  <a:lnTo>
                    <a:pt x="27451" y="450"/>
                  </a:lnTo>
                  <a:lnTo>
                    <a:pt x="26848" y="540"/>
                  </a:lnTo>
                  <a:lnTo>
                    <a:pt x="26270" y="642"/>
                  </a:lnTo>
                  <a:lnTo>
                    <a:pt x="25693" y="758"/>
                  </a:lnTo>
                  <a:lnTo>
                    <a:pt x="25128" y="886"/>
                  </a:lnTo>
                  <a:lnTo>
                    <a:pt x="24563" y="1014"/>
                  </a:lnTo>
                  <a:lnTo>
                    <a:pt x="24011" y="1143"/>
                  </a:lnTo>
                  <a:lnTo>
                    <a:pt x="23472" y="1297"/>
                  </a:lnTo>
                  <a:lnTo>
                    <a:pt x="22933" y="1451"/>
                  </a:lnTo>
                  <a:lnTo>
                    <a:pt x="22407" y="1617"/>
                  </a:lnTo>
                  <a:lnTo>
                    <a:pt x="21894" y="1784"/>
                  </a:lnTo>
                  <a:lnTo>
                    <a:pt x="21381" y="1964"/>
                  </a:lnTo>
                  <a:lnTo>
                    <a:pt x="20880" y="2156"/>
                  </a:lnTo>
                  <a:lnTo>
                    <a:pt x="20393" y="2349"/>
                  </a:lnTo>
                  <a:lnTo>
                    <a:pt x="19905" y="2554"/>
                  </a:lnTo>
                  <a:lnTo>
                    <a:pt x="19430" y="2772"/>
                  </a:lnTo>
                  <a:lnTo>
                    <a:pt x="18955" y="2991"/>
                  </a:lnTo>
                  <a:lnTo>
                    <a:pt x="18493" y="3222"/>
                  </a:lnTo>
                  <a:lnTo>
                    <a:pt x="18031" y="3465"/>
                  </a:lnTo>
                  <a:lnTo>
                    <a:pt x="17582" y="3709"/>
                  </a:lnTo>
                  <a:lnTo>
                    <a:pt x="17146" y="3966"/>
                  </a:lnTo>
                  <a:lnTo>
                    <a:pt x="16709" y="4223"/>
                  </a:lnTo>
                  <a:lnTo>
                    <a:pt x="16286" y="4492"/>
                  </a:lnTo>
                  <a:lnTo>
                    <a:pt x="15863" y="4774"/>
                  </a:lnTo>
                  <a:lnTo>
                    <a:pt x="15439" y="5057"/>
                  </a:lnTo>
                  <a:lnTo>
                    <a:pt x="15041" y="5352"/>
                  </a:lnTo>
                  <a:lnTo>
                    <a:pt x="14631" y="5660"/>
                  </a:lnTo>
                  <a:lnTo>
                    <a:pt x="14246" y="5968"/>
                  </a:lnTo>
                  <a:lnTo>
                    <a:pt x="13848" y="6289"/>
                  </a:lnTo>
                  <a:lnTo>
                    <a:pt x="13476" y="6622"/>
                  </a:lnTo>
                  <a:lnTo>
                    <a:pt x="13091" y="6956"/>
                  </a:lnTo>
                  <a:lnTo>
                    <a:pt x="12731" y="7290"/>
                  </a:lnTo>
                  <a:lnTo>
                    <a:pt x="12359" y="7649"/>
                  </a:lnTo>
                  <a:lnTo>
                    <a:pt x="12013" y="7995"/>
                  </a:lnTo>
                  <a:lnTo>
                    <a:pt x="11653" y="8368"/>
                  </a:lnTo>
                  <a:lnTo>
                    <a:pt x="11307" y="8740"/>
                  </a:lnTo>
                  <a:lnTo>
                    <a:pt x="10973" y="9112"/>
                  </a:lnTo>
                  <a:lnTo>
                    <a:pt x="10639" y="9510"/>
                  </a:lnTo>
                  <a:lnTo>
                    <a:pt x="10306" y="9895"/>
                  </a:lnTo>
                  <a:lnTo>
                    <a:pt x="9985" y="10305"/>
                  </a:lnTo>
                  <a:lnTo>
                    <a:pt x="9664" y="10716"/>
                  </a:lnTo>
                  <a:lnTo>
                    <a:pt x="9356" y="11127"/>
                  </a:lnTo>
                  <a:lnTo>
                    <a:pt x="9048" y="11550"/>
                  </a:lnTo>
                  <a:lnTo>
                    <a:pt x="8740" y="11987"/>
                  </a:lnTo>
                  <a:lnTo>
                    <a:pt x="8445" y="12423"/>
                  </a:lnTo>
                  <a:lnTo>
                    <a:pt x="8150" y="12872"/>
                  </a:lnTo>
                  <a:lnTo>
                    <a:pt x="7868" y="13321"/>
                  </a:lnTo>
                  <a:lnTo>
                    <a:pt x="7303" y="14258"/>
                  </a:lnTo>
                  <a:lnTo>
                    <a:pt x="6751" y="15208"/>
                  </a:lnTo>
                  <a:lnTo>
                    <a:pt x="6225" y="16196"/>
                  </a:lnTo>
                  <a:lnTo>
                    <a:pt x="5712" y="17210"/>
                  </a:lnTo>
                  <a:lnTo>
                    <a:pt x="5712" y="17210"/>
                  </a:lnTo>
                  <a:lnTo>
                    <a:pt x="5545" y="17569"/>
                  </a:lnTo>
                  <a:lnTo>
                    <a:pt x="5391" y="17928"/>
                  </a:lnTo>
                  <a:lnTo>
                    <a:pt x="5237" y="18288"/>
                  </a:lnTo>
                  <a:lnTo>
                    <a:pt x="5096" y="18660"/>
                  </a:lnTo>
                  <a:lnTo>
                    <a:pt x="4954" y="19032"/>
                  </a:lnTo>
                  <a:lnTo>
                    <a:pt x="4813" y="19417"/>
                  </a:lnTo>
                  <a:lnTo>
                    <a:pt x="4569" y="20200"/>
                  </a:lnTo>
                  <a:lnTo>
                    <a:pt x="4351" y="20995"/>
                  </a:lnTo>
                  <a:lnTo>
                    <a:pt x="4159" y="21804"/>
                  </a:lnTo>
                  <a:lnTo>
                    <a:pt x="3979" y="22638"/>
                  </a:lnTo>
                  <a:lnTo>
                    <a:pt x="3825" y="23472"/>
                  </a:lnTo>
                  <a:lnTo>
                    <a:pt x="3697" y="24319"/>
                  </a:lnTo>
                  <a:lnTo>
                    <a:pt x="3594" y="25179"/>
                  </a:lnTo>
                  <a:lnTo>
                    <a:pt x="3504" y="26039"/>
                  </a:lnTo>
                  <a:lnTo>
                    <a:pt x="3427" y="26911"/>
                  </a:lnTo>
                  <a:lnTo>
                    <a:pt x="3376" y="27784"/>
                  </a:lnTo>
                  <a:lnTo>
                    <a:pt x="3338" y="28657"/>
                  </a:lnTo>
                  <a:lnTo>
                    <a:pt x="3325" y="29529"/>
                  </a:lnTo>
                  <a:lnTo>
                    <a:pt x="3312" y="30389"/>
                  </a:lnTo>
                  <a:lnTo>
                    <a:pt x="3312" y="30389"/>
                  </a:lnTo>
                  <a:lnTo>
                    <a:pt x="3325" y="31133"/>
                  </a:lnTo>
                  <a:lnTo>
                    <a:pt x="3338" y="31878"/>
                  </a:lnTo>
                  <a:lnTo>
                    <a:pt x="3350" y="32609"/>
                  </a:lnTo>
                  <a:lnTo>
                    <a:pt x="3389" y="33328"/>
                  </a:lnTo>
                  <a:lnTo>
                    <a:pt x="3466" y="34752"/>
                  </a:lnTo>
                  <a:lnTo>
                    <a:pt x="3581" y="36125"/>
                  </a:lnTo>
                  <a:lnTo>
                    <a:pt x="3710" y="37447"/>
                  </a:lnTo>
                  <a:lnTo>
                    <a:pt x="3851" y="38705"/>
                  </a:lnTo>
                  <a:lnTo>
                    <a:pt x="4005" y="39885"/>
                  </a:lnTo>
                  <a:lnTo>
                    <a:pt x="4172" y="40989"/>
                  </a:lnTo>
                  <a:lnTo>
                    <a:pt x="4326" y="42003"/>
                  </a:lnTo>
                  <a:lnTo>
                    <a:pt x="4480" y="42914"/>
                  </a:lnTo>
                  <a:lnTo>
                    <a:pt x="4621" y="43697"/>
                  </a:lnTo>
                  <a:lnTo>
                    <a:pt x="4762" y="44377"/>
                  </a:lnTo>
                  <a:lnTo>
                    <a:pt x="4954" y="45314"/>
                  </a:lnTo>
                  <a:lnTo>
                    <a:pt x="5019" y="45635"/>
                  </a:lnTo>
                  <a:lnTo>
                    <a:pt x="5019" y="45635"/>
                  </a:lnTo>
                  <a:lnTo>
                    <a:pt x="5019" y="45635"/>
                  </a:lnTo>
                  <a:lnTo>
                    <a:pt x="5019" y="45635"/>
                  </a:lnTo>
                  <a:lnTo>
                    <a:pt x="4621" y="45571"/>
                  </a:lnTo>
                  <a:lnTo>
                    <a:pt x="4236" y="45519"/>
                  </a:lnTo>
                  <a:lnTo>
                    <a:pt x="3877" y="45481"/>
                  </a:lnTo>
                  <a:lnTo>
                    <a:pt x="3530" y="45481"/>
                  </a:lnTo>
                  <a:lnTo>
                    <a:pt x="3530" y="45481"/>
                  </a:lnTo>
                  <a:lnTo>
                    <a:pt x="3286" y="45481"/>
                  </a:lnTo>
                  <a:lnTo>
                    <a:pt x="3055" y="45494"/>
                  </a:lnTo>
                  <a:lnTo>
                    <a:pt x="2837" y="45519"/>
                  </a:lnTo>
                  <a:lnTo>
                    <a:pt x="2632" y="45558"/>
                  </a:lnTo>
                  <a:lnTo>
                    <a:pt x="2426" y="45596"/>
                  </a:lnTo>
                  <a:lnTo>
                    <a:pt x="2234" y="45648"/>
                  </a:lnTo>
                  <a:lnTo>
                    <a:pt x="2054" y="45712"/>
                  </a:lnTo>
                  <a:lnTo>
                    <a:pt x="1875" y="45789"/>
                  </a:lnTo>
                  <a:lnTo>
                    <a:pt x="1708" y="45866"/>
                  </a:lnTo>
                  <a:lnTo>
                    <a:pt x="1554" y="45955"/>
                  </a:lnTo>
                  <a:lnTo>
                    <a:pt x="1400" y="46045"/>
                  </a:lnTo>
                  <a:lnTo>
                    <a:pt x="1259" y="46148"/>
                  </a:lnTo>
                  <a:lnTo>
                    <a:pt x="1130" y="46251"/>
                  </a:lnTo>
                  <a:lnTo>
                    <a:pt x="1002" y="46366"/>
                  </a:lnTo>
                  <a:lnTo>
                    <a:pt x="886" y="46494"/>
                  </a:lnTo>
                  <a:lnTo>
                    <a:pt x="784" y="46623"/>
                  </a:lnTo>
                  <a:lnTo>
                    <a:pt x="681" y="46764"/>
                  </a:lnTo>
                  <a:lnTo>
                    <a:pt x="591" y="46905"/>
                  </a:lnTo>
                  <a:lnTo>
                    <a:pt x="501" y="47046"/>
                  </a:lnTo>
                  <a:lnTo>
                    <a:pt x="424" y="47200"/>
                  </a:lnTo>
                  <a:lnTo>
                    <a:pt x="347" y="47354"/>
                  </a:lnTo>
                  <a:lnTo>
                    <a:pt x="283" y="47521"/>
                  </a:lnTo>
                  <a:lnTo>
                    <a:pt x="232" y="47688"/>
                  </a:lnTo>
                  <a:lnTo>
                    <a:pt x="181" y="47855"/>
                  </a:lnTo>
                  <a:lnTo>
                    <a:pt x="104" y="48214"/>
                  </a:lnTo>
                  <a:lnTo>
                    <a:pt x="39" y="48586"/>
                  </a:lnTo>
                  <a:lnTo>
                    <a:pt x="1" y="48958"/>
                  </a:lnTo>
                  <a:lnTo>
                    <a:pt x="1" y="49356"/>
                  </a:lnTo>
                  <a:lnTo>
                    <a:pt x="1" y="49356"/>
                  </a:lnTo>
                  <a:lnTo>
                    <a:pt x="1" y="49716"/>
                  </a:lnTo>
                  <a:lnTo>
                    <a:pt x="27" y="50088"/>
                  </a:lnTo>
                  <a:lnTo>
                    <a:pt x="78" y="50460"/>
                  </a:lnTo>
                  <a:lnTo>
                    <a:pt x="129" y="50832"/>
                  </a:lnTo>
                  <a:lnTo>
                    <a:pt x="193" y="51217"/>
                  </a:lnTo>
                  <a:lnTo>
                    <a:pt x="283" y="51589"/>
                  </a:lnTo>
                  <a:lnTo>
                    <a:pt x="386" y="51961"/>
                  </a:lnTo>
                  <a:lnTo>
                    <a:pt x="489" y="52333"/>
                  </a:lnTo>
                  <a:lnTo>
                    <a:pt x="604" y="52693"/>
                  </a:lnTo>
                  <a:lnTo>
                    <a:pt x="732" y="53052"/>
                  </a:lnTo>
                  <a:lnTo>
                    <a:pt x="874" y="53399"/>
                  </a:lnTo>
                  <a:lnTo>
                    <a:pt x="1015" y="53732"/>
                  </a:lnTo>
                  <a:lnTo>
                    <a:pt x="1169" y="54066"/>
                  </a:lnTo>
                  <a:lnTo>
                    <a:pt x="1336" y="54374"/>
                  </a:lnTo>
                  <a:lnTo>
                    <a:pt x="1502" y="54669"/>
                  </a:lnTo>
                  <a:lnTo>
                    <a:pt x="1669" y="54951"/>
                  </a:lnTo>
                  <a:lnTo>
                    <a:pt x="1669" y="54951"/>
                  </a:lnTo>
                  <a:lnTo>
                    <a:pt x="2247" y="55875"/>
                  </a:lnTo>
                  <a:lnTo>
                    <a:pt x="2696" y="56633"/>
                  </a:lnTo>
                  <a:lnTo>
                    <a:pt x="2888" y="56966"/>
                  </a:lnTo>
                  <a:lnTo>
                    <a:pt x="3055" y="57287"/>
                  </a:lnTo>
                  <a:lnTo>
                    <a:pt x="3209" y="57582"/>
                  </a:lnTo>
                  <a:lnTo>
                    <a:pt x="3338" y="57890"/>
                  </a:lnTo>
                  <a:lnTo>
                    <a:pt x="3479" y="58185"/>
                  </a:lnTo>
                  <a:lnTo>
                    <a:pt x="3594" y="58506"/>
                  </a:lnTo>
                  <a:lnTo>
                    <a:pt x="3851" y="59186"/>
                  </a:lnTo>
                  <a:lnTo>
                    <a:pt x="4146" y="60008"/>
                  </a:lnTo>
                  <a:lnTo>
                    <a:pt x="4492" y="61021"/>
                  </a:lnTo>
                  <a:lnTo>
                    <a:pt x="4492" y="61021"/>
                  </a:lnTo>
                  <a:lnTo>
                    <a:pt x="4621" y="61355"/>
                  </a:lnTo>
                  <a:lnTo>
                    <a:pt x="4749" y="61650"/>
                  </a:lnTo>
                  <a:lnTo>
                    <a:pt x="4877" y="61920"/>
                  </a:lnTo>
                  <a:lnTo>
                    <a:pt x="5031" y="62164"/>
                  </a:lnTo>
                  <a:lnTo>
                    <a:pt x="5173" y="62382"/>
                  </a:lnTo>
                  <a:lnTo>
                    <a:pt x="5327" y="62574"/>
                  </a:lnTo>
                  <a:lnTo>
                    <a:pt x="5481" y="62741"/>
                  </a:lnTo>
                  <a:lnTo>
                    <a:pt x="5647" y="62895"/>
                  </a:lnTo>
                  <a:lnTo>
                    <a:pt x="5814" y="63011"/>
                  </a:lnTo>
                  <a:lnTo>
                    <a:pt x="5981" y="63126"/>
                  </a:lnTo>
                  <a:lnTo>
                    <a:pt x="6161" y="63203"/>
                  </a:lnTo>
                  <a:lnTo>
                    <a:pt x="6328" y="63267"/>
                  </a:lnTo>
                  <a:lnTo>
                    <a:pt x="6494" y="63319"/>
                  </a:lnTo>
                  <a:lnTo>
                    <a:pt x="6674" y="63357"/>
                  </a:lnTo>
                  <a:lnTo>
                    <a:pt x="6854" y="63383"/>
                  </a:lnTo>
                  <a:lnTo>
                    <a:pt x="7021" y="63383"/>
                  </a:lnTo>
                  <a:lnTo>
                    <a:pt x="7021" y="63383"/>
                  </a:lnTo>
                  <a:lnTo>
                    <a:pt x="7264" y="63370"/>
                  </a:lnTo>
                  <a:lnTo>
                    <a:pt x="7495" y="63344"/>
                  </a:lnTo>
                  <a:lnTo>
                    <a:pt x="7714" y="63293"/>
                  </a:lnTo>
                  <a:lnTo>
                    <a:pt x="7945" y="63229"/>
                  </a:lnTo>
                  <a:lnTo>
                    <a:pt x="8150" y="63152"/>
                  </a:lnTo>
                  <a:lnTo>
                    <a:pt x="8355" y="63062"/>
                  </a:lnTo>
                  <a:lnTo>
                    <a:pt x="8548" y="62972"/>
                  </a:lnTo>
                  <a:lnTo>
                    <a:pt x="8715" y="62882"/>
                  </a:lnTo>
                  <a:lnTo>
                    <a:pt x="9023" y="62690"/>
                  </a:lnTo>
                  <a:lnTo>
                    <a:pt x="9266" y="62523"/>
                  </a:lnTo>
                  <a:lnTo>
                    <a:pt x="9459" y="62369"/>
                  </a:lnTo>
                  <a:lnTo>
                    <a:pt x="9459" y="62369"/>
                  </a:lnTo>
                  <a:lnTo>
                    <a:pt x="9831" y="63370"/>
                  </a:lnTo>
                  <a:lnTo>
                    <a:pt x="10024" y="63832"/>
                  </a:lnTo>
                  <a:lnTo>
                    <a:pt x="10203" y="64281"/>
                  </a:lnTo>
                  <a:lnTo>
                    <a:pt x="10396" y="64717"/>
                  </a:lnTo>
                  <a:lnTo>
                    <a:pt x="10575" y="65128"/>
                  </a:lnTo>
                  <a:lnTo>
                    <a:pt x="10781" y="65526"/>
                  </a:lnTo>
                  <a:lnTo>
                    <a:pt x="10973" y="65924"/>
                  </a:lnTo>
                  <a:lnTo>
                    <a:pt x="11178" y="66296"/>
                  </a:lnTo>
                  <a:lnTo>
                    <a:pt x="11397" y="66668"/>
                  </a:lnTo>
                  <a:lnTo>
                    <a:pt x="11628" y="67040"/>
                  </a:lnTo>
                  <a:lnTo>
                    <a:pt x="11859" y="67399"/>
                  </a:lnTo>
                  <a:lnTo>
                    <a:pt x="12102" y="67759"/>
                  </a:lnTo>
                  <a:lnTo>
                    <a:pt x="12372" y="68118"/>
                  </a:lnTo>
                  <a:lnTo>
                    <a:pt x="12641" y="68477"/>
                  </a:lnTo>
                  <a:lnTo>
                    <a:pt x="12937" y="68850"/>
                  </a:lnTo>
                  <a:lnTo>
                    <a:pt x="13245" y="69209"/>
                  </a:lnTo>
                  <a:lnTo>
                    <a:pt x="13578" y="69594"/>
                  </a:lnTo>
                  <a:lnTo>
                    <a:pt x="13925" y="69979"/>
                  </a:lnTo>
                  <a:lnTo>
                    <a:pt x="14297" y="70377"/>
                  </a:lnTo>
                  <a:lnTo>
                    <a:pt x="15118" y="71198"/>
                  </a:lnTo>
                  <a:lnTo>
                    <a:pt x="16029" y="72109"/>
                  </a:lnTo>
                  <a:lnTo>
                    <a:pt x="17056" y="73084"/>
                  </a:lnTo>
                  <a:lnTo>
                    <a:pt x="18211" y="74162"/>
                  </a:lnTo>
                  <a:lnTo>
                    <a:pt x="20919" y="76665"/>
                  </a:lnTo>
                  <a:lnTo>
                    <a:pt x="20919" y="76665"/>
                  </a:lnTo>
                  <a:lnTo>
                    <a:pt x="20919" y="76665"/>
                  </a:lnTo>
                  <a:lnTo>
                    <a:pt x="21496" y="77191"/>
                  </a:lnTo>
                  <a:lnTo>
                    <a:pt x="21496" y="77191"/>
                  </a:lnTo>
                  <a:lnTo>
                    <a:pt x="22125" y="77743"/>
                  </a:lnTo>
                  <a:lnTo>
                    <a:pt x="22715" y="78269"/>
                  </a:lnTo>
                  <a:lnTo>
                    <a:pt x="23293" y="78744"/>
                  </a:lnTo>
                  <a:lnTo>
                    <a:pt x="23845" y="79206"/>
                  </a:lnTo>
                  <a:lnTo>
                    <a:pt x="23845" y="79206"/>
                  </a:lnTo>
                  <a:lnTo>
                    <a:pt x="23845" y="79206"/>
                  </a:lnTo>
                  <a:lnTo>
                    <a:pt x="23845" y="79206"/>
                  </a:lnTo>
                  <a:lnTo>
                    <a:pt x="23883" y="79244"/>
                  </a:lnTo>
                  <a:lnTo>
                    <a:pt x="23883" y="79244"/>
                  </a:lnTo>
                  <a:lnTo>
                    <a:pt x="24319" y="79578"/>
                  </a:lnTo>
                  <a:lnTo>
                    <a:pt x="24743" y="79899"/>
                  </a:lnTo>
                  <a:lnTo>
                    <a:pt x="25141" y="80207"/>
                  </a:lnTo>
                  <a:lnTo>
                    <a:pt x="25539" y="80476"/>
                  </a:lnTo>
                  <a:lnTo>
                    <a:pt x="25911" y="80746"/>
                  </a:lnTo>
                  <a:lnTo>
                    <a:pt x="26283" y="80990"/>
                  </a:lnTo>
                  <a:lnTo>
                    <a:pt x="26642" y="81208"/>
                  </a:lnTo>
                  <a:lnTo>
                    <a:pt x="26989" y="81426"/>
                  </a:lnTo>
                  <a:lnTo>
                    <a:pt x="27322" y="81606"/>
                  </a:lnTo>
                  <a:lnTo>
                    <a:pt x="27656" y="81785"/>
                  </a:lnTo>
                  <a:lnTo>
                    <a:pt x="27977" y="81952"/>
                  </a:lnTo>
                  <a:lnTo>
                    <a:pt x="28285" y="82093"/>
                  </a:lnTo>
                  <a:lnTo>
                    <a:pt x="28593" y="82234"/>
                  </a:lnTo>
                  <a:lnTo>
                    <a:pt x="28888" y="82350"/>
                  </a:lnTo>
                  <a:lnTo>
                    <a:pt x="29170" y="82453"/>
                  </a:lnTo>
                  <a:lnTo>
                    <a:pt x="29453" y="82555"/>
                  </a:lnTo>
                  <a:lnTo>
                    <a:pt x="29735" y="82632"/>
                  </a:lnTo>
                  <a:lnTo>
                    <a:pt x="30004" y="82709"/>
                  </a:lnTo>
                  <a:lnTo>
                    <a:pt x="30274" y="82773"/>
                  </a:lnTo>
                  <a:lnTo>
                    <a:pt x="30543" y="82838"/>
                  </a:lnTo>
                  <a:lnTo>
                    <a:pt x="31070" y="82915"/>
                  </a:lnTo>
                  <a:lnTo>
                    <a:pt x="31583" y="82979"/>
                  </a:lnTo>
                  <a:lnTo>
                    <a:pt x="32096" y="83017"/>
                  </a:lnTo>
                  <a:lnTo>
                    <a:pt x="32610" y="83030"/>
                  </a:lnTo>
                  <a:lnTo>
                    <a:pt x="33123" y="83043"/>
                  </a:lnTo>
                  <a:lnTo>
                    <a:pt x="33649" y="83043"/>
                  </a:lnTo>
                  <a:lnTo>
                    <a:pt x="33649" y="83043"/>
                  </a:lnTo>
                  <a:lnTo>
                    <a:pt x="33880" y="83043"/>
                  </a:lnTo>
                  <a:lnTo>
                    <a:pt x="33880" y="83043"/>
                  </a:lnTo>
                  <a:lnTo>
                    <a:pt x="34111" y="83043"/>
                  </a:lnTo>
                  <a:lnTo>
                    <a:pt x="34111" y="83043"/>
                  </a:lnTo>
                  <a:lnTo>
                    <a:pt x="34445" y="83043"/>
                  </a:lnTo>
                  <a:lnTo>
                    <a:pt x="34445" y="13"/>
                  </a:lnTo>
                  <a:lnTo>
                    <a:pt x="34445" y="13"/>
                  </a:lnTo>
                  <a:lnTo>
                    <a:pt x="33880" y="1"/>
                  </a:lnTo>
                  <a:lnTo>
                    <a:pt x="3388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52;p37">
              <a:extLst>
                <a:ext uri="{FF2B5EF4-FFF2-40B4-BE49-F238E27FC236}">
                  <a16:creationId xmlns:a16="http://schemas.microsoft.com/office/drawing/2014/main" id="{F4309D6F-EFC4-4C17-8F42-51402C722965}"/>
                </a:ext>
              </a:extLst>
            </p:cNvPr>
            <p:cNvSpPr/>
            <p:nvPr/>
          </p:nvSpPr>
          <p:spPr>
            <a:xfrm>
              <a:off x="4293775" y="587500"/>
              <a:ext cx="1752700" cy="1262775"/>
            </a:xfrm>
            <a:custGeom>
              <a:avLst/>
              <a:gdLst/>
              <a:ahLst/>
              <a:cxnLst/>
              <a:rect l="l" t="t" r="r" b="b"/>
              <a:pathLst>
                <a:path w="70108" h="50511" extrusionOk="0">
                  <a:moveTo>
                    <a:pt x="38833" y="0"/>
                  </a:moveTo>
                  <a:lnTo>
                    <a:pt x="38204" y="13"/>
                  </a:lnTo>
                  <a:lnTo>
                    <a:pt x="37601" y="39"/>
                  </a:lnTo>
                  <a:lnTo>
                    <a:pt x="36998" y="77"/>
                  </a:lnTo>
                  <a:lnTo>
                    <a:pt x="36408" y="128"/>
                  </a:lnTo>
                  <a:lnTo>
                    <a:pt x="35830" y="180"/>
                  </a:lnTo>
                  <a:lnTo>
                    <a:pt x="35266" y="244"/>
                  </a:lnTo>
                  <a:lnTo>
                    <a:pt x="34714" y="321"/>
                  </a:lnTo>
                  <a:lnTo>
                    <a:pt x="34162" y="398"/>
                  </a:lnTo>
                  <a:lnTo>
                    <a:pt x="33636" y="488"/>
                  </a:lnTo>
                  <a:lnTo>
                    <a:pt x="33110" y="590"/>
                  </a:lnTo>
                  <a:lnTo>
                    <a:pt x="32596" y="693"/>
                  </a:lnTo>
                  <a:lnTo>
                    <a:pt x="32096" y="809"/>
                  </a:lnTo>
                  <a:lnTo>
                    <a:pt x="31146" y="1040"/>
                  </a:lnTo>
                  <a:lnTo>
                    <a:pt x="30235" y="1283"/>
                  </a:lnTo>
                  <a:lnTo>
                    <a:pt x="29388" y="1553"/>
                  </a:lnTo>
                  <a:lnTo>
                    <a:pt x="28593" y="1810"/>
                  </a:lnTo>
                  <a:lnTo>
                    <a:pt x="27848" y="2079"/>
                  </a:lnTo>
                  <a:lnTo>
                    <a:pt x="27181" y="2349"/>
                  </a:lnTo>
                  <a:lnTo>
                    <a:pt x="26565" y="2605"/>
                  </a:lnTo>
                  <a:lnTo>
                    <a:pt x="26013" y="2849"/>
                  </a:lnTo>
                  <a:lnTo>
                    <a:pt x="25538" y="3080"/>
                  </a:lnTo>
                  <a:lnTo>
                    <a:pt x="25115" y="3273"/>
                  </a:lnTo>
                  <a:lnTo>
                    <a:pt x="24781" y="3452"/>
                  </a:lnTo>
                  <a:lnTo>
                    <a:pt x="24306" y="3709"/>
                  </a:lnTo>
                  <a:lnTo>
                    <a:pt x="24152" y="3812"/>
                  </a:lnTo>
                  <a:lnTo>
                    <a:pt x="23357" y="3901"/>
                  </a:lnTo>
                  <a:lnTo>
                    <a:pt x="22587" y="4017"/>
                  </a:lnTo>
                  <a:lnTo>
                    <a:pt x="21830" y="4132"/>
                  </a:lnTo>
                  <a:lnTo>
                    <a:pt x="21085" y="4274"/>
                  </a:lnTo>
                  <a:lnTo>
                    <a:pt x="20367" y="4428"/>
                  </a:lnTo>
                  <a:lnTo>
                    <a:pt x="19661" y="4594"/>
                  </a:lnTo>
                  <a:lnTo>
                    <a:pt x="18968" y="4761"/>
                  </a:lnTo>
                  <a:lnTo>
                    <a:pt x="18288" y="4954"/>
                  </a:lnTo>
                  <a:lnTo>
                    <a:pt x="17633" y="5159"/>
                  </a:lnTo>
                  <a:lnTo>
                    <a:pt x="16979" y="5364"/>
                  </a:lnTo>
                  <a:lnTo>
                    <a:pt x="16350" y="5595"/>
                  </a:lnTo>
                  <a:lnTo>
                    <a:pt x="15734" y="5839"/>
                  </a:lnTo>
                  <a:lnTo>
                    <a:pt x="15131" y="6083"/>
                  </a:lnTo>
                  <a:lnTo>
                    <a:pt x="14553" y="6340"/>
                  </a:lnTo>
                  <a:lnTo>
                    <a:pt x="13976" y="6609"/>
                  </a:lnTo>
                  <a:lnTo>
                    <a:pt x="13424" y="6891"/>
                  </a:lnTo>
                  <a:lnTo>
                    <a:pt x="12885" y="7187"/>
                  </a:lnTo>
                  <a:lnTo>
                    <a:pt x="12346" y="7495"/>
                  </a:lnTo>
                  <a:lnTo>
                    <a:pt x="11833" y="7803"/>
                  </a:lnTo>
                  <a:lnTo>
                    <a:pt x="11332" y="8123"/>
                  </a:lnTo>
                  <a:lnTo>
                    <a:pt x="10845" y="8457"/>
                  </a:lnTo>
                  <a:lnTo>
                    <a:pt x="10370" y="8804"/>
                  </a:lnTo>
                  <a:lnTo>
                    <a:pt x="9908" y="9150"/>
                  </a:lnTo>
                  <a:lnTo>
                    <a:pt x="9459" y="9522"/>
                  </a:lnTo>
                  <a:lnTo>
                    <a:pt x="9022" y="9882"/>
                  </a:lnTo>
                  <a:lnTo>
                    <a:pt x="8599" y="10267"/>
                  </a:lnTo>
                  <a:lnTo>
                    <a:pt x="8201" y="10652"/>
                  </a:lnTo>
                  <a:lnTo>
                    <a:pt x="7803" y="11037"/>
                  </a:lnTo>
                  <a:lnTo>
                    <a:pt x="7405" y="11447"/>
                  </a:lnTo>
                  <a:lnTo>
                    <a:pt x="7033" y="11858"/>
                  </a:lnTo>
                  <a:lnTo>
                    <a:pt x="6674" y="12268"/>
                  </a:lnTo>
                  <a:lnTo>
                    <a:pt x="6327" y="12692"/>
                  </a:lnTo>
                  <a:lnTo>
                    <a:pt x="5994" y="13128"/>
                  </a:lnTo>
                  <a:lnTo>
                    <a:pt x="5660" y="13565"/>
                  </a:lnTo>
                  <a:lnTo>
                    <a:pt x="5339" y="14001"/>
                  </a:lnTo>
                  <a:lnTo>
                    <a:pt x="5044" y="14450"/>
                  </a:lnTo>
                  <a:lnTo>
                    <a:pt x="4749" y="14912"/>
                  </a:lnTo>
                  <a:lnTo>
                    <a:pt x="4467" y="15374"/>
                  </a:lnTo>
                  <a:lnTo>
                    <a:pt x="4184" y="15836"/>
                  </a:lnTo>
                  <a:lnTo>
                    <a:pt x="3928" y="16311"/>
                  </a:lnTo>
                  <a:lnTo>
                    <a:pt x="3671" y="16786"/>
                  </a:lnTo>
                  <a:lnTo>
                    <a:pt x="3440" y="17261"/>
                  </a:lnTo>
                  <a:lnTo>
                    <a:pt x="3196" y="17748"/>
                  </a:lnTo>
                  <a:lnTo>
                    <a:pt x="2978" y="18236"/>
                  </a:lnTo>
                  <a:lnTo>
                    <a:pt x="2773" y="18736"/>
                  </a:lnTo>
                  <a:lnTo>
                    <a:pt x="2567" y="19237"/>
                  </a:lnTo>
                  <a:lnTo>
                    <a:pt x="2375" y="19737"/>
                  </a:lnTo>
                  <a:lnTo>
                    <a:pt x="2182" y="20238"/>
                  </a:lnTo>
                  <a:lnTo>
                    <a:pt x="2003" y="20751"/>
                  </a:lnTo>
                  <a:lnTo>
                    <a:pt x="1836" y="21252"/>
                  </a:lnTo>
                  <a:lnTo>
                    <a:pt x="1682" y="21765"/>
                  </a:lnTo>
                  <a:lnTo>
                    <a:pt x="1528" y="22291"/>
                  </a:lnTo>
                  <a:lnTo>
                    <a:pt x="1387" y="22804"/>
                  </a:lnTo>
                  <a:lnTo>
                    <a:pt x="1258" y="23318"/>
                  </a:lnTo>
                  <a:lnTo>
                    <a:pt x="1130" y="23844"/>
                  </a:lnTo>
                  <a:lnTo>
                    <a:pt x="1002" y="24370"/>
                  </a:lnTo>
                  <a:lnTo>
                    <a:pt x="796" y="25409"/>
                  </a:lnTo>
                  <a:lnTo>
                    <a:pt x="604" y="26462"/>
                  </a:lnTo>
                  <a:lnTo>
                    <a:pt x="450" y="27514"/>
                  </a:lnTo>
                  <a:lnTo>
                    <a:pt x="309" y="28566"/>
                  </a:lnTo>
                  <a:lnTo>
                    <a:pt x="206" y="29619"/>
                  </a:lnTo>
                  <a:lnTo>
                    <a:pt x="129" y="30658"/>
                  </a:lnTo>
                  <a:lnTo>
                    <a:pt x="65" y="31698"/>
                  </a:lnTo>
                  <a:lnTo>
                    <a:pt x="26" y="32724"/>
                  </a:lnTo>
                  <a:lnTo>
                    <a:pt x="1" y="33751"/>
                  </a:lnTo>
                  <a:lnTo>
                    <a:pt x="1" y="34752"/>
                  </a:lnTo>
                  <a:lnTo>
                    <a:pt x="13" y="35753"/>
                  </a:lnTo>
                  <a:lnTo>
                    <a:pt x="39" y="36728"/>
                  </a:lnTo>
                  <a:lnTo>
                    <a:pt x="90" y="37678"/>
                  </a:lnTo>
                  <a:lnTo>
                    <a:pt x="142" y="38627"/>
                  </a:lnTo>
                  <a:lnTo>
                    <a:pt x="219" y="39539"/>
                  </a:lnTo>
                  <a:lnTo>
                    <a:pt x="296" y="40437"/>
                  </a:lnTo>
                  <a:lnTo>
                    <a:pt x="386" y="41297"/>
                  </a:lnTo>
                  <a:lnTo>
                    <a:pt x="475" y="42144"/>
                  </a:lnTo>
                  <a:lnTo>
                    <a:pt x="578" y="42952"/>
                  </a:lnTo>
                  <a:lnTo>
                    <a:pt x="681" y="43735"/>
                  </a:lnTo>
                  <a:lnTo>
                    <a:pt x="796" y="44492"/>
                  </a:lnTo>
                  <a:lnTo>
                    <a:pt x="912" y="45198"/>
                  </a:lnTo>
                  <a:lnTo>
                    <a:pt x="1143" y="46520"/>
                  </a:lnTo>
                  <a:lnTo>
                    <a:pt x="1361" y="47675"/>
                  </a:lnTo>
                  <a:lnTo>
                    <a:pt x="1566" y="48650"/>
                  </a:lnTo>
                  <a:lnTo>
                    <a:pt x="1746" y="49446"/>
                  </a:lnTo>
                  <a:lnTo>
                    <a:pt x="1887" y="50023"/>
                  </a:lnTo>
                  <a:lnTo>
                    <a:pt x="2015" y="50511"/>
                  </a:lnTo>
                  <a:lnTo>
                    <a:pt x="2028" y="50498"/>
                  </a:lnTo>
                  <a:lnTo>
                    <a:pt x="2182" y="50318"/>
                  </a:lnTo>
                  <a:lnTo>
                    <a:pt x="2336" y="50151"/>
                  </a:lnTo>
                  <a:lnTo>
                    <a:pt x="2516" y="49997"/>
                  </a:lnTo>
                  <a:lnTo>
                    <a:pt x="2696" y="49856"/>
                  </a:lnTo>
                  <a:lnTo>
                    <a:pt x="2901" y="49728"/>
                  </a:lnTo>
                  <a:lnTo>
                    <a:pt x="3132" y="49625"/>
                  </a:lnTo>
                  <a:lnTo>
                    <a:pt x="3363" y="49523"/>
                  </a:lnTo>
                  <a:lnTo>
                    <a:pt x="3620" y="49446"/>
                  </a:lnTo>
                  <a:lnTo>
                    <a:pt x="3889" y="49382"/>
                  </a:lnTo>
                  <a:lnTo>
                    <a:pt x="4184" y="49330"/>
                  </a:lnTo>
                  <a:lnTo>
                    <a:pt x="4492" y="49305"/>
                  </a:lnTo>
                  <a:lnTo>
                    <a:pt x="4813" y="49292"/>
                  </a:lnTo>
                  <a:lnTo>
                    <a:pt x="5160" y="49305"/>
                  </a:lnTo>
                  <a:lnTo>
                    <a:pt x="5519" y="49330"/>
                  </a:lnTo>
                  <a:lnTo>
                    <a:pt x="5904" y="49382"/>
                  </a:lnTo>
                  <a:lnTo>
                    <a:pt x="6302" y="49446"/>
                  </a:lnTo>
                  <a:lnTo>
                    <a:pt x="6276" y="49151"/>
                  </a:lnTo>
                  <a:lnTo>
                    <a:pt x="6263" y="48855"/>
                  </a:lnTo>
                  <a:lnTo>
                    <a:pt x="6289" y="48547"/>
                  </a:lnTo>
                  <a:lnTo>
                    <a:pt x="6327" y="48239"/>
                  </a:lnTo>
                  <a:lnTo>
                    <a:pt x="6391" y="47931"/>
                  </a:lnTo>
                  <a:lnTo>
                    <a:pt x="6481" y="47623"/>
                  </a:lnTo>
                  <a:lnTo>
                    <a:pt x="6597" y="47303"/>
                  </a:lnTo>
                  <a:lnTo>
                    <a:pt x="6725" y="46982"/>
                  </a:lnTo>
                  <a:lnTo>
                    <a:pt x="6892" y="46648"/>
                  </a:lnTo>
                  <a:lnTo>
                    <a:pt x="7072" y="46327"/>
                  </a:lnTo>
                  <a:lnTo>
                    <a:pt x="7264" y="45981"/>
                  </a:lnTo>
                  <a:lnTo>
                    <a:pt x="7482" y="45647"/>
                  </a:lnTo>
                  <a:lnTo>
                    <a:pt x="7726" y="45301"/>
                  </a:lnTo>
                  <a:lnTo>
                    <a:pt x="7996" y="44954"/>
                  </a:lnTo>
                  <a:lnTo>
                    <a:pt x="8278" y="44608"/>
                  </a:lnTo>
                  <a:lnTo>
                    <a:pt x="8573" y="44248"/>
                  </a:lnTo>
                  <a:lnTo>
                    <a:pt x="8894" y="43902"/>
                  </a:lnTo>
                  <a:lnTo>
                    <a:pt x="9228" y="43530"/>
                  </a:lnTo>
                  <a:lnTo>
                    <a:pt x="9587" y="43170"/>
                  </a:lnTo>
                  <a:lnTo>
                    <a:pt x="9959" y="42798"/>
                  </a:lnTo>
                  <a:lnTo>
                    <a:pt x="10357" y="42426"/>
                  </a:lnTo>
                  <a:lnTo>
                    <a:pt x="10768" y="42041"/>
                  </a:lnTo>
                  <a:lnTo>
                    <a:pt x="11191" y="41669"/>
                  </a:lnTo>
                  <a:lnTo>
                    <a:pt x="11640" y="41271"/>
                  </a:lnTo>
                  <a:lnTo>
                    <a:pt x="12564" y="40488"/>
                  </a:lnTo>
                  <a:lnTo>
                    <a:pt x="13565" y="39693"/>
                  </a:lnTo>
                  <a:lnTo>
                    <a:pt x="14617" y="38884"/>
                  </a:lnTo>
                  <a:lnTo>
                    <a:pt x="15721" y="38050"/>
                  </a:lnTo>
                  <a:lnTo>
                    <a:pt x="16273" y="37626"/>
                  </a:lnTo>
                  <a:lnTo>
                    <a:pt x="16812" y="37190"/>
                  </a:lnTo>
                  <a:lnTo>
                    <a:pt x="17325" y="36741"/>
                  </a:lnTo>
                  <a:lnTo>
                    <a:pt x="17813" y="36292"/>
                  </a:lnTo>
                  <a:lnTo>
                    <a:pt x="18288" y="35843"/>
                  </a:lnTo>
                  <a:lnTo>
                    <a:pt x="18737" y="35381"/>
                  </a:lnTo>
                  <a:lnTo>
                    <a:pt x="19173" y="34919"/>
                  </a:lnTo>
                  <a:lnTo>
                    <a:pt x="19584" y="34444"/>
                  </a:lnTo>
                  <a:lnTo>
                    <a:pt x="19982" y="33982"/>
                  </a:lnTo>
                  <a:lnTo>
                    <a:pt x="20354" y="33520"/>
                  </a:lnTo>
                  <a:lnTo>
                    <a:pt x="20700" y="33071"/>
                  </a:lnTo>
                  <a:lnTo>
                    <a:pt x="21034" y="32622"/>
                  </a:lnTo>
                  <a:lnTo>
                    <a:pt x="21355" y="32172"/>
                  </a:lnTo>
                  <a:lnTo>
                    <a:pt x="21650" y="31736"/>
                  </a:lnTo>
                  <a:lnTo>
                    <a:pt x="21932" y="31313"/>
                  </a:lnTo>
                  <a:lnTo>
                    <a:pt x="22202" y="30889"/>
                  </a:lnTo>
                  <a:lnTo>
                    <a:pt x="22446" y="30491"/>
                  </a:lnTo>
                  <a:lnTo>
                    <a:pt x="22664" y="30106"/>
                  </a:lnTo>
                  <a:lnTo>
                    <a:pt x="23074" y="29375"/>
                  </a:lnTo>
                  <a:lnTo>
                    <a:pt x="23408" y="28733"/>
                  </a:lnTo>
                  <a:lnTo>
                    <a:pt x="23678" y="28181"/>
                  </a:lnTo>
                  <a:lnTo>
                    <a:pt x="23883" y="27719"/>
                  </a:lnTo>
                  <a:lnTo>
                    <a:pt x="24037" y="27386"/>
                  </a:lnTo>
                  <a:lnTo>
                    <a:pt x="24152" y="27091"/>
                  </a:lnTo>
                  <a:lnTo>
                    <a:pt x="24216" y="27219"/>
                  </a:lnTo>
                  <a:lnTo>
                    <a:pt x="24435" y="27591"/>
                  </a:lnTo>
                  <a:lnTo>
                    <a:pt x="24807" y="28169"/>
                  </a:lnTo>
                  <a:lnTo>
                    <a:pt x="25051" y="28528"/>
                  </a:lnTo>
                  <a:lnTo>
                    <a:pt x="25333" y="28926"/>
                  </a:lnTo>
                  <a:lnTo>
                    <a:pt x="25654" y="29362"/>
                  </a:lnTo>
                  <a:lnTo>
                    <a:pt x="26013" y="29824"/>
                  </a:lnTo>
                  <a:lnTo>
                    <a:pt x="26411" y="30337"/>
                  </a:lnTo>
                  <a:lnTo>
                    <a:pt x="26860" y="30863"/>
                  </a:lnTo>
                  <a:lnTo>
                    <a:pt x="27348" y="31415"/>
                  </a:lnTo>
                  <a:lnTo>
                    <a:pt x="27874" y="31980"/>
                  </a:lnTo>
                  <a:lnTo>
                    <a:pt x="28439" y="32570"/>
                  </a:lnTo>
                  <a:lnTo>
                    <a:pt x="29055" y="33173"/>
                  </a:lnTo>
                  <a:lnTo>
                    <a:pt x="29722" y="33777"/>
                  </a:lnTo>
                  <a:lnTo>
                    <a:pt x="30415" y="34393"/>
                  </a:lnTo>
                  <a:lnTo>
                    <a:pt x="31172" y="35009"/>
                  </a:lnTo>
                  <a:lnTo>
                    <a:pt x="31557" y="35317"/>
                  </a:lnTo>
                  <a:lnTo>
                    <a:pt x="31968" y="35625"/>
                  </a:lnTo>
                  <a:lnTo>
                    <a:pt x="32378" y="35933"/>
                  </a:lnTo>
                  <a:lnTo>
                    <a:pt x="32815" y="36228"/>
                  </a:lnTo>
                  <a:lnTo>
                    <a:pt x="33251" y="36536"/>
                  </a:lnTo>
                  <a:lnTo>
                    <a:pt x="33700" y="36831"/>
                  </a:lnTo>
                  <a:lnTo>
                    <a:pt x="34162" y="37126"/>
                  </a:lnTo>
                  <a:lnTo>
                    <a:pt x="34637" y="37421"/>
                  </a:lnTo>
                  <a:lnTo>
                    <a:pt x="35125" y="37703"/>
                  </a:lnTo>
                  <a:lnTo>
                    <a:pt x="35625" y="37986"/>
                  </a:lnTo>
                  <a:lnTo>
                    <a:pt x="36126" y="38268"/>
                  </a:lnTo>
                  <a:lnTo>
                    <a:pt x="36652" y="38538"/>
                  </a:lnTo>
                  <a:lnTo>
                    <a:pt x="37191" y="38807"/>
                  </a:lnTo>
                  <a:lnTo>
                    <a:pt x="37742" y="39064"/>
                  </a:lnTo>
                  <a:lnTo>
                    <a:pt x="38294" y="39320"/>
                  </a:lnTo>
                  <a:lnTo>
                    <a:pt x="38872" y="39564"/>
                  </a:lnTo>
                  <a:lnTo>
                    <a:pt x="39462" y="39795"/>
                  </a:lnTo>
                  <a:lnTo>
                    <a:pt x="40052" y="40026"/>
                  </a:lnTo>
                  <a:lnTo>
                    <a:pt x="40668" y="40244"/>
                  </a:lnTo>
                  <a:lnTo>
                    <a:pt x="41284" y="40463"/>
                  </a:lnTo>
                  <a:lnTo>
                    <a:pt x="41926" y="40668"/>
                  </a:lnTo>
                  <a:lnTo>
                    <a:pt x="42581" y="40860"/>
                  </a:lnTo>
                  <a:lnTo>
                    <a:pt x="43235" y="41040"/>
                  </a:lnTo>
                  <a:lnTo>
                    <a:pt x="43915" y="41207"/>
                  </a:lnTo>
                  <a:lnTo>
                    <a:pt x="44608" y="41361"/>
                  </a:lnTo>
                  <a:lnTo>
                    <a:pt x="45301" y="41515"/>
                  </a:lnTo>
                  <a:lnTo>
                    <a:pt x="46687" y="41797"/>
                  </a:lnTo>
                  <a:lnTo>
                    <a:pt x="48009" y="42067"/>
                  </a:lnTo>
                  <a:lnTo>
                    <a:pt x="49254" y="42336"/>
                  </a:lnTo>
                  <a:lnTo>
                    <a:pt x="50434" y="42606"/>
                  </a:lnTo>
                  <a:lnTo>
                    <a:pt x="51551" y="42862"/>
                  </a:lnTo>
                  <a:lnTo>
                    <a:pt x="52616" y="43132"/>
                  </a:lnTo>
                  <a:lnTo>
                    <a:pt x="53617" y="43388"/>
                  </a:lnTo>
                  <a:lnTo>
                    <a:pt x="54554" y="43632"/>
                  </a:lnTo>
                  <a:lnTo>
                    <a:pt x="55439" y="43889"/>
                  </a:lnTo>
                  <a:lnTo>
                    <a:pt x="56260" y="44133"/>
                  </a:lnTo>
                  <a:lnTo>
                    <a:pt x="57043" y="44377"/>
                  </a:lnTo>
                  <a:lnTo>
                    <a:pt x="57762" y="44620"/>
                  </a:lnTo>
                  <a:lnTo>
                    <a:pt x="58442" y="44851"/>
                  </a:lnTo>
                  <a:lnTo>
                    <a:pt x="59071" y="45095"/>
                  </a:lnTo>
                  <a:lnTo>
                    <a:pt x="59648" y="45326"/>
                  </a:lnTo>
                  <a:lnTo>
                    <a:pt x="60187" y="45570"/>
                  </a:lnTo>
                  <a:lnTo>
                    <a:pt x="60675" y="45801"/>
                  </a:lnTo>
                  <a:lnTo>
                    <a:pt x="61124" y="46032"/>
                  </a:lnTo>
                  <a:lnTo>
                    <a:pt x="61535" y="46276"/>
                  </a:lnTo>
                  <a:lnTo>
                    <a:pt x="61907" y="46507"/>
                  </a:lnTo>
                  <a:lnTo>
                    <a:pt x="62253" y="46751"/>
                  </a:lnTo>
                  <a:lnTo>
                    <a:pt x="62549" y="46982"/>
                  </a:lnTo>
                  <a:lnTo>
                    <a:pt x="62818" y="47213"/>
                  </a:lnTo>
                  <a:lnTo>
                    <a:pt x="63062" y="47457"/>
                  </a:lnTo>
                  <a:lnTo>
                    <a:pt x="63267" y="47700"/>
                  </a:lnTo>
                  <a:lnTo>
                    <a:pt x="63447" y="47944"/>
                  </a:lnTo>
                  <a:lnTo>
                    <a:pt x="63601" y="48188"/>
                  </a:lnTo>
                  <a:lnTo>
                    <a:pt x="63729" y="48432"/>
                  </a:lnTo>
                  <a:lnTo>
                    <a:pt x="63832" y="48676"/>
                  </a:lnTo>
                  <a:lnTo>
                    <a:pt x="63922" y="48932"/>
                  </a:lnTo>
                  <a:lnTo>
                    <a:pt x="63986" y="49189"/>
                  </a:lnTo>
                  <a:lnTo>
                    <a:pt x="64037" y="49446"/>
                  </a:lnTo>
                  <a:lnTo>
                    <a:pt x="64435" y="49382"/>
                  </a:lnTo>
                  <a:lnTo>
                    <a:pt x="64820" y="49330"/>
                  </a:lnTo>
                  <a:lnTo>
                    <a:pt x="65192" y="49305"/>
                  </a:lnTo>
                  <a:lnTo>
                    <a:pt x="65526" y="49292"/>
                  </a:lnTo>
                  <a:lnTo>
                    <a:pt x="65860" y="49305"/>
                  </a:lnTo>
                  <a:lnTo>
                    <a:pt x="66168" y="49330"/>
                  </a:lnTo>
                  <a:lnTo>
                    <a:pt x="66450" y="49382"/>
                  </a:lnTo>
                  <a:lnTo>
                    <a:pt x="66719" y="49446"/>
                  </a:lnTo>
                  <a:lnTo>
                    <a:pt x="66976" y="49523"/>
                  </a:lnTo>
                  <a:lnTo>
                    <a:pt x="67220" y="49625"/>
                  </a:lnTo>
                  <a:lnTo>
                    <a:pt x="67438" y="49728"/>
                  </a:lnTo>
                  <a:lnTo>
                    <a:pt x="67643" y="49856"/>
                  </a:lnTo>
                  <a:lnTo>
                    <a:pt x="67836" y="49997"/>
                  </a:lnTo>
                  <a:lnTo>
                    <a:pt x="68003" y="50151"/>
                  </a:lnTo>
                  <a:lnTo>
                    <a:pt x="68169" y="50318"/>
                  </a:lnTo>
                  <a:lnTo>
                    <a:pt x="68311" y="50498"/>
                  </a:lnTo>
                  <a:lnTo>
                    <a:pt x="68323" y="50511"/>
                  </a:lnTo>
                  <a:lnTo>
                    <a:pt x="68426" y="50113"/>
                  </a:lnTo>
                  <a:lnTo>
                    <a:pt x="68529" y="49638"/>
                  </a:lnTo>
                  <a:lnTo>
                    <a:pt x="68670" y="48997"/>
                  </a:lnTo>
                  <a:lnTo>
                    <a:pt x="68837" y="48188"/>
                  </a:lnTo>
                  <a:lnTo>
                    <a:pt x="69016" y="47226"/>
                  </a:lnTo>
                  <a:lnTo>
                    <a:pt x="69209" y="46135"/>
                  </a:lnTo>
                  <a:lnTo>
                    <a:pt x="69389" y="44903"/>
                  </a:lnTo>
                  <a:lnTo>
                    <a:pt x="69581" y="43555"/>
                  </a:lnTo>
                  <a:lnTo>
                    <a:pt x="69658" y="42850"/>
                  </a:lnTo>
                  <a:lnTo>
                    <a:pt x="69748" y="42105"/>
                  </a:lnTo>
                  <a:lnTo>
                    <a:pt x="69812" y="41335"/>
                  </a:lnTo>
                  <a:lnTo>
                    <a:pt x="69889" y="40552"/>
                  </a:lnTo>
                  <a:lnTo>
                    <a:pt x="69953" y="39744"/>
                  </a:lnTo>
                  <a:lnTo>
                    <a:pt x="70005" y="38910"/>
                  </a:lnTo>
                  <a:lnTo>
                    <a:pt x="70043" y="38063"/>
                  </a:lnTo>
                  <a:lnTo>
                    <a:pt x="70082" y="37190"/>
                  </a:lnTo>
                  <a:lnTo>
                    <a:pt x="70107" y="36305"/>
                  </a:lnTo>
                  <a:lnTo>
                    <a:pt x="70107" y="35406"/>
                  </a:lnTo>
                  <a:lnTo>
                    <a:pt x="70107" y="34495"/>
                  </a:lnTo>
                  <a:lnTo>
                    <a:pt x="70094" y="33571"/>
                  </a:lnTo>
                  <a:lnTo>
                    <a:pt x="70056" y="32634"/>
                  </a:lnTo>
                  <a:lnTo>
                    <a:pt x="70017" y="31685"/>
                  </a:lnTo>
                  <a:lnTo>
                    <a:pt x="69953" y="30722"/>
                  </a:lnTo>
                  <a:lnTo>
                    <a:pt x="69863" y="29760"/>
                  </a:lnTo>
                  <a:lnTo>
                    <a:pt x="69761" y="28785"/>
                  </a:lnTo>
                  <a:lnTo>
                    <a:pt x="69645" y="27809"/>
                  </a:lnTo>
                  <a:lnTo>
                    <a:pt x="69504" y="26834"/>
                  </a:lnTo>
                  <a:lnTo>
                    <a:pt x="69337" y="25859"/>
                  </a:lnTo>
                  <a:lnTo>
                    <a:pt x="69158" y="24870"/>
                  </a:lnTo>
                  <a:lnTo>
                    <a:pt x="68939" y="23882"/>
                  </a:lnTo>
                  <a:lnTo>
                    <a:pt x="68708" y="22907"/>
                  </a:lnTo>
                  <a:lnTo>
                    <a:pt x="68452" y="21932"/>
                  </a:lnTo>
                  <a:lnTo>
                    <a:pt x="68169" y="20956"/>
                  </a:lnTo>
                  <a:lnTo>
                    <a:pt x="67849" y="19981"/>
                  </a:lnTo>
                  <a:lnTo>
                    <a:pt x="67515" y="19031"/>
                  </a:lnTo>
                  <a:lnTo>
                    <a:pt x="67322" y="18544"/>
                  </a:lnTo>
                  <a:lnTo>
                    <a:pt x="67143" y="18069"/>
                  </a:lnTo>
                  <a:lnTo>
                    <a:pt x="66938" y="17594"/>
                  </a:lnTo>
                  <a:lnTo>
                    <a:pt x="66732" y="17132"/>
                  </a:lnTo>
                  <a:lnTo>
                    <a:pt x="66527" y="16657"/>
                  </a:lnTo>
                  <a:lnTo>
                    <a:pt x="66309" y="16195"/>
                  </a:lnTo>
                  <a:lnTo>
                    <a:pt x="66078" y="15733"/>
                  </a:lnTo>
                  <a:lnTo>
                    <a:pt x="65847" y="15271"/>
                  </a:lnTo>
                  <a:lnTo>
                    <a:pt x="65603" y="14822"/>
                  </a:lnTo>
                  <a:lnTo>
                    <a:pt x="65346" y="14373"/>
                  </a:lnTo>
                  <a:lnTo>
                    <a:pt x="65090" y="13924"/>
                  </a:lnTo>
                  <a:lnTo>
                    <a:pt x="64820" y="13475"/>
                  </a:lnTo>
                  <a:lnTo>
                    <a:pt x="64538" y="13038"/>
                  </a:lnTo>
                  <a:lnTo>
                    <a:pt x="64255" y="12602"/>
                  </a:lnTo>
                  <a:lnTo>
                    <a:pt x="63947" y="12166"/>
                  </a:lnTo>
                  <a:lnTo>
                    <a:pt x="63652" y="11742"/>
                  </a:lnTo>
                  <a:lnTo>
                    <a:pt x="63331" y="11319"/>
                  </a:lnTo>
                  <a:lnTo>
                    <a:pt x="63011" y="10895"/>
                  </a:lnTo>
                  <a:lnTo>
                    <a:pt x="62677" y="10485"/>
                  </a:lnTo>
                  <a:lnTo>
                    <a:pt x="62330" y="10074"/>
                  </a:lnTo>
                  <a:lnTo>
                    <a:pt x="61984" y="9676"/>
                  </a:lnTo>
                  <a:lnTo>
                    <a:pt x="61612" y="9278"/>
                  </a:lnTo>
                  <a:lnTo>
                    <a:pt x="61240" y="8893"/>
                  </a:lnTo>
                  <a:lnTo>
                    <a:pt x="60868" y="8508"/>
                  </a:lnTo>
                  <a:lnTo>
                    <a:pt x="60470" y="8123"/>
                  </a:lnTo>
                  <a:lnTo>
                    <a:pt x="60072" y="7751"/>
                  </a:lnTo>
                  <a:lnTo>
                    <a:pt x="59661" y="7379"/>
                  </a:lnTo>
                  <a:lnTo>
                    <a:pt x="59238" y="7020"/>
                  </a:lnTo>
                  <a:lnTo>
                    <a:pt x="58801" y="6673"/>
                  </a:lnTo>
                  <a:lnTo>
                    <a:pt x="58352" y="6327"/>
                  </a:lnTo>
                  <a:lnTo>
                    <a:pt x="57903" y="5980"/>
                  </a:lnTo>
                  <a:lnTo>
                    <a:pt x="57428" y="5647"/>
                  </a:lnTo>
                  <a:lnTo>
                    <a:pt x="56953" y="5326"/>
                  </a:lnTo>
                  <a:lnTo>
                    <a:pt x="56466" y="5005"/>
                  </a:lnTo>
                  <a:lnTo>
                    <a:pt x="55965" y="4697"/>
                  </a:lnTo>
                  <a:lnTo>
                    <a:pt x="55452" y="4389"/>
                  </a:lnTo>
                  <a:lnTo>
                    <a:pt x="54926" y="4094"/>
                  </a:lnTo>
                  <a:lnTo>
                    <a:pt x="54387" y="3812"/>
                  </a:lnTo>
                  <a:lnTo>
                    <a:pt x="53630" y="3414"/>
                  </a:lnTo>
                  <a:lnTo>
                    <a:pt x="52860" y="3054"/>
                  </a:lnTo>
                  <a:lnTo>
                    <a:pt x="52103" y="2708"/>
                  </a:lnTo>
                  <a:lnTo>
                    <a:pt x="51345" y="2400"/>
                  </a:lnTo>
                  <a:lnTo>
                    <a:pt x="50588" y="2105"/>
                  </a:lnTo>
                  <a:lnTo>
                    <a:pt x="49844" y="1822"/>
                  </a:lnTo>
                  <a:lnTo>
                    <a:pt x="49112" y="1579"/>
                  </a:lnTo>
                  <a:lnTo>
                    <a:pt x="48381" y="1348"/>
                  </a:lnTo>
                  <a:lnTo>
                    <a:pt x="47650" y="1129"/>
                  </a:lnTo>
                  <a:lnTo>
                    <a:pt x="46918" y="950"/>
                  </a:lnTo>
                  <a:lnTo>
                    <a:pt x="46212" y="770"/>
                  </a:lnTo>
                  <a:lnTo>
                    <a:pt x="45494" y="629"/>
                  </a:lnTo>
                  <a:lnTo>
                    <a:pt x="44801" y="488"/>
                  </a:lnTo>
                  <a:lnTo>
                    <a:pt x="44108" y="372"/>
                  </a:lnTo>
                  <a:lnTo>
                    <a:pt x="43415" y="270"/>
                  </a:lnTo>
                  <a:lnTo>
                    <a:pt x="42734" y="193"/>
                  </a:lnTo>
                  <a:lnTo>
                    <a:pt x="42067" y="116"/>
                  </a:lnTo>
                  <a:lnTo>
                    <a:pt x="41400" y="64"/>
                  </a:lnTo>
                  <a:lnTo>
                    <a:pt x="40745" y="26"/>
                  </a:lnTo>
                  <a:lnTo>
                    <a:pt x="40091" y="13"/>
                  </a:lnTo>
                  <a:lnTo>
                    <a:pt x="394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53;p37">
              <a:extLst>
                <a:ext uri="{FF2B5EF4-FFF2-40B4-BE49-F238E27FC236}">
                  <a16:creationId xmlns:a16="http://schemas.microsoft.com/office/drawing/2014/main" id="{8CC379F7-AEA7-49F4-98A4-2EC4EE363935}"/>
                </a:ext>
              </a:extLst>
            </p:cNvPr>
            <p:cNvSpPr/>
            <p:nvPr/>
          </p:nvSpPr>
          <p:spPr>
            <a:xfrm>
              <a:off x="5803900" y="2217600"/>
              <a:ext cx="77025" cy="76700"/>
            </a:xfrm>
            <a:custGeom>
              <a:avLst/>
              <a:gdLst/>
              <a:ahLst/>
              <a:cxnLst/>
              <a:rect l="l" t="t" r="r" b="b"/>
              <a:pathLst>
                <a:path w="3081" h="3068" extrusionOk="0">
                  <a:moveTo>
                    <a:pt x="1540" y="1"/>
                  </a:moveTo>
                  <a:lnTo>
                    <a:pt x="1374" y="13"/>
                  </a:lnTo>
                  <a:lnTo>
                    <a:pt x="1220" y="39"/>
                  </a:lnTo>
                  <a:lnTo>
                    <a:pt x="1078" y="78"/>
                  </a:lnTo>
                  <a:lnTo>
                    <a:pt x="937" y="129"/>
                  </a:lnTo>
                  <a:lnTo>
                    <a:pt x="796" y="193"/>
                  </a:lnTo>
                  <a:lnTo>
                    <a:pt x="681" y="270"/>
                  </a:lnTo>
                  <a:lnTo>
                    <a:pt x="552" y="360"/>
                  </a:lnTo>
                  <a:lnTo>
                    <a:pt x="450" y="450"/>
                  </a:lnTo>
                  <a:lnTo>
                    <a:pt x="347" y="565"/>
                  </a:lnTo>
                  <a:lnTo>
                    <a:pt x="257" y="681"/>
                  </a:lnTo>
                  <a:lnTo>
                    <a:pt x="180" y="809"/>
                  </a:lnTo>
                  <a:lnTo>
                    <a:pt x="116" y="950"/>
                  </a:lnTo>
                  <a:lnTo>
                    <a:pt x="65" y="1091"/>
                  </a:lnTo>
                  <a:lnTo>
                    <a:pt x="26" y="1233"/>
                  </a:lnTo>
                  <a:lnTo>
                    <a:pt x="13" y="1387"/>
                  </a:lnTo>
                  <a:lnTo>
                    <a:pt x="1" y="1541"/>
                  </a:lnTo>
                  <a:lnTo>
                    <a:pt x="13" y="1707"/>
                  </a:lnTo>
                  <a:lnTo>
                    <a:pt x="26" y="1849"/>
                  </a:lnTo>
                  <a:lnTo>
                    <a:pt x="65" y="2003"/>
                  </a:lnTo>
                  <a:lnTo>
                    <a:pt x="116" y="2144"/>
                  </a:lnTo>
                  <a:lnTo>
                    <a:pt x="180" y="2272"/>
                  </a:lnTo>
                  <a:lnTo>
                    <a:pt x="257" y="2400"/>
                  </a:lnTo>
                  <a:lnTo>
                    <a:pt x="347" y="2516"/>
                  </a:lnTo>
                  <a:lnTo>
                    <a:pt x="450" y="2631"/>
                  </a:lnTo>
                  <a:lnTo>
                    <a:pt x="552" y="2721"/>
                  </a:lnTo>
                  <a:lnTo>
                    <a:pt x="681" y="2811"/>
                  </a:lnTo>
                  <a:lnTo>
                    <a:pt x="796" y="2888"/>
                  </a:lnTo>
                  <a:lnTo>
                    <a:pt x="937" y="2952"/>
                  </a:lnTo>
                  <a:lnTo>
                    <a:pt x="1078" y="3004"/>
                  </a:lnTo>
                  <a:lnTo>
                    <a:pt x="1220" y="3042"/>
                  </a:lnTo>
                  <a:lnTo>
                    <a:pt x="1374" y="3068"/>
                  </a:lnTo>
                  <a:lnTo>
                    <a:pt x="1694" y="3068"/>
                  </a:lnTo>
                  <a:lnTo>
                    <a:pt x="1848" y="3042"/>
                  </a:lnTo>
                  <a:lnTo>
                    <a:pt x="1990" y="3004"/>
                  </a:lnTo>
                  <a:lnTo>
                    <a:pt x="2131" y="2952"/>
                  </a:lnTo>
                  <a:lnTo>
                    <a:pt x="2272" y="2888"/>
                  </a:lnTo>
                  <a:lnTo>
                    <a:pt x="2387" y="2811"/>
                  </a:lnTo>
                  <a:lnTo>
                    <a:pt x="2516" y="2721"/>
                  </a:lnTo>
                  <a:lnTo>
                    <a:pt x="2618" y="2631"/>
                  </a:lnTo>
                  <a:lnTo>
                    <a:pt x="2721" y="2516"/>
                  </a:lnTo>
                  <a:lnTo>
                    <a:pt x="2811" y="2400"/>
                  </a:lnTo>
                  <a:lnTo>
                    <a:pt x="2888" y="2272"/>
                  </a:lnTo>
                  <a:lnTo>
                    <a:pt x="2952" y="2144"/>
                  </a:lnTo>
                  <a:lnTo>
                    <a:pt x="3003" y="2003"/>
                  </a:lnTo>
                  <a:lnTo>
                    <a:pt x="3042" y="1849"/>
                  </a:lnTo>
                  <a:lnTo>
                    <a:pt x="3068" y="1707"/>
                  </a:lnTo>
                  <a:lnTo>
                    <a:pt x="3080" y="1541"/>
                  </a:lnTo>
                  <a:lnTo>
                    <a:pt x="3068" y="1387"/>
                  </a:lnTo>
                  <a:lnTo>
                    <a:pt x="3042" y="1233"/>
                  </a:lnTo>
                  <a:lnTo>
                    <a:pt x="3003" y="1091"/>
                  </a:lnTo>
                  <a:lnTo>
                    <a:pt x="2952" y="950"/>
                  </a:lnTo>
                  <a:lnTo>
                    <a:pt x="2888" y="809"/>
                  </a:lnTo>
                  <a:lnTo>
                    <a:pt x="2811" y="681"/>
                  </a:lnTo>
                  <a:lnTo>
                    <a:pt x="2721" y="565"/>
                  </a:lnTo>
                  <a:lnTo>
                    <a:pt x="2618" y="450"/>
                  </a:lnTo>
                  <a:lnTo>
                    <a:pt x="2516" y="360"/>
                  </a:lnTo>
                  <a:lnTo>
                    <a:pt x="2387" y="270"/>
                  </a:lnTo>
                  <a:lnTo>
                    <a:pt x="2272" y="193"/>
                  </a:lnTo>
                  <a:lnTo>
                    <a:pt x="2131" y="129"/>
                  </a:lnTo>
                  <a:lnTo>
                    <a:pt x="1990" y="78"/>
                  </a:lnTo>
                  <a:lnTo>
                    <a:pt x="1848" y="39"/>
                  </a:lnTo>
                  <a:lnTo>
                    <a:pt x="1694" y="13"/>
                  </a:lnTo>
                  <a:lnTo>
                    <a:pt x="15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054;p37">
              <a:extLst>
                <a:ext uri="{FF2B5EF4-FFF2-40B4-BE49-F238E27FC236}">
                  <a16:creationId xmlns:a16="http://schemas.microsoft.com/office/drawing/2014/main" id="{9DA12A6A-4E48-40C6-9712-1857EC20A9A8}"/>
                </a:ext>
              </a:extLst>
            </p:cNvPr>
            <p:cNvSpPr/>
            <p:nvPr/>
          </p:nvSpPr>
          <p:spPr>
            <a:xfrm>
              <a:off x="4465425" y="2217600"/>
              <a:ext cx="77025" cy="76700"/>
            </a:xfrm>
            <a:custGeom>
              <a:avLst/>
              <a:gdLst/>
              <a:ahLst/>
              <a:cxnLst/>
              <a:rect l="l" t="t" r="r" b="b"/>
              <a:pathLst>
                <a:path w="3081" h="3068" extrusionOk="0">
                  <a:moveTo>
                    <a:pt x="1540" y="1"/>
                  </a:moveTo>
                  <a:lnTo>
                    <a:pt x="1386" y="13"/>
                  </a:lnTo>
                  <a:lnTo>
                    <a:pt x="1232" y="39"/>
                  </a:lnTo>
                  <a:lnTo>
                    <a:pt x="1078" y="78"/>
                  </a:lnTo>
                  <a:lnTo>
                    <a:pt x="937" y="129"/>
                  </a:lnTo>
                  <a:lnTo>
                    <a:pt x="809" y="193"/>
                  </a:lnTo>
                  <a:lnTo>
                    <a:pt x="680" y="270"/>
                  </a:lnTo>
                  <a:lnTo>
                    <a:pt x="565" y="360"/>
                  </a:lnTo>
                  <a:lnTo>
                    <a:pt x="449" y="450"/>
                  </a:lnTo>
                  <a:lnTo>
                    <a:pt x="347" y="565"/>
                  </a:lnTo>
                  <a:lnTo>
                    <a:pt x="257" y="681"/>
                  </a:lnTo>
                  <a:lnTo>
                    <a:pt x="180" y="809"/>
                  </a:lnTo>
                  <a:lnTo>
                    <a:pt x="116" y="950"/>
                  </a:lnTo>
                  <a:lnTo>
                    <a:pt x="64" y="1091"/>
                  </a:lnTo>
                  <a:lnTo>
                    <a:pt x="26" y="1233"/>
                  </a:lnTo>
                  <a:lnTo>
                    <a:pt x="0" y="1387"/>
                  </a:lnTo>
                  <a:lnTo>
                    <a:pt x="0" y="1541"/>
                  </a:lnTo>
                  <a:lnTo>
                    <a:pt x="0" y="1707"/>
                  </a:lnTo>
                  <a:lnTo>
                    <a:pt x="26" y="1849"/>
                  </a:lnTo>
                  <a:lnTo>
                    <a:pt x="64" y="2003"/>
                  </a:lnTo>
                  <a:lnTo>
                    <a:pt x="116" y="2144"/>
                  </a:lnTo>
                  <a:lnTo>
                    <a:pt x="180" y="2272"/>
                  </a:lnTo>
                  <a:lnTo>
                    <a:pt x="257" y="2400"/>
                  </a:lnTo>
                  <a:lnTo>
                    <a:pt x="347" y="2516"/>
                  </a:lnTo>
                  <a:lnTo>
                    <a:pt x="449" y="2631"/>
                  </a:lnTo>
                  <a:lnTo>
                    <a:pt x="565" y="2721"/>
                  </a:lnTo>
                  <a:lnTo>
                    <a:pt x="680" y="2811"/>
                  </a:lnTo>
                  <a:lnTo>
                    <a:pt x="809" y="2888"/>
                  </a:lnTo>
                  <a:lnTo>
                    <a:pt x="937" y="2952"/>
                  </a:lnTo>
                  <a:lnTo>
                    <a:pt x="1078" y="3004"/>
                  </a:lnTo>
                  <a:lnTo>
                    <a:pt x="1232" y="3042"/>
                  </a:lnTo>
                  <a:lnTo>
                    <a:pt x="1386" y="3068"/>
                  </a:lnTo>
                  <a:lnTo>
                    <a:pt x="1694" y="3068"/>
                  </a:lnTo>
                  <a:lnTo>
                    <a:pt x="1848" y="3042"/>
                  </a:lnTo>
                  <a:lnTo>
                    <a:pt x="2002" y="3004"/>
                  </a:lnTo>
                  <a:lnTo>
                    <a:pt x="2143" y="2952"/>
                  </a:lnTo>
                  <a:lnTo>
                    <a:pt x="2272" y="2888"/>
                  </a:lnTo>
                  <a:lnTo>
                    <a:pt x="2400" y="2811"/>
                  </a:lnTo>
                  <a:lnTo>
                    <a:pt x="2516" y="2721"/>
                  </a:lnTo>
                  <a:lnTo>
                    <a:pt x="2631" y="2631"/>
                  </a:lnTo>
                  <a:lnTo>
                    <a:pt x="2721" y="2516"/>
                  </a:lnTo>
                  <a:lnTo>
                    <a:pt x="2811" y="2400"/>
                  </a:lnTo>
                  <a:lnTo>
                    <a:pt x="2888" y="2272"/>
                  </a:lnTo>
                  <a:lnTo>
                    <a:pt x="2952" y="2144"/>
                  </a:lnTo>
                  <a:lnTo>
                    <a:pt x="3003" y="2003"/>
                  </a:lnTo>
                  <a:lnTo>
                    <a:pt x="3042" y="1849"/>
                  </a:lnTo>
                  <a:lnTo>
                    <a:pt x="3067" y="1707"/>
                  </a:lnTo>
                  <a:lnTo>
                    <a:pt x="3080" y="1541"/>
                  </a:lnTo>
                  <a:lnTo>
                    <a:pt x="3067" y="1387"/>
                  </a:lnTo>
                  <a:lnTo>
                    <a:pt x="3042" y="1233"/>
                  </a:lnTo>
                  <a:lnTo>
                    <a:pt x="3003" y="1091"/>
                  </a:lnTo>
                  <a:lnTo>
                    <a:pt x="2952" y="950"/>
                  </a:lnTo>
                  <a:lnTo>
                    <a:pt x="2888" y="809"/>
                  </a:lnTo>
                  <a:lnTo>
                    <a:pt x="2811" y="681"/>
                  </a:lnTo>
                  <a:lnTo>
                    <a:pt x="2721" y="565"/>
                  </a:lnTo>
                  <a:lnTo>
                    <a:pt x="2631" y="450"/>
                  </a:lnTo>
                  <a:lnTo>
                    <a:pt x="2516" y="360"/>
                  </a:lnTo>
                  <a:lnTo>
                    <a:pt x="2400" y="270"/>
                  </a:lnTo>
                  <a:lnTo>
                    <a:pt x="2272" y="193"/>
                  </a:lnTo>
                  <a:lnTo>
                    <a:pt x="2143" y="129"/>
                  </a:lnTo>
                  <a:lnTo>
                    <a:pt x="2002" y="78"/>
                  </a:lnTo>
                  <a:lnTo>
                    <a:pt x="1848" y="39"/>
                  </a:lnTo>
                  <a:lnTo>
                    <a:pt x="1694" y="13"/>
                  </a:lnTo>
                  <a:lnTo>
                    <a:pt x="15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055;p37">
              <a:extLst>
                <a:ext uri="{FF2B5EF4-FFF2-40B4-BE49-F238E27FC236}">
                  <a16:creationId xmlns:a16="http://schemas.microsoft.com/office/drawing/2014/main" id="{BBD918C5-676B-449F-83A4-87BFC4D2C3F5}"/>
                </a:ext>
              </a:extLst>
            </p:cNvPr>
            <p:cNvSpPr/>
            <p:nvPr/>
          </p:nvSpPr>
          <p:spPr>
            <a:xfrm>
              <a:off x="5186950" y="2949725"/>
              <a:ext cx="1227825" cy="1185800"/>
            </a:xfrm>
            <a:custGeom>
              <a:avLst/>
              <a:gdLst/>
              <a:ahLst/>
              <a:cxnLst/>
              <a:rect l="l" t="t" r="r" b="b"/>
              <a:pathLst>
                <a:path w="49113" h="47432" extrusionOk="0">
                  <a:moveTo>
                    <a:pt x="11948" y="0"/>
                  </a:moveTo>
                  <a:lnTo>
                    <a:pt x="1" y="8316"/>
                  </a:lnTo>
                  <a:lnTo>
                    <a:pt x="1" y="47431"/>
                  </a:lnTo>
                  <a:lnTo>
                    <a:pt x="49113" y="40848"/>
                  </a:lnTo>
                  <a:lnTo>
                    <a:pt x="49113" y="40399"/>
                  </a:lnTo>
                  <a:lnTo>
                    <a:pt x="49087" y="39141"/>
                  </a:lnTo>
                  <a:lnTo>
                    <a:pt x="49036" y="37229"/>
                  </a:lnTo>
                  <a:lnTo>
                    <a:pt x="48997" y="36074"/>
                  </a:lnTo>
                  <a:lnTo>
                    <a:pt x="48946" y="34804"/>
                  </a:lnTo>
                  <a:lnTo>
                    <a:pt x="48882" y="33456"/>
                  </a:lnTo>
                  <a:lnTo>
                    <a:pt x="48792" y="32032"/>
                  </a:lnTo>
                  <a:lnTo>
                    <a:pt x="48702" y="30556"/>
                  </a:lnTo>
                  <a:lnTo>
                    <a:pt x="48586" y="29054"/>
                  </a:lnTo>
                  <a:lnTo>
                    <a:pt x="48445" y="27527"/>
                  </a:lnTo>
                  <a:lnTo>
                    <a:pt x="48278" y="26013"/>
                  </a:lnTo>
                  <a:lnTo>
                    <a:pt x="48099" y="24512"/>
                  </a:lnTo>
                  <a:lnTo>
                    <a:pt x="47996" y="23780"/>
                  </a:lnTo>
                  <a:lnTo>
                    <a:pt x="47893" y="23061"/>
                  </a:lnTo>
                  <a:lnTo>
                    <a:pt x="47842" y="22728"/>
                  </a:lnTo>
                  <a:lnTo>
                    <a:pt x="47778" y="22407"/>
                  </a:lnTo>
                  <a:lnTo>
                    <a:pt x="47637" y="21778"/>
                  </a:lnTo>
                  <a:lnTo>
                    <a:pt x="47470" y="21175"/>
                  </a:lnTo>
                  <a:lnTo>
                    <a:pt x="47290" y="20585"/>
                  </a:lnTo>
                  <a:lnTo>
                    <a:pt x="47072" y="20212"/>
                  </a:lnTo>
                  <a:lnTo>
                    <a:pt x="46854" y="19853"/>
                  </a:lnTo>
                  <a:lnTo>
                    <a:pt x="46636" y="19519"/>
                  </a:lnTo>
                  <a:lnTo>
                    <a:pt x="46418" y="19211"/>
                  </a:lnTo>
                  <a:lnTo>
                    <a:pt x="46212" y="18903"/>
                  </a:lnTo>
                  <a:lnTo>
                    <a:pt x="45994" y="18634"/>
                  </a:lnTo>
                  <a:lnTo>
                    <a:pt x="45789" y="18365"/>
                  </a:lnTo>
                  <a:lnTo>
                    <a:pt x="45583" y="18121"/>
                  </a:lnTo>
                  <a:lnTo>
                    <a:pt x="45378" y="17890"/>
                  </a:lnTo>
                  <a:lnTo>
                    <a:pt x="45186" y="17672"/>
                  </a:lnTo>
                  <a:lnTo>
                    <a:pt x="44980" y="17466"/>
                  </a:lnTo>
                  <a:lnTo>
                    <a:pt x="44788" y="17287"/>
                  </a:lnTo>
                  <a:lnTo>
                    <a:pt x="44403" y="16940"/>
                  </a:lnTo>
                  <a:lnTo>
                    <a:pt x="44043" y="16658"/>
                  </a:lnTo>
                  <a:lnTo>
                    <a:pt x="43684" y="16401"/>
                  </a:lnTo>
                  <a:lnTo>
                    <a:pt x="43338" y="16183"/>
                  </a:lnTo>
                  <a:lnTo>
                    <a:pt x="43004" y="15990"/>
                  </a:lnTo>
                  <a:lnTo>
                    <a:pt x="42683" y="15824"/>
                  </a:lnTo>
                  <a:lnTo>
                    <a:pt x="42093" y="15528"/>
                  </a:lnTo>
                  <a:lnTo>
                    <a:pt x="41811" y="15387"/>
                  </a:lnTo>
                  <a:lnTo>
                    <a:pt x="41554" y="15259"/>
                  </a:lnTo>
                  <a:lnTo>
                    <a:pt x="40771" y="14835"/>
                  </a:lnTo>
                  <a:lnTo>
                    <a:pt x="39462" y="14155"/>
                  </a:lnTo>
                  <a:lnTo>
                    <a:pt x="35561" y="12128"/>
                  </a:lnTo>
                  <a:lnTo>
                    <a:pt x="25038" y="6725"/>
                  </a:lnTo>
                  <a:lnTo>
                    <a:pt x="23690" y="6455"/>
                  </a:lnTo>
                  <a:lnTo>
                    <a:pt x="22343" y="6160"/>
                  </a:lnTo>
                  <a:lnTo>
                    <a:pt x="21676" y="5993"/>
                  </a:lnTo>
                  <a:lnTo>
                    <a:pt x="21008" y="5840"/>
                  </a:lnTo>
                  <a:lnTo>
                    <a:pt x="20354" y="5660"/>
                  </a:lnTo>
                  <a:lnTo>
                    <a:pt x="19699" y="5480"/>
                  </a:lnTo>
                  <a:lnTo>
                    <a:pt x="19058" y="5288"/>
                  </a:lnTo>
                  <a:lnTo>
                    <a:pt x="18429" y="5082"/>
                  </a:lnTo>
                  <a:lnTo>
                    <a:pt x="17813" y="4864"/>
                  </a:lnTo>
                  <a:lnTo>
                    <a:pt x="17197" y="4633"/>
                  </a:lnTo>
                  <a:lnTo>
                    <a:pt x="16607" y="4389"/>
                  </a:lnTo>
                  <a:lnTo>
                    <a:pt x="16029" y="4133"/>
                  </a:lnTo>
                  <a:lnTo>
                    <a:pt x="15477" y="3863"/>
                  </a:lnTo>
                  <a:lnTo>
                    <a:pt x="14938" y="3581"/>
                  </a:lnTo>
                  <a:lnTo>
                    <a:pt x="14720" y="3453"/>
                  </a:lnTo>
                  <a:lnTo>
                    <a:pt x="14515" y="3311"/>
                  </a:lnTo>
                  <a:lnTo>
                    <a:pt x="14322" y="3157"/>
                  </a:lnTo>
                  <a:lnTo>
                    <a:pt x="14130" y="2991"/>
                  </a:lnTo>
                  <a:lnTo>
                    <a:pt x="13937" y="2811"/>
                  </a:lnTo>
                  <a:lnTo>
                    <a:pt x="13770" y="2618"/>
                  </a:lnTo>
                  <a:lnTo>
                    <a:pt x="13591" y="2426"/>
                  </a:lnTo>
                  <a:lnTo>
                    <a:pt x="13424" y="2208"/>
                  </a:lnTo>
                  <a:lnTo>
                    <a:pt x="13270" y="1990"/>
                  </a:lnTo>
                  <a:lnTo>
                    <a:pt x="13116" y="1759"/>
                  </a:lnTo>
                  <a:lnTo>
                    <a:pt x="12962" y="1515"/>
                  </a:lnTo>
                  <a:lnTo>
                    <a:pt x="12821" y="1271"/>
                  </a:lnTo>
                  <a:lnTo>
                    <a:pt x="12693" y="1001"/>
                  </a:lnTo>
                  <a:lnTo>
                    <a:pt x="12551" y="745"/>
                  </a:lnTo>
                  <a:lnTo>
                    <a:pt x="12308" y="193"/>
                  </a:lnTo>
                  <a:lnTo>
                    <a:pt x="11948" y="0"/>
                  </a:lnTo>
                  <a:close/>
                </a:path>
              </a:pathLst>
            </a:custGeom>
            <a:solidFill>
              <a:srgbClr val="E8F6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056;p37">
              <a:extLst>
                <a:ext uri="{FF2B5EF4-FFF2-40B4-BE49-F238E27FC236}">
                  <a16:creationId xmlns:a16="http://schemas.microsoft.com/office/drawing/2014/main" id="{62161944-3AD8-4F4A-BB38-C8A9D5CC1502}"/>
                </a:ext>
              </a:extLst>
            </p:cNvPr>
            <p:cNvSpPr/>
            <p:nvPr/>
          </p:nvSpPr>
          <p:spPr>
            <a:xfrm>
              <a:off x="5186950" y="2939450"/>
              <a:ext cx="417100" cy="448225"/>
            </a:xfrm>
            <a:custGeom>
              <a:avLst/>
              <a:gdLst/>
              <a:ahLst/>
              <a:cxnLst/>
              <a:rect l="l" t="t" r="r" b="b"/>
              <a:pathLst>
                <a:path w="16684" h="17929" extrusionOk="0">
                  <a:moveTo>
                    <a:pt x="12051" y="1"/>
                  </a:moveTo>
                  <a:lnTo>
                    <a:pt x="10883" y="873"/>
                  </a:lnTo>
                  <a:lnTo>
                    <a:pt x="7931" y="3042"/>
                  </a:lnTo>
                  <a:lnTo>
                    <a:pt x="6045" y="4415"/>
                  </a:lnTo>
                  <a:lnTo>
                    <a:pt x="4030" y="5878"/>
                  </a:lnTo>
                  <a:lnTo>
                    <a:pt x="1977" y="7341"/>
                  </a:lnTo>
                  <a:lnTo>
                    <a:pt x="1" y="8740"/>
                  </a:lnTo>
                  <a:lnTo>
                    <a:pt x="8060" y="17929"/>
                  </a:lnTo>
                  <a:lnTo>
                    <a:pt x="16684" y="4159"/>
                  </a:lnTo>
                  <a:lnTo>
                    <a:pt x="12051" y="1"/>
                  </a:lnTo>
                  <a:close/>
                </a:path>
              </a:pathLst>
            </a:custGeom>
            <a:solidFill>
              <a:srgbClr val="CF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057;p37">
              <a:extLst>
                <a:ext uri="{FF2B5EF4-FFF2-40B4-BE49-F238E27FC236}">
                  <a16:creationId xmlns:a16="http://schemas.microsoft.com/office/drawing/2014/main" id="{048CFCCF-1DA9-4B53-95C2-ECEDAED30EAE}"/>
                </a:ext>
              </a:extLst>
            </p:cNvPr>
            <p:cNvSpPr/>
            <p:nvPr/>
          </p:nvSpPr>
          <p:spPr>
            <a:xfrm>
              <a:off x="5186950" y="3103400"/>
              <a:ext cx="1553450" cy="2373475"/>
            </a:xfrm>
            <a:custGeom>
              <a:avLst/>
              <a:gdLst/>
              <a:ahLst/>
              <a:cxnLst/>
              <a:rect l="l" t="t" r="r" b="b"/>
              <a:pathLst>
                <a:path w="62138" h="94939" extrusionOk="0">
                  <a:moveTo>
                    <a:pt x="22381" y="0"/>
                  </a:moveTo>
                  <a:lnTo>
                    <a:pt x="3004" y="34701"/>
                  </a:lnTo>
                  <a:lnTo>
                    <a:pt x="1" y="40078"/>
                  </a:lnTo>
                  <a:lnTo>
                    <a:pt x="1" y="94939"/>
                  </a:lnTo>
                  <a:lnTo>
                    <a:pt x="31724" y="94939"/>
                  </a:lnTo>
                  <a:lnTo>
                    <a:pt x="31672" y="94054"/>
                  </a:lnTo>
                  <a:lnTo>
                    <a:pt x="31634" y="93181"/>
                  </a:lnTo>
                  <a:lnTo>
                    <a:pt x="31506" y="91461"/>
                  </a:lnTo>
                  <a:lnTo>
                    <a:pt x="31365" y="89793"/>
                  </a:lnTo>
                  <a:lnTo>
                    <a:pt x="31236" y="88163"/>
                  </a:lnTo>
                  <a:lnTo>
                    <a:pt x="31108" y="86559"/>
                  </a:lnTo>
                  <a:lnTo>
                    <a:pt x="31044" y="85763"/>
                  </a:lnTo>
                  <a:lnTo>
                    <a:pt x="31005" y="84981"/>
                  </a:lnTo>
                  <a:lnTo>
                    <a:pt x="30967" y="84211"/>
                  </a:lnTo>
                  <a:lnTo>
                    <a:pt x="30941" y="83428"/>
                  </a:lnTo>
                  <a:lnTo>
                    <a:pt x="30928" y="82658"/>
                  </a:lnTo>
                  <a:lnTo>
                    <a:pt x="30941" y="81888"/>
                  </a:lnTo>
                  <a:lnTo>
                    <a:pt x="30967" y="81131"/>
                  </a:lnTo>
                  <a:lnTo>
                    <a:pt x="31005" y="80361"/>
                  </a:lnTo>
                  <a:lnTo>
                    <a:pt x="31069" y="79604"/>
                  </a:lnTo>
                  <a:lnTo>
                    <a:pt x="31159" y="78834"/>
                  </a:lnTo>
                  <a:lnTo>
                    <a:pt x="31262" y="78064"/>
                  </a:lnTo>
                  <a:lnTo>
                    <a:pt x="31403" y="77294"/>
                  </a:lnTo>
                  <a:lnTo>
                    <a:pt x="31570" y="76524"/>
                  </a:lnTo>
                  <a:lnTo>
                    <a:pt x="31762" y="75754"/>
                  </a:lnTo>
                  <a:lnTo>
                    <a:pt x="31993" y="74984"/>
                  </a:lnTo>
                  <a:lnTo>
                    <a:pt x="32122" y="74586"/>
                  </a:lnTo>
                  <a:lnTo>
                    <a:pt x="32263" y="74201"/>
                  </a:lnTo>
                  <a:lnTo>
                    <a:pt x="32404" y="73803"/>
                  </a:lnTo>
                  <a:lnTo>
                    <a:pt x="32558" y="73405"/>
                  </a:lnTo>
                  <a:lnTo>
                    <a:pt x="32712" y="73020"/>
                  </a:lnTo>
                  <a:lnTo>
                    <a:pt x="32892" y="72622"/>
                  </a:lnTo>
                  <a:lnTo>
                    <a:pt x="33071" y="72212"/>
                  </a:lnTo>
                  <a:lnTo>
                    <a:pt x="33264" y="71814"/>
                  </a:lnTo>
                  <a:lnTo>
                    <a:pt x="33469" y="71416"/>
                  </a:lnTo>
                  <a:lnTo>
                    <a:pt x="33674" y="71005"/>
                  </a:lnTo>
                  <a:lnTo>
                    <a:pt x="33905" y="70595"/>
                  </a:lnTo>
                  <a:lnTo>
                    <a:pt x="34136" y="70197"/>
                  </a:lnTo>
                  <a:lnTo>
                    <a:pt x="34380" y="69774"/>
                  </a:lnTo>
                  <a:lnTo>
                    <a:pt x="34637" y="69363"/>
                  </a:lnTo>
                  <a:lnTo>
                    <a:pt x="34971" y="68811"/>
                  </a:lnTo>
                  <a:lnTo>
                    <a:pt x="35291" y="68272"/>
                  </a:lnTo>
                  <a:lnTo>
                    <a:pt x="35587" y="67707"/>
                  </a:lnTo>
                  <a:lnTo>
                    <a:pt x="35856" y="67156"/>
                  </a:lnTo>
                  <a:lnTo>
                    <a:pt x="36113" y="66591"/>
                  </a:lnTo>
                  <a:lnTo>
                    <a:pt x="36357" y="66026"/>
                  </a:lnTo>
                  <a:lnTo>
                    <a:pt x="36575" y="65474"/>
                  </a:lnTo>
                  <a:lnTo>
                    <a:pt x="36780" y="64910"/>
                  </a:lnTo>
                  <a:lnTo>
                    <a:pt x="36973" y="64345"/>
                  </a:lnTo>
                  <a:lnTo>
                    <a:pt x="37139" y="63780"/>
                  </a:lnTo>
                  <a:lnTo>
                    <a:pt x="37293" y="63229"/>
                  </a:lnTo>
                  <a:lnTo>
                    <a:pt x="37447" y="62664"/>
                  </a:lnTo>
                  <a:lnTo>
                    <a:pt x="37576" y="62112"/>
                  </a:lnTo>
                  <a:lnTo>
                    <a:pt x="37691" y="61560"/>
                  </a:lnTo>
                  <a:lnTo>
                    <a:pt x="37794" y="61021"/>
                  </a:lnTo>
                  <a:lnTo>
                    <a:pt x="37884" y="60482"/>
                  </a:lnTo>
                  <a:lnTo>
                    <a:pt x="37961" y="59943"/>
                  </a:lnTo>
                  <a:lnTo>
                    <a:pt x="38025" y="59417"/>
                  </a:lnTo>
                  <a:lnTo>
                    <a:pt x="38076" y="58891"/>
                  </a:lnTo>
                  <a:lnTo>
                    <a:pt x="38127" y="58378"/>
                  </a:lnTo>
                  <a:lnTo>
                    <a:pt x="38166" y="57864"/>
                  </a:lnTo>
                  <a:lnTo>
                    <a:pt x="38192" y="57364"/>
                  </a:lnTo>
                  <a:lnTo>
                    <a:pt x="38217" y="56876"/>
                  </a:lnTo>
                  <a:lnTo>
                    <a:pt x="38230" y="56402"/>
                  </a:lnTo>
                  <a:lnTo>
                    <a:pt x="38230" y="55478"/>
                  </a:lnTo>
                  <a:lnTo>
                    <a:pt x="38204" y="54605"/>
                  </a:lnTo>
                  <a:lnTo>
                    <a:pt x="38166" y="53784"/>
                  </a:lnTo>
                  <a:lnTo>
                    <a:pt x="38102" y="53014"/>
                  </a:lnTo>
                  <a:lnTo>
                    <a:pt x="38166" y="53399"/>
                  </a:lnTo>
                  <a:lnTo>
                    <a:pt x="38243" y="53950"/>
                  </a:lnTo>
                  <a:lnTo>
                    <a:pt x="38307" y="54643"/>
                  </a:lnTo>
                  <a:lnTo>
                    <a:pt x="38371" y="55490"/>
                  </a:lnTo>
                  <a:lnTo>
                    <a:pt x="38448" y="56466"/>
                  </a:lnTo>
                  <a:lnTo>
                    <a:pt x="38512" y="57556"/>
                  </a:lnTo>
                  <a:lnTo>
                    <a:pt x="38654" y="60085"/>
                  </a:lnTo>
                  <a:lnTo>
                    <a:pt x="38782" y="62959"/>
                  </a:lnTo>
                  <a:lnTo>
                    <a:pt x="38897" y="66129"/>
                  </a:lnTo>
                  <a:lnTo>
                    <a:pt x="39013" y="69478"/>
                  </a:lnTo>
                  <a:lnTo>
                    <a:pt x="39103" y="72956"/>
                  </a:lnTo>
                  <a:lnTo>
                    <a:pt x="39180" y="76459"/>
                  </a:lnTo>
                  <a:lnTo>
                    <a:pt x="39244" y="79912"/>
                  </a:lnTo>
                  <a:lnTo>
                    <a:pt x="39295" y="83235"/>
                  </a:lnTo>
                  <a:lnTo>
                    <a:pt x="39308" y="86341"/>
                  </a:lnTo>
                  <a:lnTo>
                    <a:pt x="39308" y="89151"/>
                  </a:lnTo>
                  <a:lnTo>
                    <a:pt x="39295" y="90409"/>
                  </a:lnTo>
                  <a:lnTo>
                    <a:pt x="39270" y="91577"/>
                  </a:lnTo>
                  <a:lnTo>
                    <a:pt x="39244" y="92616"/>
                  </a:lnTo>
                  <a:lnTo>
                    <a:pt x="39205" y="93527"/>
                  </a:lnTo>
                  <a:lnTo>
                    <a:pt x="39167" y="94310"/>
                  </a:lnTo>
                  <a:lnTo>
                    <a:pt x="39116" y="94939"/>
                  </a:lnTo>
                  <a:lnTo>
                    <a:pt x="61471" y="94939"/>
                  </a:lnTo>
                  <a:lnTo>
                    <a:pt x="61496" y="94836"/>
                  </a:lnTo>
                  <a:lnTo>
                    <a:pt x="61522" y="94682"/>
                  </a:lnTo>
                  <a:lnTo>
                    <a:pt x="61599" y="94246"/>
                  </a:lnTo>
                  <a:lnTo>
                    <a:pt x="61663" y="93630"/>
                  </a:lnTo>
                  <a:lnTo>
                    <a:pt x="61727" y="92834"/>
                  </a:lnTo>
                  <a:lnTo>
                    <a:pt x="61792" y="91885"/>
                  </a:lnTo>
                  <a:lnTo>
                    <a:pt x="61856" y="90794"/>
                  </a:lnTo>
                  <a:lnTo>
                    <a:pt x="61920" y="89549"/>
                  </a:lnTo>
                  <a:lnTo>
                    <a:pt x="61984" y="88163"/>
                  </a:lnTo>
                  <a:lnTo>
                    <a:pt x="62023" y="86649"/>
                  </a:lnTo>
                  <a:lnTo>
                    <a:pt x="62074" y="85006"/>
                  </a:lnTo>
                  <a:lnTo>
                    <a:pt x="62100" y="83261"/>
                  </a:lnTo>
                  <a:lnTo>
                    <a:pt x="62125" y="81400"/>
                  </a:lnTo>
                  <a:lnTo>
                    <a:pt x="62138" y="79450"/>
                  </a:lnTo>
                  <a:lnTo>
                    <a:pt x="62138" y="77396"/>
                  </a:lnTo>
                  <a:lnTo>
                    <a:pt x="62112" y="75253"/>
                  </a:lnTo>
                  <a:lnTo>
                    <a:pt x="62087" y="73046"/>
                  </a:lnTo>
                  <a:lnTo>
                    <a:pt x="62023" y="70762"/>
                  </a:lnTo>
                  <a:lnTo>
                    <a:pt x="61958" y="68426"/>
                  </a:lnTo>
                  <a:lnTo>
                    <a:pt x="61869" y="66026"/>
                  </a:lnTo>
                  <a:lnTo>
                    <a:pt x="61753" y="63575"/>
                  </a:lnTo>
                  <a:lnTo>
                    <a:pt x="61612" y="61098"/>
                  </a:lnTo>
                  <a:lnTo>
                    <a:pt x="61458" y="58583"/>
                  </a:lnTo>
                  <a:lnTo>
                    <a:pt x="61265" y="56042"/>
                  </a:lnTo>
                  <a:lnTo>
                    <a:pt x="61047" y="53488"/>
                  </a:lnTo>
                  <a:lnTo>
                    <a:pt x="60803" y="50922"/>
                  </a:lnTo>
                  <a:lnTo>
                    <a:pt x="60662" y="49639"/>
                  </a:lnTo>
                  <a:lnTo>
                    <a:pt x="60521" y="48368"/>
                  </a:lnTo>
                  <a:lnTo>
                    <a:pt x="60380" y="47085"/>
                  </a:lnTo>
                  <a:lnTo>
                    <a:pt x="60213" y="45801"/>
                  </a:lnTo>
                  <a:lnTo>
                    <a:pt x="60059" y="44531"/>
                  </a:lnTo>
                  <a:lnTo>
                    <a:pt x="59879" y="43261"/>
                  </a:lnTo>
                  <a:lnTo>
                    <a:pt x="59700" y="42003"/>
                  </a:lnTo>
                  <a:lnTo>
                    <a:pt x="59507" y="40745"/>
                  </a:lnTo>
                  <a:lnTo>
                    <a:pt x="59302" y="39488"/>
                  </a:lnTo>
                  <a:lnTo>
                    <a:pt x="59097" y="38243"/>
                  </a:lnTo>
                  <a:lnTo>
                    <a:pt x="58866" y="37011"/>
                  </a:lnTo>
                  <a:lnTo>
                    <a:pt x="58647" y="35792"/>
                  </a:lnTo>
                  <a:lnTo>
                    <a:pt x="58404" y="34585"/>
                  </a:lnTo>
                  <a:lnTo>
                    <a:pt x="58147" y="33379"/>
                  </a:lnTo>
                  <a:lnTo>
                    <a:pt x="57903" y="32211"/>
                  </a:lnTo>
                  <a:lnTo>
                    <a:pt x="57634" y="31069"/>
                  </a:lnTo>
                  <a:lnTo>
                    <a:pt x="57377" y="29953"/>
                  </a:lnTo>
                  <a:lnTo>
                    <a:pt x="57120" y="28888"/>
                  </a:lnTo>
                  <a:lnTo>
                    <a:pt x="56851" y="27835"/>
                  </a:lnTo>
                  <a:lnTo>
                    <a:pt x="56581" y="26834"/>
                  </a:lnTo>
                  <a:lnTo>
                    <a:pt x="56312" y="25859"/>
                  </a:lnTo>
                  <a:lnTo>
                    <a:pt x="56042" y="24909"/>
                  </a:lnTo>
                  <a:lnTo>
                    <a:pt x="55773" y="23985"/>
                  </a:lnTo>
                  <a:lnTo>
                    <a:pt x="55491" y="23100"/>
                  </a:lnTo>
                  <a:lnTo>
                    <a:pt x="55221" y="22253"/>
                  </a:lnTo>
                  <a:lnTo>
                    <a:pt x="54939" y="21419"/>
                  </a:lnTo>
                  <a:lnTo>
                    <a:pt x="54669" y="20623"/>
                  </a:lnTo>
                  <a:lnTo>
                    <a:pt x="54387" y="19853"/>
                  </a:lnTo>
                  <a:lnTo>
                    <a:pt x="54105" y="19109"/>
                  </a:lnTo>
                  <a:lnTo>
                    <a:pt x="53822" y="18390"/>
                  </a:lnTo>
                  <a:lnTo>
                    <a:pt x="53553" y="17697"/>
                  </a:lnTo>
                  <a:lnTo>
                    <a:pt x="53270" y="17030"/>
                  </a:lnTo>
                  <a:lnTo>
                    <a:pt x="52988" y="16388"/>
                  </a:lnTo>
                  <a:lnTo>
                    <a:pt x="52706" y="15772"/>
                  </a:lnTo>
                  <a:lnTo>
                    <a:pt x="52423" y="15182"/>
                  </a:lnTo>
                  <a:lnTo>
                    <a:pt x="52154" y="14617"/>
                  </a:lnTo>
                  <a:lnTo>
                    <a:pt x="51872" y="14078"/>
                  </a:lnTo>
                  <a:lnTo>
                    <a:pt x="51589" y="13552"/>
                  </a:lnTo>
                  <a:lnTo>
                    <a:pt x="51307" y="13052"/>
                  </a:lnTo>
                  <a:lnTo>
                    <a:pt x="51037" y="12577"/>
                  </a:lnTo>
                  <a:lnTo>
                    <a:pt x="50755" y="12115"/>
                  </a:lnTo>
                  <a:lnTo>
                    <a:pt x="50486" y="11679"/>
                  </a:lnTo>
                  <a:lnTo>
                    <a:pt x="50216" y="11255"/>
                  </a:lnTo>
                  <a:lnTo>
                    <a:pt x="49947" y="10857"/>
                  </a:lnTo>
                  <a:lnTo>
                    <a:pt x="49677" y="10485"/>
                  </a:lnTo>
                  <a:lnTo>
                    <a:pt x="49408" y="10126"/>
                  </a:lnTo>
                  <a:lnTo>
                    <a:pt x="49138" y="9779"/>
                  </a:lnTo>
                  <a:lnTo>
                    <a:pt x="48869" y="9446"/>
                  </a:lnTo>
                  <a:lnTo>
                    <a:pt x="48612" y="9138"/>
                  </a:lnTo>
                  <a:lnTo>
                    <a:pt x="48355" y="8842"/>
                  </a:lnTo>
                  <a:lnTo>
                    <a:pt x="48099" y="8573"/>
                  </a:lnTo>
                  <a:lnTo>
                    <a:pt x="47842" y="8303"/>
                  </a:lnTo>
                  <a:lnTo>
                    <a:pt x="47598" y="8060"/>
                  </a:lnTo>
                  <a:lnTo>
                    <a:pt x="47354" y="7816"/>
                  </a:lnTo>
                  <a:lnTo>
                    <a:pt x="46867" y="7392"/>
                  </a:lnTo>
                  <a:lnTo>
                    <a:pt x="46392" y="7007"/>
                  </a:lnTo>
                  <a:lnTo>
                    <a:pt x="45943" y="6674"/>
                  </a:lnTo>
                  <a:lnTo>
                    <a:pt x="45506" y="6378"/>
                  </a:lnTo>
                  <a:lnTo>
                    <a:pt x="45083" y="6122"/>
                  </a:lnTo>
                  <a:lnTo>
                    <a:pt x="44685" y="5891"/>
                  </a:lnTo>
                  <a:lnTo>
                    <a:pt x="44300" y="5698"/>
                  </a:lnTo>
                  <a:lnTo>
                    <a:pt x="43941" y="5519"/>
                  </a:lnTo>
                  <a:lnTo>
                    <a:pt x="43286" y="5224"/>
                  </a:lnTo>
                  <a:lnTo>
                    <a:pt x="42747" y="4967"/>
                  </a:lnTo>
                  <a:lnTo>
                    <a:pt x="42350" y="4774"/>
                  </a:lnTo>
                  <a:lnTo>
                    <a:pt x="41888" y="4595"/>
                  </a:lnTo>
                  <a:lnTo>
                    <a:pt x="41349" y="4389"/>
                  </a:lnTo>
                  <a:lnTo>
                    <a:pt x="40771" y="4197"/>
                  </a:lnTo>
                  <a:lnTo>
                    <a:pt x="40129" y="3992"/>
                  </a:lnTo>
                  <a:lnTo>
                    <a:pt x="39436" y="3786"/>
                  </a:lnTo>
                  <a:lnTo>
                    <a:pt x="38705" y="3581"/>
                  </a:lnTo>
                  <a:lnTo>
                    <a:pt x="37948" y="3376"/>
                  </a:lnTo>
                  <a:lnTo>
                    <a:pt x="36318" y="2965"/>
                  </a:lnTo>
                  <a:lnTo>
                    <a:pt x="34611" y="2554"/>
                  </a:lnTo>
                  <a:lnTo>
                    <a:pt x="32866" y="2144"/>
                  </a:lnTo>
                  <a:lnTo>
                    <a:pt x="31121" y="1759"/>
                  </a:lnTo>
                  <a:lnTo>
                    <a:pt x="29427" y="1399"/>
                  </a:lnTo>
                  <a:lnTo>
                    <a:pt x="27810" y="1066"/>
                  </a:lnTo>
                  <a:lnTo>
                    <a:pt x="25025" y="514"/>
                  </a:lnTo>
                  <a:lnTo>
                    <a:pt x="23100" y="142"/>
                  </a:lnTo>
                  <a:lnTo>
                    <a:pt x="223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058;p37">
              <a:extLst>
                <a:ext uri="{FF2B5EF4-FFF2-40B4-BE49-F238E27FC236}">
                  <a16:creationId xmlns:a16="http://schemas.microsoft.com/office/drawing/2014/main" id="{D7434E5F-9FB3-46BE-8625-B82FD8E53760}"/>
                </a:ext>
              </a:extLst>
            </p:cNvPr>
            <p:cNvSpPr/>
            <p:nvPr/>
          </p:nvSpPr>
          <p:spPr>
            <a:xfrm>
              <a:off x="3959150" y="2949725"/>
              <a:ext cx="1227825" cy="1185800"/>
            </a:xfrm>
            <a:custGeom>
              <a:avLst/>
              <a:gdLst/>
              <a:ahLst/>
              <a:cxnLst/>
              <a:rect l="l" t="t" r="r" b="b"/>
              <a:pathLst>
                <a:path w="49113" h="47432" extrusionOk="0">
                  <a:moveTo>
                    <a:pt x="37178" y="0"/>
                  </a:moveTo>
                  <a:lnTo>
                    <a:pt x="36819" y="193"/>
                  </a:lnTo>
                  <a:lnTo>
                    <a:pt x="36575" y="745"/>
                  </a:lnTo>
                  <a:lnTo>
                    <a:pt x="36434" y="1001"/>
                  </a:lnTo>
                  <a:lnTo>
                    <a:pt x="36305" y="1271"/>
                  </a:lnTo>
                  <a:lnTo>
                    <a:pt x="36164" y="1515"/>
                  </a:lnTo>
                  <a:lnTo>
                    <a:pt x="36010" y="1759"/>
                  </a:lnTo>
                  <a:lnTo>
                    <a:pt x="35856" y="1990"/>
                  </a:lnTo>
                  <a:lnTo>
                    <a:pt x="35702" y="2208"/>
                  </a:lnTo>
                  <a:lnTo>
                    <a:pt x="35535" y="2426"/>
                  </a:lnTo>
                  <a:lnTo>
                    <a:pt x="35356" y="2618"/>
                  </a:lnTo>
                  <a:lnTo>
                    <a:pt x="35189" y="2811"/>
                  </a:lnTo>
                  <a:lnTo>
                    <a:pt x="34996" y="2991"/>
                  </a:lnTo>
                  <a:lnTo>
                    <a:pt x="34804" y="3157"/>
                  </a:lnTo>
                  <a:lnTo>
                    <a:pt x="34611" y="3311"/>
                  </a:lnTo>
                  <a:lnTo>
                    <a:pt x="34406" y="3453"/>
                  </a:lnTo>
                  <a:lnTo>
                    <a:pt x="34201" y="3581"/>
                  </a:lnTo>
                  <a:lnTo>
                    <a:pt x="33649" y="3863"/>
                  </a:lnTo>
                  <a:lnTo>
                    <a:pt x="33097" y="4133"/>
                  </a:lnTo>
                  <a:lnTo>
                    <a:pt x="32520" y="4389"/>
                  </a:lnTo>
                  <a:lnTo>
                    <a:pt x="31929" y="4633"/>
                  </a:lnTo>
                  <a:lnTo>
                    <a:pt x="31326" y="4864"/>
                  </a:lnTo>
                  <a:lnTo>
                    <a:pt x="30697" y="5082"/>
                  </a:lnTo>
                  <a:lnTo>
                    <a:pt x="30069" y="5288"/>
                  </a:lnTo>
                  <a:lnTo>
                    <a:pt x="29427" y="5480"/>
                  </a:lnTo>
                  <a:lnTo>
                    <a:pt x="28772" y="5660"/>
                  </a:lnTo>
                  <a:lnTo>
                    <a:pt x="28118" y="5840"/>
                  </a:lnTo>
                  <a:lnTo>
                    <a:pt x="27451" y="5993"/>
                  </a:lnTo>
                  <a:lnTo>
                    <a:pt x="26783" y="6160"/>
                  </a:lnTo>
                  <a:lnTo>
                    <a:pt x="25436" y="6455"/>
                  </a:lnTo>
                  <a:lnTo>
                    <a:pt x="24088" y="6725"/>
                  </a:lnTo>
                  <a:lnTo>
                    <a:pt x="13565" y="12128"/>
                  </a:lnTo>
                  <a:lnTo>
                    <a:pt x="9664" y="14155"/>
                  </a:lnTo>
                  <a:lnTo>
                    <a:pt x="8355" y="14835"/>
                  </a:lnTo>
                  <a:lnTo>
                    <a:pt x="7572" y="15259"/>
                  </a:lnTo>
                  <a:lnTo>
                    <a:pt x="7303" y="15387"/>
                  </a:lnTo>
                  <a:lnTo>
                    <a:pt x="7033" y="15528"/>
                  </a:lnTo>
                  <a:lnTo>
                    <a:pt x="6443" y="15824"/>
                  </a:lnTo>
                  <a:lnTo>
                    <a:pt x="6122" y="15990"/>
                  </a:lnTo>
                  <a:lnTo>
                    <a:pt x="5789" y="16183"/>
                  </a:lnTo>
                  <a:lnTo>
                    <a:pt x="5442" y="16401"/>
                  </a:lnTo>
                  <a:lnTo>
                    <a:pt x="5083" y="16658"/>
                  </a:lnTo>
                  <a:lnTo>
                    <a:pt x="4723" y="16940"/>
                  </a:lnTo>
                  <a:lnTo>
                    <a:pt x="4338" y="17287"/>
                  </a:lnTo>
                  <a:lnTo>
                    <a:pt x="4146" y="17466"/>
                  </a:lnTo>
                  <a:lnTo>
                    <a:pt x="3941" y="17672"/>
                  </a:lnTo>
                  <a:lnTo>
                    <a:pt x="3748" y="17890"/>
                  </a:lnTo>
                  <a:lnTo>
                    <a:pt x="3543" y="18121"/>
                  </a:lnTo>
                  <a:lnTo>
                    <a:pt x="3337" y="18365"/>
                  </a:lnTo>
                  <a:lnTo>
                    <a:pt x="3132" y="18634"/>
                  </a:lnTo>
                  <a:lnTo>
                    <a:pt x="2927" y="18903"/>
                  </a:lnTo>
                  <a:lnTo>
                    <a:pt x="2709" y="19211"/>
                  </a:lnTo>
                  <a:lnTo>
                    <a:pt x="2490" y="19519"/>
                  </a:lnTo>
                  <a:lnTo>
                    <a:pt x="2272" y="19853"/>
                  </a:lnTo>
                  <a:lnTo>
                    <a:pt x="2054" y="20212"/>
                  </a:lnTo>
                  <a:lnTo>
                    <a:pt x="1836" y="20585"/>
                  </a:lnTo>
                  <a:lnTo>
                    <a:pt x="1656" y="21175"/>
                  </a:lnTo>
                  <a:lnTo>
                    <a:pt x="1489" y="21778"/>
                  </a:lnTo>
                  <a:lnTo>
                    <a:pt x="1348" y="22407"/>
                  </a:lnTo>
                  <a:lnTo>
                    <a:pt x="1297" y="22728"/>
                  </a:lnTo>
                  <a:lnTo>
                    <a:pt x="1233" y="23061"/>
                  </a:lnTo>
                  <a:lnTo>
                    <a:pt x="1130" y="23780"/>
                  </a:lnTo>
                  <a:lnTo>
                    <a:pt x="1027" y="24512"/>
                  </a:lnTo>
                  <a:lnTo>
                    <a:pt x="848" y="26013"/>
                  </a:lnTo>
                  <a:lnTo>
                    <a:pt x="681" y="27527"/>
                  </a:lnTo>
                  <a:lnTo>
                    <a:pt x="540" y="29054"/>
                  </a:lnTo>
                  <a:lnTo>
                    <a:pt x="424" y="30556"/>
                  </a:lnTo>
                  <a:lnTo>
                    <a:pt x="322" y="32032"/>
                  </a:lnTo>
                  <a:lnTo>
                    <a:pt x="245" y="33456"/>
                  </a:lnTo>
                  <a:lnTo>
                    <a:pt x="181" y="34804"/>
                  </a:lnTo>
                  <a:lnTo>
                    <a:pt x="129" y="36074"/>
                  </a:lnTo>
                  <a:lnTo>
                    <a:pt x="78" y="37229"/>
                  </a:lnTo>
                  <a:lnTo>
                    <a:pt x="27" y="39141"/>
                  </a:lnTo>
                  <a:lnTo>
                    <a:pt x="14" y="40399"/>
                  </a:lnTo>
                  <a:lnTo>
                    <a:pt x="1" y="40848"/>
                  </a:lnTo>
                  <a:lnTo>
                    <a:pt x="49113" y="47431"/>
                  </a:lnTo>
                  <a:lnTo>
                    <a:pt x="49113" y="8316"/>
                  </a:lnTo>
                  <a:lnTo>
                    <a:pt x="37178" y="0"/>
                  </a:lnTo>
                  <a:close/>
                </a:path>
              </a:pathLst>
            </a:custGeom>
            <a:solidFill>
              <a:srgbClr val="CF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059;p37">
              <a:extLst>
                <a:ext uri="{FF2B5EF4-FFF2-40B4-BE49-F238E27FC236}">
                  <a16:creationId xmlns:a16="http://schemas.microsoft.com/office/drawing/2014/main" id="{16CBEC85-7812-420D-A2E1-E966C3CB5D3E}"/>
                </a:ext>
              </a:extLst>
            </p:cNvPr>
            <p:cNvSpPr/>
            <p:nvPr/>
          </p:nvSpPr>
          <p:spPr>
            <a:xfrm>
              <a:off x="4770200" y="2939450"/>
              <a:ext cx="416775" cy="448225"/>
            </a:xfrm>
            <a:custGeom>
              <a:avLst/>
              <a:gdLst/>
              <a:ahLst/>
              <a:cxnLst/>
              <a:rect l="l" t="t" r="r" b="b"/>
              <a:pathLst>
                <a:path w="16671" h="17929" extrusionOk="0">
                  <a:moveTo>
                    <a:pt x="4633" y="1"/>
                  </a:moveTo>
                  <a:lnTo>
                    <a:pt x="1" y="4159"/>
                  </a:lnTo>
                  <a:lnTo>
                    <a:pt x="8624" y="17929"/>
                  </a:lnTo>
                  <a:lnTo>
                    <a:pt x="16671" y="8740"/>
                  </a:lnTo>
                  <a:lnTo>
                    <a:pt x="14707" y="7341"/>
                  </a:lnTo>
                  <a:lnTo>
                    <a:pt x="12654" y="5878"/>
                  </a:lnTo>
                  <a:lnTo>
                    <a:pt x="10639" y="4415"/>
                  </a:lnTo>
                  <a:lnTo>
                    <a:pt x="8753" y="3042"/>
                  </a:lnTo>
                  <a:lnTo>
                    <a:pt x="5801" y="873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BADE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060;p37">
              <a:extLst>
                <a:ext uri="{FF2B5EF4-FFF2-40B4-BE49-F238E27FC236}">
                  <a16:creationId xmlns:a16="http://schemas.microsoft.com/office/drawing/2014/main" id="{1C1A2E49-1BB4-41B2-9B06-1B4EA550D2A8}"/>
                </a:ext>
              </a:extLst>
            </p:cNvPr>
            <p:cNvSpPr/>
            <p:nvPr/>
          </p:nvSpPr>
          <p:spPr>
            <a:xfrm>
              <a:off x="1664300" y="3542600"/>
              <a:ext cx="1069975" cy="1027625"/>
            </a:xfrm>
            <a:custGeom>
              <a:avLst/>
              <a:gdLst/>
              <a:ahLst/>
              <a:cxnLst/>
              <a:rect l="l" t="t" r="r" b="b"/>
              <a:pathLst>
                <a:path w="42799" h="41105" extrusionOk="0">
                  <a:moveTo>
                    <a:pt x="2362" y="1"/>
                  </a:moveTo>
                  <a:lnTo>
                    <a:pt x="2156" y="27"/>
                  </a:lnTo>
                  <a:lnTo>
                    <a:pt x="1964" y="52"/>
                  </a:lnTo>
                  <a:lnTo>
                    <a:pt x="1759" y="116"/>
                  </a:lnTo>
                  <a:lnTo>
                    <a:pt x="1553" y="181"/>
                  </a:lnTo>
                  <a:lnTo>
                    <a:pt x="1361" y="283"/>
                  </a:lnTo>
                  <a:lnTo>
                    <a:pt x="1168" y="399"/>
                  </a:lnTo>
                  <a:lnTo>
                    <a:pt x="989" y="540"/>
                  </a:lnTo>
                  <a:lnTo>
                    <a:pt x="809" y="720"/>
                  </a:lnTo>
                  <a:lnTo>
                    <a:pt x="642" y="912"/>
                  </a:lnTo>
                  <a:lnTo>
                    <a:pt x="475" y="1143"/>
                  </a:lnTo>
                  <a:lnTo>
                    <a:pt x="334" y="1361"/>
                  </a:lnTo>
                  <a:lnTo>
                    <a:pt x="231" y="1566"/>
                  </a:lnTo>
                  <a:lnTo>
                    <a:pt x="142" y="1772"/>
                  </a:lnTo>
                  <a:lnTo>
                    <a:pt x="77" y="1977"/>
                  </a:lnTo>
                  <a:lnTo>
                    <a:pt x="26" y="2170"/>
                  </a:lnTo>
                  <a:lnTo>
                    <a:pt x="0" y="2349"/>
                  </a:lnTo>
                  <a:lnTo>
                    <a:pt x="0" y="2529"/>
                  </a:lnTo>
                  <a:lnTo>
                    <a:pt x="13" y="2696"/>
                  </a:lnTo>
                  <a:lnTo>
                    <a:pt x="39" y="2863"/>
                  </a:lnTo>
                  <a:lnTo>
                    <a:pt x="77" y="3017"/>
                  </a:lnTo>
                  <a:lnTo>
                    <a:pt x="142" y="3183"/>
                  </a:lnTo>
                  <a:lnTo>
                    <a:pt x="206" y="3325"/>
                  </a:lnTo>
                  <a:lnTo>
                    <a:pt x="296" y="3466"/>
                  </a:lnTo>
                  <a:lnTo>
                    <a:pt x="385" y="3607"/>
                  </a:lnTo>
                  <a:lnTo>
                    <a:pt x="488" y="3748"/>
                  </a:lnTo>
                  <a:lnTo>
                    <a:pt x="604" y="3876"/>
                  </a:lnTo>
                  <a:lnTo>
                    <a:pt x="732" y="4005"/>
                  </a:lnTo>
                  <a:lnTo>
                    <a:pt x="860" y="4120"/>
                  </a:lnTo>
                  <a:lnTo>
                    <a:pt x="1143" y="4351"/>
                  </a:lnTo>
                  <a:lnTo>
                    <a:pt x="1438" y="4569"/>
                  </a:lnTo>
                  <a:lnTo>
                    <a:pt x="1746" y="4775"/>
                  </a:lnTo>
                  <a:lnTo>
                    <a:pt x="2362" y="5160"/>
                  </a:lnTo>
                  <a:lnTo>
                    <a:pt x="2926" y="5493"/>
                  </a:lnTo>
                  <a:lnTo>
                    <a:pt x="14720" y="13245"/>
                  </a:lnTo>
                  <a:lnTo>
                    <a:pt x="14746" y="13360"/>
                  </a:lnTo>
                  <a:lnTo>
                    <a:pt x="14758" y="13476"/>
                  </a:lnTo>
                  <a:lnTo>
                    <a:pt x="14758" y="13604"/>
                  </a:lnTo>
                  <a:lnTo>
                    <a:pt x="14746" y="13668"/>
                  </a:lnTo>
                  <a:lnTo>
                    <a:pt x="14720" y="13732"/>
                  </a:lnTo>
                  <a:lnTo>
                    <a:pt x="14694" y="13784"/>
                  </a:lnTo>
                  <a:lnTo>
                    <a:pt x="14643" y="13822"/>
                  </a:lnTo>
                  <a:lnTo>
                    <a:pt x="14579" y="13861"/>
                  </a:lnTo>
                  <a:lnTo>
                    <a:pt x="14502" y="13886"/>
                  </a:lnTo>
                  <a:lnTo>
                    <a:pt x="14412" y="13899"/>
                  </a:lnTo>
                  <a:lnTo>
                    <a:pt x="14296" y="13899"/>
                  </a:lnTo>
                  <a:lnTo>
                    <a:pt x="8008" y="9780"/>
                  </a:lnTo>
                  <a:lnTo>
                    <a:pt x="7918" y="9715"/>
                  </a:lnTo>
                  <a:lnTo>
                    <a:pt x="7675" y="9574"/>
                  </a:lnTo>
                  <a:lnTo>
                    <a:pt x="7508" y="9497"/>
                  </a:lnTo>
                  <a:lnTo>
                    <a:pt x="7315" y="9407"/>
                  </a:lnTo>
                  <a:lnTo>
                    <a:pt x="7097" y="9330"/>
                  </a:lnTo>
                  <a:lnTo>
                    <a:pt x="6866" y="9266"/>
                  </a:lnTo>
                  <a:lnTo>
                    <a:pt x="6622" y="9215"/>
                  </a:lnTo>
                  <a:lnTo>
                    <a:pt x="6494" y="9202"/>
                  </a:lnTo>
                  <a:lnTo>
                    <a:pt x="6237" y="9202"/>
                  </a:lnTo>
                  <a:lnTo>
                    <a:pt x="6109" y="9215"/>
                  </a:lnTo>
                  <a:lnTo>
                    <a:pt x="5981" y="9228"/>
                  </a:lnTo>
                  <a:lnTo>
                    <a:pt x="5852" y="9266"/>
                  </a:lnTo>
                  <a:lnTo>
                    <a:pt x="5724" y="9305"/>
                  </a:lnTo>
                  <a:lnTo>
                    <a:pt x="5596" y="9356"/>
                  </a:lnTo>
                  <a:lnTo>
                    <a:pt x="5467" y="9433"/>
                  </a:lnTo>
                  <a:lnTo>
                    <a:pt x="5339" y="9510"/>
                  </a:lnTo>
                  <a:lnTo>
                    <a:pt x="5224" y="9613"/>
                  </a:lnTo>
                  <a:lnTo>
                    <a:pt x="5108" y="9728"/>
                  </a:lnTo>
                  <a:lnTo>
                    <a:pt x="4993" y="9857"/>
                  </a:lnTo>
                  <a:lnTo>
                    <a:pt x="4890" y="9998"/>
                  </a:lnTo>
                  <a:lnTo>
                    <a:pt x="4774" y="10177"/>
                  </a:lnTo>
                  <a:lnTo>
                    <a:pt x="4672" y="10357"/>
                  </a:lnTo>
                  <a:lnTo>
                    <a:pt x="4582" y="10524"/>
                  </a:lnTo>
                  <a:lnTo>
                    <a:pt x="4505" y="10691"/>
                  </a:lnTo>
                  <a:lnTo>
                    <a:pt x="4441" y="10845"/>
                  </a:lnTo>
                  <a:lnTo>
                    <a:pt x="4389" y="10999"/>
                  </a:lnTo>
                  <a:lnTo>
                    <a:pt x="4351" y="11153"/>
                  </a:lnTo>
                  <a:lnTo>
                    <a:pt x="4325" y="11294"/>
                  </a:lnTo>
                  <a:lnTo>
                    <a:pt x="4312" y="11422"/>
                  </a:lnTo>
                  <a:lnTo>
                    <a:pt x="4300" y="11563"/>
                  </a:lnTo>
                  <a:lnTo>
                    <a:pt x="4312" y="11679"/>
                  </a:lnTo>
                  <a:lnTo>
                    <a:pt x="4325" y="11807"/>
                  </a:lnTo>
                  <a:lnTo>
                    <a:pt x="4351" y="11923"/>
                  </a:lnTo>
                  <a:lnTo>
                    <a:pt x="4377" y="12038"/>
                  </a:lnTo>
                  <a:lnTo>
                    <a:pt x="4415" y="12141"/>
                  </a:lnTo>
                  <a:lnTo>
                    <a:pt x="4454" y="12244"/>
                  </a:lnTo>
                  <a:lnTo>
                    <a:pt x="4569" y="12449"/>
                  </a:lnTo>
                  <a:lnTo>
                    <a:pt x="4697" y="12629"/>
                  </a:lnTo>
                  <a:lnTo>
                    <a:pt x="4839" y="12795"/>
                  </a:lnTo>
                  <a:lnTo>
                    <a:pt x="5005" y="12937"/>
                  </a:lnTo>
                  <a:lnTo>
                    <a:pt x="5172" y="13078"/>
                  </a:lnTo>
                  <a:lnTo>
                    <a:pt x="5339" y="13206"/>
                  </a:lnTo>
                  <a:lnTo>
                    <a:pt x="5673" y="13437"/>
                  </a:lnTo>
                  <a:lnTo>
                    <a:pt x="9163" y="15721"/>
                  </a:lnTo>
                  <a:lnTo>
                    <a:pt x="12012" y="17582"/>
                  </a:lnTo>
                  <a:lnTo>
                    <a:pt x="12063" y="17698"/>
                  </a:lnTo>
                  <a:lnTo>
                    <a:pt x="12102" y="17826"/>
                  </a:lnTo>
                  <a:lnTo>
                    <a:pt x="12115" y="17903"/>
                  </a:lnTo>
                  <a:lnTo>
                    <a:pt x="12128" y="17967"/>
                  </a:lnTo>
                  <a:lnTo>
                    <a:pt x="12115" y="18044"/>
                  </a:lnTo>
                  <a:lnTo>
                    <a:pt x="12089" y="18108"/>
                  </a:lnTo>
                  <a:lnTo>
                    <a:pt x="12063" y="18172"/>
                  </a:lnTo>
                  <a:lnTo>
                    <a:pt x="11999" y="18224"/>
                  </a:lnTo>
                  <a:lnTo>
                    <a:pt x="11935" y="18262"/>
                  </a:lnTo>
                  <a:lnTo>
                    <a:pt x="11833" y="18288"/>
                  </a:lnTo>
                  <a:lnTo>
                    <a:pt x="11704" y="18288"/>
                  </a:lnTo>
                  <a:lnTo>
                    <a:pt x="11550" y="18275"/>
                  </a:lnTo>
                  <a:lnTo>
                    <a:pt x="5993" y="14630"/>
                  </a:lnTo>
                  <a:lnTo>
                    <a:pt x="5929" y="14592"/>
                  </a:lnTo>
                  <a:lnTo>
                    <a:pt x="5763" y="14515"/>
                  </a:lnTo>
                  <a:lnTo>
                    <a:pt x="5634" y="14464"/>
                  </a:lnTo>
                  <a:lnTo>
                    <a:pt x="5493" y="14425"/>
                  </a:lnTo>
                  <a:lnTo>
                    <a:pt x="5339" y="14387"/>
                  </a:lnTo>
                  <a:lnTo>
                    <a:pt x="5159" y="14374"/>
                  </a:lnTo>
                  <a:lnTo>
                    <a:pt x="4980" y="14374"/>
                  </a:lnTo>
                  <a:lnTo>
                    <a:pt x="4774" y="14412"/>
                  </a:lnTo>
                  <a:lnTo>
                    <a:pt x="4672" y="14438"/>
                  </a:lnTo>
                  <a:lnTo>
                    <a:pt x="4569" y="14464"/>
                  </a:lnTo>
                  <a:lnTo>
                    <a:pt x="4466" y="14515"/>
                  </a:lnTo>
                  <a:lnTo>
                    <a:pt x="4351" y="14566"/>
                  </a:lnTo>
                  <a:lnTo>
                    <a:pt x="4248" y="14630"/>
                  </a:lnTo>
                  <a:lnTo>
                    <a:pt x="4133" y="14707"/>
                  </a:lnTo>
                  <a:lnTo>
                    <a:pt x="4017" y="14797"/>
                  </a:lnTo>
                  <a:lnTo>
                    <a:pt x="3915" y="14900"/>
                  </a:lnTo>
                  <a:lnTo>
                    <a:pt x="3799" y="15015"/>
                  </a:lnTo>
                  <a:lnTo>
                    <a:pt x="3684" y="15144"/>
                  </a:lnTo>
                  <a:lnTo>
                    <a:pt x="3581" y="15285"/>
                  </a:lnTo>
                  <a:lnTo>
                    <a:pt x="3465" y="15452"/>
                  </a:lnTo>
                  <a:lnTo>
                    <a:pt x="3363" y="15606"/>
                  </a:lnTo>
                  <a:lnTo>
                    <a:pt x="3286" y="15773"/>
                  </a:lnTo>
                  <a:lnTo>
                    <a:pt x="3209" y="15914"/>
                  </a:lnTo>
                  <a:lnTo>
                    <a:pt x="3145" y="16068"/>
                  </a:lnTo>
                  <a:lnTo>
                    <a:pt x="3093" y="16209"/>
                  </a:lnTo>
                  <a:lnTo>
                    <a:pt x="3055" y="16337"/>
                  </a:lnTo>
                  <a:lnTo>
                    <a:pt x="3029" y="16478"/>
                  </a:lnTo>
                  <a:lnTo>
                    <a:pt x="3016" y="16594"/>
                  </a:lnTo>
                  <a:lnTo>
                    <a:pt x="3003" y="16722"/>
                  </a:lnTo>
                  <a:lnTo>
                    <a:pt x="3016" y="16838"/>
                  </a:lnTo>
                  <a:lnTo>
                    <a:pt x="3016" y="16940"/>
                  </a:lnTo>
                  <a:lnTo>
                    <a:pt x="3029" y="17043"/>
                  </a:lnTo>
                  <a:lnTo>
                    <a:pt x="3080" y="17236"/>
                  </a:lnTo>
                  <a:lnTo>
                    <a:pt x="3157" y="17402"/>
                  </a:lnTo>
                  <a:lnTo>
                    <a:pt x="3234" y="17556"/>
                  </a:lnTo>
                  <a:lnTo>
                    <a:pt x="3324" y="17685"/>
                  </a:lnTo>
                  <a:lnTo>
                    <a:pt x="3414" y="17800"/>
                  </a:lnTo>
                  <a:lnTo>
                    <a:pt x="3504" y="17890"/>
                  </a:lnTo>
                  <a:lnTo>
                    <a:pt x="3645" y="18006"/>
                  </a:lnTo>
                  <a:lnTo>
                    <a:pt x="3709" y="18044"/>
                  </a:lnTo>
                  <a:lnTo>
                    <a:pt x="9458" y="21804"/>
                  </a:lnTo>
                  <a:lnTo>
                    <a:pt x="9497" y="21894"/>
                  </a:lnTo>
                  <a:lnTo>
                    <a:pt x="9535" y="21984"/>
                  </a:lnTo>
                  <a:lnTo>
                    <a:pt x="9535" y="22086"/>
                  </a:lnTo>
                  <a:lnTo>
                    <a:pt x="9535" y="22138"/>
                  </a:lnTo>
                  <a:lnTo>
                    <a:pt x="9510" y="22189"/>
                  </a:lnTo>
                  <a:lnTo>
                    <a:pt x="9484" y="22240"/>
                  </a:lnTo>
                  <a:lnTo>
                    <a:pt x="9446" y="22279"/>
                  </a:lnTo>
                  <a:lnTo>
                    <a:pt x="9381" y="22317"/>
                  </a:lnTo>
                  <a:lnTo>
                    <a:pt x="9292" y="22356"/>
                  </a:lnTo>
                  <a:lnTo>
                    <a:pt x="9189" y="22382"/>
                  </a:lnTo>
                  <a:lnTo>
                    <a:pt x="9061" y="22394"/>
                  </a:lnTo>
                  <a:lnTo>
                    <a:pt x="5172" y="19854"/>
                  </a:lnTo>
                  <a:lnTo>
                    <a:pt x="5121" y="19828"/>
                  </a:lnTo>
                  <a:lnTo>
                    <a:pt x="4954" y="19777"/>
                  </a:lnTo>
                  <a:lnTo>
                    <a:pt x="4839" y="19751"/>
                  </a:lnTo>
                  <a:lnTo>
                    <a:pt x="4710" y="19725"/>
                  </a:lnTo>
                  <a:lnTo>
                    <a:pt x="4556" y="19712"/>
                  </a:lnTo>
                  <a:lnTo>
                    <a:pt x="4402" y="19725"/>
                  </a:lnTo>
                  <a:lnTo>
                    <a:pt x="4223" y="19751"/>
                  </a:lnTo>
                  <a:lnTo>
                    <a:pt x="4030" y="19802"/>
                  </a:lnTo>
                  <a:lnTo>
                    <a:pt x="3838" y="19892"/>
                  </a:lnTo>
                  <a:lnTo>
                    <a:pt x="3632" y="20008"/>
                  </a:lnTo>
                  <a:lnTo>
                    <a:pt x="3530" y="20085"/>
                  </a:lnTo>
                  <a:lnTo>
                    <a:pt x="3427" y="20162"/>
                  </a:lnTo>
                  <a:lnTo>
                    <a:pt x="3324" y="20264"/>
                  </a:lnTo>
                  <a:lnTo>
                    <a:pt x="3222" y="20367"/>
                  </a:lnTo>
                  <a:lnTo>
                    <a:pt x="3119" y="20482"/>
                  </a:lnTo>
                  <a:lnTo>
                    <a:pt x="3003" y="20611"/>
                  </a:lnTo>
                  <a:lnTo>
                    <a:pt x="2901" y="20752"/>
                  </a:lnTo>
                  <a:lnTo>
                    <a:pt x="2798" y="20906"/>
                  </a:lnTo>
                  <a:lnTo>
                    <a:pt x="2708" y="21073"/>
                  </a:lnTo>
                  <a:lnTo>
                    <a:pt x="2631" y="21227"/>
                  </a:lnTo>
                  <a:lnTo>
                    <a:pt x="2567" y="21381"/>
                  </a:lnTo>
                  <a:lnTo>
                    <a:pt x="2503" y="21522"/>
                  </a:lnTo>
                  <a:lnTo>
                    <a:pt x="2464" y="21663"/>
                  </a:lnTo>
                  <a:lnTo>
                    <a:pt x="2439" y="21804"/>
                  </a:lnTo>
                  <a:lnTo>
                    <a:pt x="2413" y="21932"/>
                  </a:lnTo>
                  <a:lnTo>
                    <a:pt x="2400" y="22061"/>
                  </a:lnTo>
                  <a:lnTo>
                    <a:pt x="2387" y="22176"/>
                  </a:lnTo>
                  <a:lnTo>
                    <a:pt x="2400" y="22292"/>
                  </a:lnTo>
                  <a:lnTo>
                    <a:pt x="2426" y="22497"/>
                  </a:lnTo>
                  <a:lnTo>
                    <a:pt x="2477" y="22690"/>
                  </a:lnTo>
                  <a:lnTo>
                    <a:pt x="2554" y="22869"/>
                  </a:lnTo>
                  <a:lnTo>
                    <a:pt x="2631" y="23023"/>
                  </a:lnTo>
                  <a:lnTo>
                    <a:pt x="2721" y="23152"/>
                  </a:lnTo>
                  <a:lnTo>
                    <a:pt x="2811" y="23267"/>
                  </a:lnTo>
                  <a:lnTo>
                    <a:pt x="2901" y="23357"/>
                  </a:lnTo>
                  <a:lnTo>
                    <a:pt x="3042" y="23472"/>
                  </a:lnTo>
                  <a:lnTo>
                    <a:pt x="3093" y="23511"/>
                  </a:lnTo>
                  <a:lnTo>
                    <a:pt x="25538" y="38179"/>
                  </a:lnTo>
                  <a:lnTo>
                    <a:pt x="25666" y="38282"/>
                  </a:lnTo>
                  <a:lnTo>
                    <a:pt x="26051" y="38513"/>
                  </a:lnTo>
                  <a:lnTo>
                    <a:pt x="26308" y="38667"/>
                  </a:lnTo>
                  <a:lnTo>
                    <a:pt x="26616" y="38834"/>
                  </a:lnTo>
                  <a:lnTo>
                    <a:pt x="26963" y="39000"/>
                  </a:lnTo>
                  <a:lnTo>
                    <a:pt x="27335" y="39167"/>
                  </a:lnTo>
                  <a:lnTo>
                    <a:pt x="27733" y="39321"/>
                  </a:lnTo>
                  <a:lnTo>
                    <a:pt x="28143" y="39462"/>
                  </a:lnTo>
                  <a:lnTo>
                    <a:pt x="28349" y="39514"/>
                  </a:lnTo>
                  <a:lnTo>
                    <a:pt x="28567" y="39565"/>
                  </a:lnTo>
                  <a:lnTo>
                    <a:pt x="28785" y="39603"/>
                  </a:lnTo>
                  <a:lnTo>
                    <a:pt x="28990" y="39629"/>
                  </a:lnTo>
                  <a:lnTo>
                    <a:pt x="29208" y="39655"/>
                  </a:lnTo>
                  <a:lnTo>
                    <a:pt x="29427" y="39668"/>
                  </a:lnTo>
                  <a:lnTo>
                    <a:pt x="29632" y="39655"/>
                  </a:lnTo>
                  <a:lnTo>
                    <a:pt x="29850" y="39642"/>
                  </a:lnTo>
                  <a:lnTo>
                    <a:pt x="30055" y="39603"/>
                  </a:lnTo>
                  <a:lnTo>
                    <a:pt x="30248" y="39552"/>
                  </a:lnTo>
                  <a:lnTo>
                    <a:pt x="30453" y="39488"/>
                  </a:lnTo>
                  <a:lnTo>
                    <a:pt x="30646" y="39411"/>
                  </a:lnTo>
                  <a:lnTo>
                    <a:pt x="30825" y="39321"/>
                  </a:lnTo>
                  <a:lnTo>
                    <a:pt x="31018" y="39270"/>
                  </a:lnTo>
                  <a:lnTo>
                    <a:pt x="31210" y="39219"/>
                  </a:lnTo>
                  <a:lnTo>
                    <a:pt x="31416" y="39193"/>
                  </a:lnTo>
                  <a:lnTo>
                    <a:pt x="31608" y="39193"/>
                  </a:lnTo>
                  <a:lnTo>
                    <a:pt x="31801" y="39206"/>
                  </a:lnTo>
                  <a:lnTo>
                    <a:pt x="31993" y="39219"/>
                  </a:lnTo>
                  <a:lnTo>
                    <a:pt x="32198" y="39257"/>
                  </a:lnTo>
                  <a:lnTo>
                    <a:pt x="32391" y="39308"/>
                  </a:lnTo>
                  <a:lnTo>
                    <a:pt x="32583" y="39373"/>
                  </a:lnTo>
                  <a:lnTo>
                    <a:pt x="32763" y="39437"/>
                  </a:lnTo>
                  <a:lnTo>
                    <a:pt x="32956" y="39514"/>
                  </a:lnTo>
                  <a:lnTo>
                    <a:pt x="33135" y="39603"/>
                  </a:lnTo>
                  <a:lnTo>
                    <a:pt x="33315" y="39693"/>
                  </a:lnTo>
                  <a:lnTo>
                    <a:pt x="33649" y="39886"/>
                  </a:lnTo>
                  <a:lnTo>
                    <a:pt x="33969" y="40104"/>
                  </a:lnTo>
                  <a:lnTo>
                    <a:pt x="34252" y="40309"/>
                  </a:lnTo>
                  <a:lnTo>
                    <a:pt x="34508" y="40515"/>
                  </a:lnTo>
                  <a:lnTo>
                    <a:pt x="34739" y="40707"/>
                  </a:lnTo>
                  <a:lnTo>
                    <a:pt x="35047" y="40989"/>
                  </a:lnTo>
                  <a:lnTo>
                    <a:pt x="35163" y="41105"/>
                  </a:lnTo>
                  <a:lnTo>
                    <a:pt x="42798" y="29414"/>
                  </a:lnTo>
                  <a:lnTo>
                    <a:pt x="42683" y="29388"/>
                  </a:lnTo>
                  <a:lnTo>
                    <a:pt x="42555" y="29350"/>
                  </a:lnTo>
                  <a:lnTo>
                    <a:pt x="42388" y="29286"/>
                  </a:lnTo>
                  <a:lnTo>
                    <a:pt x="42183" y="29196"/>
                  </a:lnTo>
                  <a:lnTo>
                    <a:pt x="41939" y="29055"/>
                  </a:lnTo>
                  <a:lnTo>
                    <a:pt x="41682" y="28875"/>
                  </a:lnTo>
                  <a:lnTo>
                    <a:pt x="41541" y="28772"/>
                  </a:lnTo>
                  <a:lnTo>
                    <a:pt x="41400" y="28644"/>
                  </a:lnTo>
                  <a:lnTo>
                    <a:pt x="41259" y="28503"/>
                  </a:lnTo>
                  <a:lnTo>
                    <a:pt x="41117" y="28349"/>
                  </a:lnTo>
                  <a:lnTo>
                    <a:pt x="40963" y="28182"/>
                  </a:lnTo>
                  <a:lnTo>
                    <a:pt x="40822" y="28002"/>
                  </a:lnTo>
                  <a:lnTo>
                    <a:pt x="40668" y="27797"/>
                  </a:lnTo>
                  <a:lnTo>
                    <a:pt x="40527" y="27566"/>
                  </a:lnTo>
                  <a:lnTo>
                    <a:pt x="40386" y="27322"/>
                  </a:lnTo>
                  <a:lnTo>
                    <a:pt x="40245" y="27066"/>
                  </a:lnTo>
                  <a:lnTo>
                    <a:pt x="40104" y="26783"/>
                  </a:lnTo>
                  <a:lnTo>
                    <a:pt x="39962" y="26475"/>
                  </a:lnTo>
                  <a:lnTo>
                    <a:pt x="39834" y="26142"/>
                  </a:lnTo>
                  <a:lnTo>
                    <a:pt x="39706" y="25782"/>
                  </a:lnTo>
                  <a:lnTo>
                    <a:pt x="39590" y="25410"/>
                  </a:lnTo>
                  <a:lnTo>
                    <a:pt x="39475" y="25012"/>
                  </a:lnTo>
                  <a:lnTo>
                    <a:pt x="39372" y="24576"/>
                  </a:lnTo>
                  <a:lnTo>
                    <a:pt x="39269" y="24127"/>
                  </a:lnTo>
                  <a:lnTo>
                    <a:pt x="39167" y="23639"/>
                  </a:lnTo>
                  <a:lnTo>
                    <a:pt x="39038" y="23164"/>
                  </a:lnTo>
                  <a:lnTo>
                    <a:pt x="38884" y="22664"/>
                  </a:lnTo>
                  <a:lnTo>
                    <a:pt x="38705" y="22163"/>
                  </a:lnTo>
                  <a:lnTo>
                    <a:pt x="38499" y="21650"/>
                  </a:lnTo>
                  <a:lnTo>
                    <a:pt x="38281" y="21137"/>
                  </a:lnTo>
                  <a:lnTo>
                    <a:pt x="38050" y="20611"/>
                  </a:lnTo>
                  <a:lnTo>
                    <a:pt x="37806" y="20097"/>
                  </a:lnTo>
                  <a:lnTo>
                    <a:pt x="37537" y="19584"/>
                  </a:lnTo>
                  <a:lnTo>
                    <a:pt x="37267" y="19071"/>
                  </a:lnTo>
                  <a:lnTo>
                    <a:pt x="36998" y="18557"/>
                  </a:lnTo>
                  <a:lnTo>
                    <a:pt x="36703" y="18057"/>
                  </a:lnTo>
                  <a:lnTo>
                    <a:pt x="36125" y="17069"/>
                  </a:lnTo>
                  <a:lnTo>
                    <a:pt x="35535" y="16132"/>
                  </a:lnTo>
                  <a:lnTo>
                    <a:pt x="34958" y="15246"/>
                  </a:lnTo>
                  <a:lnTo>
                    <a:pt x="34406" y="14438"/>
                  </a:lnTo>
                  <a:lnTo>
                    <a:pt x="33892" y="13719"/>
                  </a:lnTo>
                  <a:lnTo>
                    <a:pt x="33443" y="13103"/>
                  </a:lnTo>
                  <a:lnTo>
                    <a:pt x="32776" y="12218"/>
                  </a:lnTo>
                  <a:lnTo>
                    <a:pt x="32532" y="11897"/>
                  </a:lnTo>
                  <a:lnTo>
                    <a:pt x="32314" y="11756"/>
                  </a:lnTo>
                  <a:lnTo>
                    <a:pt x="32057" y="11589"/>
                  </a:lnTo>
                  <a:lnTo>
                    <a:pt x="31711" y="11358"/>
                  </a:lnTo>
                  <a:lnTo>
                    <a:pt x="31300" y="11063"/>
                  </a:lnTo>
                  <a:lnTo>
                    <a:pt x="30825" y="10704"/>
                  </a:lnTo>
                  <a:lnTo>
                    <a:pt x="30299" y="10293"/>
                  </a:lnTo>
                  <a:lnTo>
                    <a:pt x="29735" y="9831"/>
                  </a:lnTo>
                  <a:lnTo>
                    <a:pt x="29144" y="9305"/>
                  </a:lnTo>
                  <a:lnTo>
                    <a:pt x="28528" y="8727"/>
                  </a:lnTo>
                  <a:lnTo>
                    <a:pt x="28220" y="8419"/>
                  </a:lnTo>
                  <a:lnTo>
                    <a:pt x="27912" y="8098"/>
                  </a:lnTo>
                  <a:lnTo>
                    <a:pt x="27604" y="7765"/>
                  </a:lnTo>
                  <a:lnTo>
                    <a:pt x="27296" y="7431"/>
                  </a:lnTo>
                  <a:lnTo>
                    <a:pt x="26988" y="7072"/>
                  </a:lnTo>
                  <a:lnTo>
                    <a:pt x="26693" y="6700"/>
                  </a:lnTo>
                  <a:lnTo>
                    <a:pt x="26411" y="6328"/>
                  </a:lnTo>
                  <a:lnTo>
                    <a:pt x="26128" y="5943"/>
                  </a:lnTo>
                  <a:lnTo>
                    <a:pt x="25846" y="5545"/>
                  </a:lnTo>
                  <a:lnTo>
                    <a:pt x="25589" y="5134"/>
                  </a:lnTo>
                  <a:lnTo>
                    <a:pt x="25333" y="4711"/>
                  </a:lnTo>
                  <a:lnTo>
                    <a:pt x="25102" y="4287"/>
                  </a:lnTo>
                  <a:lnTo>
                    <a:pt x="24999" y="4095"/>
                  </a:lnTo>
                  <a:lnTo>
                    <a:pt x="24884" y="3902"/>
                  </a:lnTo>
                  <a:lnTo>
                    <a:pt x="24768" y="3735"/>
                  </a:lnTo>
                  <a:lnTo>
                    <a:pt x="24653" y="3568"/>
                  </a:lnTo>
                  <a:lnTo>
                    <a:pt x="24524" y="3402"/>
                  </a:lnTo>
                  <a:lnTo>
                    <a:pt x="24396" y="3260"/>
                  </a:lnTo>
                  <a:lnTo>
                    <a:pt x="24268" y="3119"/>
                  </a:lnTo>
                  <a:lnTo>
                    <a:pt x="24127" y="2978"/>
                  </a:lnTo>
                  <a:lnTo>
                    <a:pt x="23985" y="2863"/>
                  </a:lnTo>
                  <a:lnTo>
                    <a:pt x="23844" y="2747"/>
                  </a:lnTo>
                  <a:lnTo>
                    <a:pt x="23703" y="2632"/>
                  </a:lnTo>
                  <a:lnTo>
                    <a:pt x="23549" y="2542"/>
                  </a:lnTo>
                  <a:lnTo>
                    <a:pt x="23408" y="2452"/>
                  </a:lnTo>
                  <a:lnTo>
                    <a:pt x="23254" y="2375"/>
                  </a:lnTo>
                  <a:lnTo>
                    <a:pt x="23087" y="2311"/>
                  </a:lnTo>
                  <a:lnTo>
                    <a:pt x="22933" y="2259"/>
                  </a:lnTo>
                  <a:lnTo>
                    <a:pt x="22779" y="2221"/>
                  </a:lnTo>
                  <a:lnTo>
                    <a:pt x="22612" y="2182"/>
                  </a:lnTo>
                  <a:lnTo>
                    <a:pt x="22458" y="2157"/>
                  </a:lnTo>
                  <a:lnTo>
                    <a:pt x="22291" y="2144"/>
                  </a:lnTo>
                  <a:lnTo>
                    <a:pt x="22125" y="2144"/>
                  </a:lnTo>
                  <a:lnTo>
                    <a:pt x="21958" y="2157"/>
                  </a:lnTo>
                  <a:lnTo>
                    <a:pt x="21804" y="2182"/>
                  </a:lnTo>
                  <a:lnTo>
                    <a:pt x="21637" y="2208"/>
                  </a:lnTo>
                  <a:lnTo>
                    <a:pt x="21470" y="2259"/>
                  </a:lnTo>
                  <a:lnTo>
                    <a:pt x="21303" y="2324"/>
                  </a:lnTo>
                  <a:lnTo>
                    <a:pt x="21149" y="2388"/>
                  </a:lnTo>
                  <a:lnTo>
                    <a:pt x="20982" y="2478"/>
                  </a:lnTo>
                  <a:lnTo>
                    <a:pt x="20828" y="2567"/>
                  </a:lnTo>
                  <a:lnTo>
                    <a:pt x="20662" y="2683"/>
                  </a:lnTo>
                  <a:lnTo>
                    <a:pt x="20508" y="2798"/>
                  </a:lnTo>
                  <a:lnTo>
                    <a:pt x="20354" y="2940"/>
                  </a:lnTo>
                  <a:lnTo>
                    <a:pt x="20212" y="3094"/>
                  </a:lnTo>
                  <a:lnTo>
                    <a:pt x="20097" y="3248"/>
                  </a:lnTo>
                  <a:lnTo>
                    <a:pt x="20007" y="3427"/>
                  </a:lnTo>
                  <a:lnTo>
                    <a:pt x="19930" y="3620"/>
                  </a:lnTo>
                  <a:lnTo>
                    <a:pt x="19892" y="3825"/>
                  </a:lnTo>
                  <a:lnTo>
                    <a:pt x="19866" y="4043"/>
                  </a:lnTo>
                  <a:lnTo>
                    <a:pt x="19866" y="4287"/>
                  </a:lnTo>
                  <a:lnTo>
                    <a:pt x="19892" y="4531"/>
                  </a:lnTo>
                  <a:lnTo>
                    <a:pt x="19930" y="4788"/>
                  </a:lnTo>
                  <a:lnTo>
                    <a:pt x="19994" y="5057"/>
                  </a:lnTo>
                  <a:lnTo>
                    <a:pt x="20071" y="5339"/>
                  </a:lnTo>
                  <a:lnTo>
                    <a:pt x="20174" y="5635"/>
                  </a:lnTo>
                  <a:lnTo>
                    <a:pt x="20302" y="5943"/>
                  </a:lnTo>
                  <a:lnTo>
                    <a:pt x="20443" y="6263"/>
                  </a:lnTo>
                  <a:lnTo>
                    <a:pt x="20597" y="6584"/>
                  </a:lnTo>
                  <a:lnTo>
                    <a:pt x="20764" y="6931"/>
                  </a:lnTo>
                  <a:lnTo>
                    <a:pt x="20957" y="7290"/>
                  </a:lnTo>
                  <a:lnTo>
                    <a:pt x="21162" y="7649"/>
                  </a:lnTo>
                  <a:lnTo>
                    <a:pt x="21611" y="8419"/>
                  </a:lnTo>
                  <a:lnTo>
                    <a:pt x="22125" y="9228"/>
                  </a:lnTo>
                  <a:lnTo>
                    <a:pt x="22689" y="10075"/>
                  </a:lnTo>
                  <a:lnTo>
                    <a:pt x="23292" y="10973"/>
                  </a:lnTo>
                  <a:lnTo>
                    <a:pt x="23947" y="11897"/>
                  </a:lnTo>
                  <a:lnTo>
                    <a:pt x="25346" y="13873"/>
                  </a:lnTo>
                  <a:lnTo>
                    <a:pt x="25358" y="13912"/>
                  </a:lnTo>
                  <a:lnTo>
                    <a:pt x="25371" y="13950"/>
                  </a:lnTo>
                  <a:lnTo>
                    <a:pt x="25371" y="13989"/>
                  </a:lnTo>
                  <a:lnTo>
                    <a:pt x="25358" y="14027"/>
                  </a:lnTo>
                  <a:lnTo>
                    <a:pt x="25333" y="14053"/>
                  </a:lnTo>
                  <a:lnTo>
                    <a:pt x="25281" y="14066"/>
                  </a:lnTo>
                  <a:lnTo>
                    <a:pt x="25192" y="14066"/>
                  </a:lnTo>
                  <a:lnTo>
                    <a:pt x="25076" y="14040"/>
                  </a:lnTo>
                  <a:lnTo>
                    <a:pt x="24922" y="13976"/>
                  </a:lnTo>
                  <a:lnTo>
                    <a:pt x="24717" y="13886"/>
                  </a:lnTo>
                  <a:lnTo>
                    <a:pt x="24460" y="13745"/>
                  </a:lnTo>
                  <a:lnTo>
                    <a:pt x="24152" y="13565"/>
                  </a:lnTo>
                  <a:lnTo>
                    <a:pt x="23767" y="13322"/>
                  </a:lnTo>
                  <a:lnTo>
                    <a:pt x="23318" y="13026"/>
                  </a:lnTo>
                  <a:lnTo>
                    <a:pt x="22805" y="12667"/>
                  </a:lnTo>
                  <a:lnTo>
                    <a:pt x="22112" y="12192"/>
                  </a:lnTo>
                  <a:lnTo>
                    <a:pt x="21188" y="11563"/>
                  </a:lnTo>
                  <a:lnTo>
                    <a:pt x="18814" y="9985"/>
                  </a:lnTo>
                  <a:lnTo>
                    <a:pt x="15978" y="8098"/>
                  </a:lnTo>
                  <a:lnTo>
                    <a:pt x="12987" y="6135"/>
                  </a:lnTo>
                  <a:lnTo>
                    <a:pt x="7713" y="2696"/>
                  </a:lnTo>
                  <a:lnTo>
                    <a:pt x="5429" y="1194"/>
                  </a:lnTo>
                  <a:lnTo>
                    <a:pt x="5275" y="1092"/>
                  </a:lnTo>
                  <a:lnTo>
                    <a:pt x="5108" y="976"/>
                  </a:lnTo>
                  <a:lnTo>
                    <a:pt x="4890" y="822"/>
                  </a:lnTo>
                  <a:lnTo>
                    <a:pt x="4620" y="668"/>
                  </a:lnTo>
                  <a:lnTo>
                    <a:pt x="4300" y="501"/>
                  </a:lnTo>
                  <a:lnTo>
                    <a:pt x="3953" y="335"/>
                  </a:lnTo>
                  <a:lnTo>
                    <a:pt x="3773" y="270"/>
                  </a:lnTo>
                  <a:lnTo>
                    <a:pt x="3581" y="193"/>
                  </a:lnTo>
                  <a:lnTo>
                    <a:pt x="3388" y="142"/>
                  </a:lnTo>
                  <a:lnTo>
                    <a:pt x="3183" y="91"/>
                  </a:lnTo>
                  <a:lnTo>
                    <a:pt x="2978" y="52"/>
                  </a:lnTo>
                  <a:lnTo>
                    <a:pt x="2785" y="27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F4C2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061;p37">
              <a:extLst>
                <a:ext uri="{FF2B5EF4-FFF2-40B4-BE49-F238E27FC236}">
                  <a16:creationId xmlns:a16="http://schemas.microsoft.com/office/drawing/2014/main" id="{F27B2EE2-D17C-4C03-9FBF-D6B8650E42D6}"/>
                </a:ext>
              </a:extLst>
            </p:cNvPr>
            <p:cNvSpPr/>
            <p:nvPr/>
          </p:nvSpPr>
          <p:spPr>
            <a:xfrm>
              <a:off x="1664300" y="3542600"/>
              <a:ext cx="1069975" cy="1027625"/>
            </a:xfrm>
            <a:custGeom>
              <a:avLst/>
              <a:gdLst/>
              <a:ahLst/>
              <a:cxnLst/>
              <a:rect l="l" t="t" r="r" b="b"/>
              <a:pathLst>
                <a:path w="42799" h="41105" fill="none" extrusionOk="0">
                  <a:moveTo>
                    <a:pt x="42798" y="29414"/>
                  </a:moveTo>
                  <a:lnTo>
                    <a:pt x="42798" y="29414"/>
                  </a:lnTo>
                  <a:lnTo>
                    <a:pt x="42683" y="29388"/>
                  </a:lnTo>
                  <a:lnTo>
                    <a:pt x="42555" y="29350"/>
                  </a:lnTo>
                  <a:lnTo>
                    <a:pt x="42388" y="29286"/>
                  </a:lnTo>
                  <a:lnTo>
                    <a:pt x="42183" y="29196"/>
                  </a:lnTo>
                  <a:lnTo>
                    <a:pt x="41939" y="29055"/>
                  </a:lnTo>
                  <a:lnTo>
                    <a:pt x="41682" y="28875"/>
                  </a:lnTo>
                  <a:lnTo>
                    <a:pt x="41541" y="28772"/>
                  </a:lnTo>
                  <a:lnTo>
                    <a:pt x="41400" y="28644"/>
                  </a:lnTo>
                  <a:lnTo>
                    <a:pt x="41259" y="28503"/>
                  </a:lnTo>
                  <a:lnTo>
                    <a:pt x="41117" y="28349"/>
                  </a:lnTo>
                  <a:lnTo>
                    <a:pt x="40963" y="28182"/>
                  </a:lnTo>
                  <a:lnTo>
                    <a:pt x="40822" y="28002"/>
                  </a:lnTo>
                  <a:lnTo>
                    <a:pt x="40668" y="27797"/>
                  </a:lnTo>
                  <a:lnTo>
                    <a:pt x="40527" y="27566"/>
                  </a:lnTo>
                  <a:lnTo>
                    <a:pt x="40386" y="27322"/>
                  </a:lnTo>
                  <a:lnTo>
                    <a:pt x="40245" y="27066"/>
                  </a:lnTo>
                  <a:lnTo>
                    <a:pt x="40104" y="26783"/>
                  </a:lnTo>
                  <a:lnTo>
                    <a:pt x="39962" y="26475"/>
                  </a:lnTo>
                  <a:lnTo>
                    <a:pt x="39834" y="26142"/>
                  </a:lnTo>
                  <a:lnTo>
                    <a:pt x="39706" y="25782"/>
                  </a:lnTo>
                  <a:lnTo>
                    <a:pt x="39590" y="25410"/>
                  </a:lnTo>
                  <a:lnTo>
                    <a:pt x="39475" y="25012"/>
                  </a:lnTo>
                  <a:lnTo>
                    <a:pt x="39372" y="24576"/>
                  </a:lnTo>
                  <a:lnTo>
                    <a:pt x="39269" y="24127"/>
                  </a:lnTo>
                  <a:lnTo>
                    <a:pt x="39269" y="24127"/>
                  </a:lnTo>
                  <a:lnTo>
                    <a:pt x="39167" y="23639"/>
                  </a:lnTo>
                  <a:lnTo>
                    <a:pt x="39038" y="23164"/>
                  </a:lnTo>
                  <a:lnTo>
                    <a:pt x="38884" y="22664"/>
                  </a:lnTo>
                  <a:lnTo>
                    <a:pt x="38705" y="22163"/>
                  </a:lnTo>
                  <a:lnTo>
                    <a:pt x="38499" y="21650"/>
                  </a:lnTo>
                  <a:lnTo>
                    <a:pt x="38281" y="21137"/>
                  </a:lnTo>
                  <a:lnTo>
                    <a:pt x="38050" y="20611"/>
                  </a:lnTo>
                  <a:lnTo>
                    <a:pt x="37806" y="20097"/>
                  </a:lnTo>
                  <a:lnTo>
                    <a:pt x="37537" y="19584"/>
                  </a:lnTo>
                  <a:lnTo>
                    <a:pt x="37267" y="19071"/>
                  </a:lnTo>
                  <a:lnTo>
                    <a:pt x="36998" y="18557"/>
                  </a:lnTo>
                  <a:lnTo>
                    <a:pt x="36703" y="18057"/>
                  </a:lnTo>
                  <a:lnTo>
                    <a:pt x="36125" y="17069"/>
                  </a:lnTo>
                  <a:lnTo>
                    <a:pt x="35535" y="16132"/>
                  </a:lnTo>
                  <a:lnTo>
                    <a:pt x="34958" y="15246"/>
                  </a:lnTo>
                  <a:lnTo>
                    <a:pt x="34406" y="14438"/>
                  </a:lnTo>
                  <a:lnTo>
                    <a:pt x="33892" y="13719"/>
                  </a:lnTo>
                  <a:lnTo>
                    <a:pt x="33443" y="13103"/>
                  </a:lnTo>
                  <a:lnTo>
                    <a:pt x="32776" y="12218"/>
                  </a:lnTo>
                  <a:lnTo>
                    <a:pt x="32532" y="11897"/>
                  </a:lnTo>
                  <a:lnTo>
                    <a:pt x="32532" y="11897"/>
                  </a:lnTo>
                  <a:lnTo>
                    <a:pt x="32314" y="11756"/>
                  </a:lnTo>
                  <a:lnTo>
                    <a:pt x="32057" y="11589"/>
                  </a:lnTo>
                  <a:lnTo>
                    <a:pt x="31711" y="11358"/>
                  </a:lnTo>
                  <a:lnTo>
                    <a:pt x="31300" y="11063"/>
                  </a:lnTo>
                  <a:lnTo>
                    <a:pt x="30825" y="10704"/>
                  </a:lnTo>
                  <a:lnTo>
                    <a:pt x="30299" y="10293"/>
                  </a:lnTo>
                  <a:lnTo>
                    <a:pt x="29735" y="9831"/>
                  </a:lnTo>
                  <a:lnTo>
                    <a:pt x="29144" y="9305"/>
                  </a:lnTo>
                  <a:lnTo>
                    <a:pt x="28528" y="8727"/>
                  </a:lnTo>
                  <a:lnTo>
                    <a:pt x="28220" y="8419"/>
                  </a:lnTo>
                  <a:lnTo>
                    <a:pt x="27912" y="8098"/>
                  </a:lnTo>
                  <a:lnTo>
                    <a:pt x="27604" y="7765"/>
                  </a:lnTo>
                  <a:lnTo>
                    <a:pt x="27296" y="7431"/>
                  </a:lnTo>
                  <a:lnTo>
                    <a:pt x="26988" y="7072"/>
                  </a:lnTo>
                  <a:lnTo>
                    <a:pt x="26693" y="6700"/>
                  </a:lnTo>
                  <a:lnTo>
                    <a:pt x="26411" y="6328"/>
                  </a:lnTo>
                  <a:lnTo>
                    <a:pt x="26128" y="5943"/>
                  </a:lnTo>
                  <a:lnTo>
                    <a:pt x="25846" y="5545"/>
                  </a:lnTo>
                  <a:lnTo>
                    <a:pt x="25589" y="5134"/>
                  </a:lnTo>
                  <a:lnTo>
                    <a:pt x="25333" y="4711"/>
                  </a:lnTo>
                  <a:lnTo>
                    <a:pt x="25102" y="4287"/>
                  </a:lnTo>
                  <a:lnTo>
                    <a:pt x="25102" y="4287"/>
                  </a:lnTo>
                  <a:lnTo>
                    <a:pt x="24999" y="4095"/>
                  </a:lnTo>
                  <a:lnTo>
                    <a:pt x="24884" y="3902"/>
                  </a:lnTo>
                  <a:lnTo>
                    <a:pt x="24768" y="3735"/>
                  </a:lnTo>
                  <a:lnTo>
                    <a:pt x="24653" y="3568"/>
                  </a:lnTo>
                  <a:lnTo>
                    <a:pt x="24524" y="3402"/>
                  </a:lnTo>
                  <a:lnTo>
                    <a:pt x="24396" y="3260"/>
                  </a:lnTo>
                  <a:lnTo>
                    <a:pt x="24268" y="3119"/>
                  </a:lnTo>
                  <a:lnTo>
                    <a:pt x="24127" y="2978"/>
                  </a:lnTo>
                  <a:lnTo>
                    <a:pt x="23985" y="2863"/>
                  </a:lnTo>
                  <a:lnTo>
                    <a:pt x="23844" y="2747"/>
                  </a:lnTo>
                  <a:lnTo>
                    <a:pt x="23703" y="2632"/>
                  </a:lnTo>
                  <a:lnTo>
                    <a:pt x="23549" y="2542"/>
                  </a:lnTo>
                  <a:lnTo>
                    <a:pt x="23408" y="2452"/>
                  </a:lnTo>
                  <a:lnTo>
                    <a:pt x="23254" y="2375"/>
                  </a:lnTo>
                  <a:lnTo>
                    <a:pt x="23087" y="2311"/>
                  </a:lnTo>
                  <a:lnTo>
                    <a:pt x="22933" y="2259"/>
                  </a:lnTo>
                  <a:lnTo>
                    <a:pt x="22779" y="2221"/>
                  </a:lnTo>
                  <a:lnTo>
                    <a:pt x="22612" y="2182"/>
                  </a:lnTo>
                  <a:lnTo>
                    <a:pt x="22458" y="2157"/>
                  </a:lnTo>
                  <a:lnTo>
                    <a:pt x="22291" y="2144"/>
                  </a:lnTo>
                  <a:lnTo>
                    <a:pt x="22125" y="2144"/>
                  </a:lnTo>
                  <a:lnTo>
                    <a:pt x="21958" y="2157"/>
                  </a:lnTo>
                  <a:lnTo>
                    <a:pt x="21804" y="2182"/>
                  </a:lnTo>
                  <a:lnTo>
                    <a:pt x="21637" y="2208"/>
                  </a:lnTo>
                  <a:lnTo>
                    <a:pt x="21470" y="2259"/>
                  </a:lnTo>
                  <a:lnTo>
                    <a:pt x="21303" y="2324"/>
                  </a:lnTo>
                  <a:lnTo>
                    <a:pt x="21149" y="2388"/>
                  </a:lnTo>
                  <a:lnTo>
                    <a:pt x="20982" y="2478"/>
                  </a:lnTo>
                  <a:lnTo>
                    <a:pt x="20828" y="2567"/>
                  </a:lnTo>
                  <a:lnTo>
                    <a:pt x="20662" y="2683"/>
                  </a:lnTo>
                  <a:lnTo>
                    <a:pt x="20508" y="2798"/>
                  </a:lnTo>
                  <a:lnTo>
                    <a:pt x="20354" y="2940"/>
                  </a:lnTo>
                  <a:lnTo>
                    <a:pt x="20354" y="2940"/>
                  </a:lnTo>
                  <a:lnTo>
                    <a:pt x="20212" y="3094"/>
                  </a:lnTo>
                  <a:lnTo>
                    <a:pt x="20097" y="3248"/>
                  </a:lnTo>
                  <a:lnTo>
                    <a:pt x="20007" y="3427"/>
                  </a:lnTo>
                  <a:lnTo>
                    <a:pt x="19930" y="3620"/>
                  </a:lnTo>
                  <a:lnTo>
                    <a:pt x="19892" y="3825"/>
                  </a:lnTo>
                  <a:lnTo>
                    <a:pt x="19866" y="4043"/>
                  </a:lnTo>
                  <a:lnTo>
                    <a:pt x="19866" y="4287"/>
                  </a:lnTo>
                  <a:lnTo>
                    <a:pt x="19892" y="4531"/>
                  </a:lnTo>
                  <a:lnTo>
                    <a:pt x="19930" y="4788"/>
                  </a:lnTo>
                  <a:lnTo>
                    <a:pt x="19994" y="5057"/>
                  </a:lnTo>
                  <a:lnTo>
                    <a:pt x="20071" y="5339"/>
                  </a:lnTo>
                  <a:lnTo>
                    <a:pt x="20174" y="5635"/>
                  </a:lnTo>
                  <a:lnTo>
                    <a:pt x="20302" y="5943"/>
                  </a:lnTo>
                  <a:lnTo>
                    <a:pt x="20443" y="6263"/>
                  </a:lnTo>
                  <a:lnTo>
                    <a:pt x="20597" y="6584"/>
                  </a:lnTo>
                  <a:lnTo>
                    <a:pt x="20764" y="6931"/>
                  </a:lnTo>
                  <a:lnTo>
                    <a:pt x="20957" y="7290"/>
                  </a:lnTo>
                  <a:lnTo>
                    <a:pt x="21162" y="7649"/>
                  </a:lnTo>
                  <a:lnTo>
                    <a:pt x="21611" y="8419"/>
                  </a:lnTo>
                  <a:lnTo>
                    <a:pt x="22125" y="9228"/>
                  </a:lnTo>
                  <a:lnTo>
                    <a:pt x="22689" y="10075"/>
                  </a:lnTo>
                  <a:lnTo>
                    <a:pt x="23292" y="10973"/>
                  </a:lnTo>
                  <a:lnTo>
                    <a:pt x="23947" y="11897"/>
                  </a:lnTo>
                  <a:lnTo>
                    <a:pt x="25346" y="13873"/>
                  </a:lnTo>
                  <a:lnTo>
                    <a:pt x="25346" y="13873"/>
                  </a:lnTo>
                  <a:lnTo>
                    <a:pt x="25358" y="13912"/>
                  </a:lnTo>
                  <a:lnTo>
                    <a:pt x="25371" y="13950"/>
                  </a:lnTo>
                  <a:lnTo>
                    <a:pt x="25371" y="13989"/>
                  </a:lnTo>
                  <a:lnTo>
                    <a:pt x="25358" y="14027"/>
                  </a:lnTo>
                  <a:lnTo>
                    <a:pt x="25333" y="14053"/>
                  </a:lnTo>
                  <a:lnTo>
                    <a:pt x="25281" y="14066"/>
                  </a:lnTo>
                  <a:lnTo>
                    <a:pt x="25192" y="14066"/>
                  </a:lnTo>
                  <a:lnTo>
                    <a:pt x="25076" y="14040"/>
                  </a:lnTo>
                  <a:lnTo>
                    <a:pt x="24922" y="13976"/>
                  </a:lnTo>
                  <a:lnTo>
                    <a:pt x="24717" y="13886"/>
                  </a:lnTo>
                  <a:lnTo>
                    <a:pt x="24460" y="13745"/>
                  </a:lnTo>
                  <a:lnTo>
                    <a:pt x="24152" y="13565"/>
                  </a:lnTo>
                  <a:lnTo>
                    <a:pt x="23767" y="13322"/>
                  </a:lnTo>
                  <a:lnTo>
                    <a:pt x="23318" y="13026"/>
                  </a:lnTo>
                  <a:lnTo>
                    <a:pt x="22805" y="12667"/>
                  </a:lnTo>
                  <a:lnTo>
                    <a:pt x="22805" y="12667"/>
                  </a:lnTo>
                  <a:lnTo>
                    <a:pt x="22112" y="12192"/>
                  </a:lnTo>
                  <a:lnTo>
                    <a:pt x="21188" y="11563"/>
                  </a:lnTo>
                  <a:lnTo>
                    <a:pt x="18814" y="9985"/>
                  </a:lnTo>
                  <a:lnTo>
                    <a:pt x="15978" y="8098"/>
                  </a:lnTo>
                  <a:lnTo>
                    <a:pt x="12987" y="6135"/>
                  </a:lnTo>
                  <a:lnTo>
                    <a:pt x="7713" y="2696"/>
                  </a:lnTo>
                  <a:lnTo>
                    <a:pt x="5429" y="1194"/>
                  </a:lnTo>
                  <a:lnTo>
                    <a:pt x="5429" y="1194"/>
                  </a:lnTo>
                  <a:lnTo>
                    <a:pt x="5275" y="1092"/>
                  </a:lnTo>
                  <a:lnTo>
                    <a:pt x="5108" y="976"/>
                  </a:lnTo>
                  <a:lnTo>
                    <a:pt x="4890" y="822"/>
                  </a:lnTo>
                  <a:lnTo>
                    <a:pt x="4620" y="668"/>
                  </a:lnTo>
                  <a:lnTo>
                    <a:pt x="4300" y="501"/>
                  </a:lnTo>
                  <a:lnTo>
                    <a:pt x="3953" y="335"/>
                  </a:lnTo>
                  <a:lnTo>
                    <a:pt x="3773" y="270"/>
                  </a:lnTo>
                  <a:lnTo>
                    <a:pt x="3581" y="193"/>
                  </a:lnTo>
                  <a:lnTo>
                    <a:pt x="3388" y="142"/>
                  </a:lnTo>
                  <a:lnTo>
                    <a:pt x="3183" y="91"/>
                  </a:lnTo>
                  <a:lnTo>
                    <a:pt x="2978" y="52"/>
                  </a:lnTo>
                  <a:lnTo>
                    <a:pt x="2785" y="27"/>
                  </a:lnTo>
                  <a:lnTo>
                    <a:pt x="2580" y="1"/>
                  </a:lnTo>
                  <a:lnTo>
                    <a:pt x="2362" y="1"/>
                  </a:lnTo>
                  <a:lnTo>
                    <a:pt x="2156" y="27"/>
                  </a:lnTo>
                  <a:lnTo>
                    <a:pt x="1964" y="52"/>
                  </a:lnTo>
                  <a:lnTo>
                    <a:pt x="1759" y="116"/>
                  </a:lnTo>
                  <a:lnTo>
                    <a:pt x="1553" y="181"/>
                  </a:lnTo>
                  <a:lnTo>
                    <a:pt x="1361" y="283"/>
                  </a:lnTo>
                  <a:lnTo>
                    <a:pt x="1168" y="399"/>
                  </a:lnTo>
                  <a:lnTo>
                    <a:pt x="989" y="540"/>
                  </a:lnTo>
                  <a:lnTo>
                    <a:pt x="809" y="720"/>
                  </a:lnTo>
                  <a:lnTo>
                    <a:pt x="642" y="912"/>
                  </a:lnTo>
                  <a:lnTo>
                    <a:pt x="475" y="1143"/>
                  </a:lnTo>
                  <a:lnTo>
                    <a:pt x="475" y="1143"/>
                  </a:lnTo>
                  <a:lnTo>
                    <a:pt x="334" y="1361"/>
                  </a:lnTo>
                  <a:lnTo>
                    <a:pt x="231" y="1566"/>
                  </a:lnTo>
                  <a:lnTo>
                    <a:pt x="142" y="1772"/>
                  </a:lnTo>
                  <a:lnTo>
                    <a:pt x="77" y="1977"/>
                  </a:lnTo>
                  <a:lnTo>
                    <a:pt x="26" y="2170"/>
                  </a:lnTo>
                  <a:lnTo>
                    <a:pt x="0" y="2349"/>
                  </a:lnTo>
                  <a:lnTo>
                    <a:pt x="0" y="2529"/>
                  </a:lnTo>
                  <a:lnTo>
                    <a:pt x="13" y="2696"/>
                  </a:lnTo>
                  <a:lnTo>
                    <a:pt x="39" y="2863"/>
                  </a:lnTo>
                  <a:lnTo>
                    <a:pt x="77" y="3017"/>
                  </a:lnTo>
                  <a:lnTo>
                    <a:pt x="142" y="3183"/>
                  </a:lnTo>
                  <a:lnTo>
                    <a:pt x="206" y="3325"/>
                  </a:lnTo>
                  <a:lnTo>
                    <a:pt x="296" y="3466"/>
                  </a:lnTo>
                  <a:lnTo>
                    <a:pt x="385" y="3607"/>
                  </a:lnTo>
                  <a:lnTo>
                    <a:pt x="488" y="3748"/>
                  </a:lnTo>
                  <a:lnTo>
                    <a:pt x="604" y="3876"/>
                  </a:lnTo>
                  <a:lnTo>
                    <a:pt x="732" y="4005"/>
                  </a:lnTo>
                  <a:lnTo>
                    <a:pt x="860" y="4120"/>
                  </a:lnTo>
                  <a:lnTo>
                    <a:pt x="1143" y="4351"/>
                  </a:lnTo>
                  <a:lnTo>
                    <a:pt x="1438" y="4569"/>
                  </a:lnTo>
                  <a:lnTo>
                    <a:pt x="1746" y="4775"/>
                  </a:lnTo>
                  <a:lnTo>
                    <a:pt x="2362" y="5160"/>
                  </a:lnTo>
                  <a:lnTo>
                    <a:pt x="2926" y="5493"/>
                  </a:lnTo>
                  <a:lnTo>
                    <a:pt x="2926" y="5493"/>
                  </a:lnTo>
                  <a:lnTo>
                    <a:pt x="14720" y="13245"/>
                  </a:lnTo>
                  <a:lnTo>
                    <a:pt x="14720" y="13245"/>
                  </a:lnTo>
                  <a:lnTo>
                    <a:pt x="14746" y="13360"/>
                  </a:lnTo>
                  <a:lnTo>
                    <a:pt x="14758" y="13476"/>
                  </a:lnTo>
                  <a:lnTo>
                    <a:pt x="14758" y="13604"/>
                  </a:lnTo>
                  <a:lnTo>
                    <a:pt x="14746" y="13668"/>
                  </a:lnTo>
                  <a:lnTo>
                    <a:pt x="14720" y="13732"/>
                  </a:lnTo>
                  <a:lnTo>
                    <a:pt x="14694" y="13784"/>
                  </a:lnTo>
                  <a:lnTo>
                    <a:pt x="14643" y="13822"/>
                  </a:lnTo>
                  <a:lnTo>
                    <a:pt x="14579" y="13861"/>
                  </a:lnTo>
                  <a:lnTo>
                    <a:pt x="14502" y="13886"/>
                  </a:lnTo>
                  <a:lnTo>
                    <a:pt x="14412" y="13899"/>
                  </a:lnTo>
                  <a:lnTo>
                    <a:pt x="14296" y="13899"/>
                  </a:lnTo>
                  <a:lnTo>
                    <a:pt x="8008" y="9780"/>
                  </a:lnTo>
                  <a:lnTo>
                    <a:pt x="8008" y="9780"/>
                  </a:lnTo>
                  <a:lnTo>
                    <a:pt x="7918" y="9715"/>
                  </a:lnTo>
                  <a:lnTo>
                    <a:pt x="7675" y="9574"/>
                  </a:lnTo>
                  <a:lnTo>
                    <a:pt x="7508" y="9497"/>
                  </a:lnTo>
                  <a:lnTo>
                    <a:pt x="7315" y="9407"/>
                  </a:lnTo>
                  <a:lnTo>
                    <a:pt x="7097" y="9330"/>
                  </a:lnTo>
                  <a:lnTo>
                    <a:pt x="6866" y="9266"/>
                  </a:lnTo>
                  <a:lnTo>
                    <a:pt x="6622" y="9215"/>
                  </a:lnTo>
                  <a:lnTo>
                    <a:pt x="6494" y="9202"/>
                  </a:lnTo>
                  <a:lnTo>
                    <a:pt x="6366" y="9202"/>
                  </a:lnTo>
                  <a:lnTo>
                    <a:pt x="6237" y="9202"/>
                  </a:lnTo>
                  <a:lnTo>
                    <a:pt x="6109" y="9215"/>
                  </a:lnTo>
                  <a:lnTo>
                    <a:pt x="5981" y="9228"/>
                  </a:lnTo>
                  <a:lnTo>
                    <a:pt x="5852" y="9266"/>
                  </a:lnTo>
                  <a:lnTo>
                    <a:pt x="5724" y="9305"/>
                  </a:lnTo>
                  <a:lnTo>
                    <a:pt x="5596" y="9356"/>
                  </a:lnTo>
                  <a:lnTo>
                    <a:pt x="5467" y="9433"/>
                  </a:lnTo>
                  <a:lnTo>
                    <a:pt x="5339" y="9510"/>
                  </a:lnTo>
                  <a:lnTo>
                    <a:pt x="5224" y="9613"/>
                  </a:lnTo>
                  <a:lnTo>
                    <a:pt x="5108" y="9728"/>
                  </a:lnTo>
                  <a:lnTo>
                    <a:pt x="4993" y="9857"/>
                  </a:lnTo>
                  <a:lnTo>
                    <a:pt x="4890" y="9998"/>
                  </a:lnTo>
                  <a:lnTo>
                    <a:pt x="4890" y="9998"/>
                  </a:lnTo>
                  <a:lnTo>
                    <a:pt x="4774" y="10177"/>
                  </a:lnTo>
                  <a:lnTo>
                    <a:pt x="4672" y="10357"/>
                  </a:lnTo>
                  <a:lnTo>
                    <a:pt x="4582" y="10524"/>
                  </a:lnTo>
                  <a:lnTo>
                    <a:pt x="4505" y="10691"/>
                  </a:lnTo>
                  <a:lnTo>
                    <a:pt x="4441" y="10845"/>
                  </a:lnTo>
                  <a:lnTo>
                    <a:pt x="4389" y="10999"/>
                  </a:lnTo>
                  <a:lnTo>
                    <a:pt x="4351" y="11153"/>
                  </a:lnTo>
                  <a:lnTo>
                    <a:pt x="4325" y="11294"/>
                  </a:lnTo>
                  <a:lnTo>
                    <a:pt x="4312" y="11422"/>
                  </a:lnTo>
                  <a:lnTo>
                    <a:pt x="4300" y="11563"/>
                  </a:lnTo>
                  <a:lnTo>
                    <a:pt x="4312" y="11679"/>
                  </a:lnTo>
                  <a:lnTo>
                    <a:pt x="4325" y="11807"/>
                  </a:lnTo>
                  <a:lnTo>
                    <a:pt x="4351" y="11923"/>
                  </a:lnTo>
                  <a:lnTo>
                    <a:pt x="4377" y="12038"/>
                  </a:lnTo>
                  <a:lnTo>
                    <a:pt x="4415" y="12141"/>
                  </a:lnTo>
                  <a:lnTo>
                    <a:pt x="4454" y="12244"/>
                  </a:lnTo>
                  <a:lnTo>
                    <a:pt x="4569" y="12449"/>
                  </a:lnTo>
                  <a:lnTo>
                    <a:pt x="4697" y="12629"/>
                  </a:lnTo>
                  <a:lnTo>
                    <a:pt x="4839" y="12795"/>
                  </a:lnTo>
                  <a:lnTo>
                    <a:pt x="5005" y="12937"/>
                  </a:lnTo>
                  <a:lnTo>
                    <a:pt x="5172" y="13078"/>
                  </a:lnTo>
                  <a:lnTo>
                    <a:pt x="5339" y="13206"/>
                  </a:lnTo>
                  <a:lnTo>
                    <a:pt x="5673" y="13437"/>
                  </a:lnTo>
                  <a:lnTo>
                    <a:pt x="5673" y="13437"/>
                  </a:lnTo>
                  <a:lnTo>
                    <a:pt x="9163" y="15721"/>
                  </a:lnTo>
                  <a:lnTo>
                    <a:pt x="12012" y="17582"/>
                  </a:lnTo>
                  <a:lnTo>
                    <a:pt x="12012" y="17582"/>
                  </a:lnTo>
                  <a:lnTo>
                    <a:pt x="12063" y="17698"/>
                  </a:lnTo>
                  <a:lnTo>
                    <a:pt x="12102" y="17826"/>
                  </a:lnTo>
                  <a:lnTo>
                    <a:pt x="12115" y="17903"/>
                  </a:lnTo>
                  <a:lnTo>
                    <a:pt x="12128" y="17967"/>
                  </a:lnTo>
                  <a:lnTo>
                    <a:pt x="12115" y="18044"/>
                  </a:lnTo>
                  <a:lnTo>
                    <a:pt x="12089" y="18108"/>
                  </a:lnTo>
                  <a:lnTo>
                    <a:pt x="12063" y="18172"/>
                  </a:lnTo>
                  <a:lnTo>
                    <a:pt x="11999" y="18224"/>
                  </a:lnTo>
                  <a:lnTo>
                    <a:pt x="11935" y="18262"/>
                  </a:lnTo>
                  <a:lnTo>
                    <a:pt x="11833" y="18288"/>
                  </a:lnTo>
                  <a:lnTo>
                    <a:pt x="11704" y="18288"/>
                  </a:lnTo>
                  <a:lnTo>
                    <a:pt x="11550" y="18275"/>
                  </a:lnTo>
                  <a:lnTo>
                    <a:pt x="5993" y="14630"/>
                  </a:lnTo>
                  <a:lnTo>
                    <a:pt x="5993" y="14630"/>
                  </a:lnTo>
                  <a:lnTo>
                    <a:pt x="5929" y="14592"/>
                  </a:lnTo>
                  <a:lnTo>
                    <a:pt x="5763" y="14515"/>
                  </a:lnTo>
                  <a:lnTo>
                    <a:pt x="5634" y="14464"/>
                  </a:lnTo>
                  <a:lnTo>
                    <a:pt x="5493" y="14425"/>
                  </a:lnTo>
                  <a:lnTo>
                    <a:pt x="5339" y="14387"/>
                  </a:lnTo>
                  <a:lnTo>
                    <a:pt x="5159" y="14374"/>
                  </a:lnTo>
                  <a:lnTo>
                    <a:pt x="4980" y="14374"/>
                  </a:lnTo>
                  <a:lnTo>
                    <a:pt x="4774" y="14412"/>
                  </a:lnTo>
                  <a:lnTo>
                    <a:pt x="4672" y="14438"/>
                  </a:lnTo>
                  <a:lnTo>
                    <a:pt x="4569" y="14464"/>
                  </a:lnTo>
                  <a:lnTo>
                    <a:pt x="4466" y="14515"/>
                  </a:lnTo>
                  <a:lnTo>
                    <a:pt x="4351" y="14566"/>
                  </a:lnTo>
                  <a:lnTo>
                    <a:pt x="4248" y="14630"/>
                  </a:lnTo>
                  <a:lnTo>
                    <a:pt x="4133" y="14707"/>
                  </a:lnTo>
                  <a:lnTo>
                    <a:pt x="4017" y="14797"/>
                  </a:lnTo>
                  <a:lnTo>
                    <a:pt x="3915" y="14900"/>
                  </a:lnTo>
                  <a:lnTo>
                    <a:pt x="3799" y="15015"/>
                  </a:lnTo>
                  <a:lnTo>
                    <a:pt x="3684" y="15144"/>
                  </a:lnTo>
                  <a:lnTo>
                    <a:pt x="3581" y="15285"/>
                  </a:lnTo>
                  <a:lnTo>
                    <a:pt x="3465" y="15452"/>
                  </a:lnTo>
                  <a:lnTo>
                    <a:pt x="3465" y="15452"/>
                  </a:lnTo>
                  <a:lnTo>
                    <a:pt x="3363" y="15606"/>
                  </a:lnTo>
                  <a:lnTo>
                    <a:pt x="3286" y="15773"/>
                  </a:lnTo>
                  <a:lnTo>
                    <a:pt x="3209" y="15914"/>
                  </a:lnTo>
                  <a:lnTo>
                    <a:pt x="3145" y="16068"/>
                  </a:lnTo>
                  <a:lnTo>
                    <a:pt x="3093" y="16209"/>
                  </a:lnTo>
                  <a:lnTo>
                    <a:pt x="3055" y="16337"/>
                  </a:lnTo>
                  <a:lnTo>
                    <a:pt x="3029" y="16478"/>
                  </a:lnTo>
                  <a:lnTo>
                    <a:pt x="3016" y="16594"/>
                  </a:lnTo>
                  <a:lnTo>
                    <a:pt x="3003" y="16722"/>
                  </a:lnTo>
                  <a:lnTo>
                    <a:pt x="3016" y="16838"/>
                  </a:lnTo>
                  <a:lnTo>
                    <a:pt x="3016" y="16940"/>
                  </a:lnTo>
                  <a:lnTo>
                    <a:pt x="3029" y="17043"/>
                  </a:lnTo>
                  <a:lnTo>
                    <a:pt x="3080" y="17236"/>
                  </a:lnTo>
                  <a:lnTo>
                    <a:pt x="3157" y="17402"/>
                  </a:lnTo>
                  <a:lnTo>
                    <a:pt x="3234" y="17556"/>
                  </a:lnTo>
                  <a:lnTo>
                    <a:pt x="3324" y="17685"/>
                  </a:lnTo>
                  <a:lnTo>
                    <a:pt x="3414" y="17800"/>
                  </a:lnTo>
                  <a:lnTo>
                    <a:pt x="3504" y="17890"/>
                  </a:lnTo>
                  <a:lnTo>
                    <a:pt x="3645" y="18006"/>
                  </a:lnTo>
                  <a:lnTo>
                    <a:pt x="3709" y="18044"/>
                  </a:lnTo>
                  <a:lnTo>
                    <a:pt x="9458" y="21804"/>
                  </a:lnTo>
                  <a:lnTo>
                    <a:pt x="9458" y="21804"/>
                  </a:lnTo>
                  <a:lnTo>
                    <a:pt x="9497" y="21894"/>
                  </a:lnTo>
                  <a:lnTo>
                    <a:pt x="9535" y="21984"/>
                  </a:lnTo>
                  <a:lnTo>
                    <a:pt x="9535" y="22086"/>
                  </a:lnTo>
                  <a:lnTo>
                    <a:pt x="9535" y="22138"/>
                  </a:lnTo>
                  <a:lnTo>
                    <a:pt x="9510" y="22189"/>
                  </a:lnTo>
                  <a:lnTo>
                    <a:pt x="9484" y="22240"/>
                  </a:lnTo>
                  <a:lnTo>
                    <a:pt x="9446" y="22279"/>
                  </a:lnTo>
                  <a:lnTo>
                    <a:pt x="9381" y="22317"/>
                  </a:lnTo>
                  <a:lnTo>
                    <a:pt x="9292" y="22356"/>
                  </a:lnTo>
                  <a:lnTo>
                    <a:pt x="9189" y="22382"/>
                  </a:lnTo>
                  <a:lnTo>
                    <a:pt x="9061" y="22394"/>
                  </a:lnTo>
                  <a:lnTo>
                    <a:pt x="5172" y="19854"/>
                  </a:lnTo>
                  <a:lnTo>
                    <a:pt x="5172" y="19854"/>
                  </a:lnTo>
                  <a:lnTo>
                    <a:pt x="5121" y="19828"/>
                  </a:lnTo>
                  <a:lnTo>
                    <a:pt x="4954" y="19777"/>
                  </a:lnTo>
                  <a:lnTo>
                    <a:pt x="4839" y="19751"/>
                  </a:lnTo>
                  <a:lnTo>
                    <a:pt x="4710" y="19725"/>
                  </a:lnTo>
                  <a:lnTo>
                    <a:pt x="4556" y="19712"/>
                  </a:lnTo>
                  <a:lnTo>
                    <a:pt x="4402" y="19725"/>
                  </a:lnTo>
                  <a:lnTo>
                    <a:pt x="4223" y="19751"/>
                  </a:lnTo>
                  <a:lnTo>
                    <a:pt x="4030" y="19802"/>
                  </a:lnTo>
                  <a:lnTo>
                    <a:pt x="3838" y="19892"/>
                  </a:lnTo>
                  <a:lnTo>
                    <a:pt x="3632" y="20008"/>
                  </a:lnTo>
                  <a:lnTo>
                    <a:pt x="3530" y="20085"/>
                  </a:lnTo>
                  <a:lnTo>
                    <a:pt x="3427" y="20162"/>
                  </a:lnTo>
                  <a:lnTo>
                    <a:pt x="3324" y="20264"/>
                  </a:lnTo>
                  <a:lnTo>
                    <a:pt x="3222" y="20367"/>
                  </a:lnTo>
                  <a:lnTo>
                    <a:pt x="3119" y="20482"/>
                  </a:lnTo>
                  <a:lnTo>
                    <a:pt x="3003" y="20611"/>
                  </a:lnTo>
                  <a:lnTo>
                    <a:pt x="2901" y="20752"/>
                  </a:lnTo>
                  <a:lnTo>
                    <a:pt x="2798" y="20906"/>
                  </a:lnTo>
                  <a:lnTo>
                    <a:pt x="2798" y="20906"/>
                  </a:lnTo>
                  <a:lnTo>
                    <a:pt x="2708" y="21073"/>
                  </a:lnTo>
                  <a:lnTo>
                    <a:pt x="2631" y="21227"/>
                  </a:lnTo>
                  <a:lnTo>
                    <a:pt x="2567" y="21381"/>
                  </a:lnTo>
                  <a:lnTo>
                    <a:pt x="2503" y="21522"/>
                  </a:lnTo>
                  <a:lnTo>
                    <a:pt x="2464" y="21663"/>
                  </a:lnTo>
                  <a:lnTo>
                    <a:pt x="2439" y="21804"/>
                  </a:lnTo>
                  <a:lnTo>
                    <a:pt x="2413" y="21932"/>
                  </a:lnTo>
                  <a:lnTo>
                    <a:pt x="2400" y="22061"/>
                  </a:lnTo>
                  <a:lnTo>
                    <a:pt x="2387" y="22176"/>
                  </a:lnTo>
                  <a:lnTo>
                    <a:pt x="2400" y="22292"/>
                  </a:lnTo>
                  <a:lnTo>
                    <a:pt x="2426" y="22497"/>
                  </a:lnTo>
                  <a:lnTo>
                    <a:pt x="2477" y="22690"/>
                  </a:lnTo>
                  <a:lnTo>
                    <a:pt x="2554" y="22869"/>
                  </a:lnTo>
                  <a:lnTo>
                    <a:pt x="2631" y="23023"/>
                  </a:lnTo>
                  <a:lnTo>
                    <a:pt x="2721" y="23152"/>
                  </a:lnTo>
                  <a:lnTo>
                    <a:pt x="2811" y="23267"/>
                  </a:lnTo>
                  <a:lnTo>
                    <a:pt x="2901" y="23357"/>
                  </a:lnTo>
                  <a:lnTo>
                    <a:pt x="3042" y="23472"/>
                  </a:lnTo>
                  <a:lnTo>
                    <a:pt x="3093" y="23511"/>
                  </a:lnTo>
                  <a:lnTo>
                    <a:pt x="25538" y="38179"/>
                  </a:lnTo>
                  <a:lnTo>
                    <a:pt x="25538" y="38179"/>
                  </a:lnTo>
                  <a:lnTo>
                    <a:pt x="25666" y="38282"/>
                  </a:lnTo>
                  <a:lnTo>
                    <a:pt x="26051" y="38513"/>
                  </a:lnTo>
                  <a:lnTo>
                    <a:pt x="26308" y="38667"/>
                  </a:lnTo>
                  <a:lnTo>
                    <a:pt x="26616" y="38834"/>
                  </a:lnTo>
                  <a:lnTo>
                    <a:pt x="26963" y="39000"/>
                  </a:lnTo>
                  <a:lnTo>
                    <a:pt x="27335" y="39167"/>
                  </a:lnTo>
                  <a:lnTo>
                    <a:pt x="27733" y="39321"/>
                  </a:lnTo>
                  <a:lnTo>
                    <a:pt x="28143" y="39462"/>
                  </a:lnTo>
                  <a:lnTo>
                    <a:pt x="28349" y="39514"/>
                  </a:lnTo>
                  <a:lnTo>
                    <a:pt x="28567" y="39565"/>
                  </a:lnTo>
                  <a:lnTo>
                    <a:pt x="28785" y="39603"/>
                  </a:lnTo>
                  <a:lnTo>
                    <a:pt x="28990" y="39629"/>
                  </a:lnTo>
                  <a:lnTo>
                    <a:pt x="29208" y="39655"/>
                  </a:lnTo>
                  <a:lnTo>
                    <a:pt x="29427" y="39668"/>
                  </a:lnTo>
                  <a:lnTo>
                    <a:pt x="29632" y="39655"/>
                  </a:lnTo>
                  <a:lnTo>
                    <a:pt x="29850" y="39642"/>
                  </a:lnTo>
                  <a:lnTo>
                    <a:pt x="30055" y="39603"/>
                  </a:lnTo>
                  <a:lnTo>
                    <a:pt x="30248" y="39552"/>
                  </a:lnTo>
                  <a:lnTo>
                    <a:pt x="30453" y="39488"/>
                  </a:lnTo>
                  <a:lnTo>
                    <a:pt x="30646" y="39411"/>
                  </a:lnTo>
                  <a:lnTo>
                    <a:pt x="30646" y="39411"/>
                  </a:lnTo>
                  <a:lnTo>
                    <a:pt x="30825" y="39321"/>
                  </a:lnTo>
                  <a:lnTo>
                    <a:pt x="31018" y="39270"/>
                  </a:lnTo>
                  <a:lnTo>
                    <a:pt x="31210" y="39219"/>
                  </a:lnTo>
                  <a:lnTo>
                    <a:pt x="31416" y="39193"/>
                  </a:lnTo>
                  <a:lnTo>
                    <a:pt x="31608" y="39193"/>
                  </a:lnTo>
                  <a:lnTo>
                    <a:pt x="31801" y="39206"/>
                  </a:lnTo>
                  <a:lnTo>
                    <a:pt x="31993" y="39219"/>
                  </a:lnTo>
                  <a:lnTo>
                    <a:pt x="32198" y="39257"/>
                  </a:lnTo>
                  <a:lnTo>
                    <a:pt x="32391" y="39308"/>
                  </a:lnTo>
                  <a:lnTo>
                    <a:pt x="32583" y="39373"/>
                  </a:lnTo>
                  <a:lnTo>
                    <a:pt x="32763" y="39437"/>
                  </a:lnTo>
                  <a:lnTo>
                    <a:pt x="32956" y="39514"/>
                  </a:lnTo>
                  <a:lnTo>
                    <a:pt x="33135" y="39603"/>
                  </a:lnTo>
                  <a:lnTo>
                    <a:pt x="33315" y="39693"/>
                  </a:lnTo>
                  <a:lnTo>
                    <a:pt x="33649" y="39886"/>
                  </a:lnTo>
                  <a:lnTo>
                    <a:pt x="33969" y="40104"/>
                  </a:lnTo>
                  <a:lnTo>
                    <a:pt x="34252" y="40309"/>
                  </a:lnTo>
                  <a:lnTo>
                    <a:pt x="34508" y="40515"/>
                  </a:lnTo>
                  <a:lnTo>
                    <a:pt x="34739" y="40707"/>
                  </a:lnTo>
                  <a:lnTo>
                    <a:pt x="35047" y="40989"/>
                  </a:lnTo>
                  <a:lnTo>
                    <a:pt x="35163" y="41105"/>
                  </a:lnTo>
                  <a:lnTo>
                    <a:pt x="42798" y="294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062;p37">
              <a:extLst>
                <a:ext uri="{FF2B5EF4-FFF2-40B4-BE49-F238E27FC236}">
                  <a16:creationId xmlns:a16="http://schemas.microsoft.com/office/drawing/2014/main" id="{69282DFE-D8EE-4BC6-8BAE-3F807AA44612}"/>
                </a:ext>
              </a:extLst>
            </p:cNvPr>
            <p:cNvSpPr/>
            <p:nvPr/>
          </p:nvSpPr>
          <p:spPr>
            <a:xfrm>
              <a:off x="1664300" y="3542600"/>
              <a:ext cx="1069975" cy="1027625"/>
            </a:xfrm>
            <a:custGeom>
              <a:avLst/>
              <a:gdLst/>
              <a:ahLst/>
              <a:cxnLst/>
              <a:rect l="l" t="t" r="r" b="b"/>
              <a:pathLst>
                <a:path w="42799" h="41105" extrusionOk="0">
                  <a:moveTo>
                    <a:pt x="2477" y="1"/>
                  </a:moveTo>
                  <a:lnTo>
                    <a:pt x="2208" y="14"/>
                  </a:lnTo>
                  <a:lnTo>
                    <a:pt x="2067" y="39"/>
                  </a:lnTo>
                  <a:lnTo>
                    <a:pt x="1938" y="65"/>
                  </a:lnTo>
                  <a:lnTo>
                    <a:pt x="1797" y="91"/>
                  </a:lnTo>
                  <a:lnTo>
                    <a:pt x="1669" y="142"/>
                  </a:lnTo>
                  <a:lnTo>
                    <a:pt x="1540" y="193"/>
                  </a:lnTo>
                  <a:lnTo>
                    <a:pt x="1412" y="258"/>
                  </a:lnTo>
                  <a:lnTo>
                    <a:pt x="1284" y="322"/>
                  </a:lnTo>
                  <a:lnTo>
                    <a:pt x="1155" y="412"/>
                  </a:lnTo>
                  <a:lnTo>
                    <a:pt x="1040" y="501"/>
                  </a:lnTo>
                  <a:lnTo>
                    <a:pt x="924" y="604"/>
                  </a:lnTo>
                  <a:lnTo>
                    <a:pt x="796" y="720"/>
                  </a:lnTo>
                  <a:lnTo>
                    <a:pt x="693" y="848"/>
                  </a:lnTo>
                  <a:lnTo>
                    <a:pt x="578" y="989"/>
                  </a:lnTo>
                  <a:lnTo>
                    <a:pt x="475" y="1143"/>
                  </a:lnTo>
                  <a:lnTo>
                    <a:pt x="360" y="1336"/>
                  </a:lnTo>
                  <a:lnTo>
                    <a:pt x="257" y="1515"/>
                  </a:lnTo>
                  <a:lnTo>
                    <a:pt x="180" y="1695"/>
                  </a:lnTo>
                  <a:lnTo>
                    <a:pt x="116" y="1862"/>
                  </a:lnTo>
                  <a:lnTo>
                    <a:pt x="65" y="2028"/>
                  </a:lnTo>
                  <a:lnTo>
                    <a:pt x="26" y="2195"/>
                  </a:lnTo>
                  <a:lnTo>
                    <a:pt x="0" y="2349"/>
                  </a:lnTo>
                  <a:lnTo>
                    <a:pt x="0" y="2503"/>
                  </a:lnTo>
                  <a:lnTo>
                    <a:pt x="0" y="2644"/>
                  </a:lnTo>
                  <a:lnTo>
                    <a:pt x="26" y="2773"/>
                  </a:lnTo>
                  <a:lnTo>
                    <a:pt x="52" y="2901"/>
                  </a:lnTo>
                  <a:lnTo>
                    <a:pt x="77" y="3029"/>
                  </a:lnTo>
                  <a:lnTo>
                    <a:pt x="129" y="3145"/>
                  </a:lnTo>
                  <a:lnTo>
                    <a:pt x="180" y="3273"/>
                  </a:lnTo>
                  <a:lnTo>
                    <a:pt x="244" y="3389"/>
                  </a:lnTo>
                  <a:lnTo>
                    <a:pt x="308" y="3491"/>
                  </a:lnTo>
                  <a:lnTo>
                    <a:pt x="462" y="3710"/>
                  </a:lnTo>
                  <a:lnTo>
                    <a:pt x="642" y="3915"/>
                  </a:lnTo>
                  <a:lnTo>
                    <a:pt x="847" y="4107"/>
                  </a:lnTo>
                  <a:lnTo>
                    <a:pt x="1066" y="4287"/>
                  </a:lnTo>
                  <a:lnTo>
                    <a:pt x="1284" y="4467"/>
                  </a:lnTo>
                  <a:lnTo>
                    <a:pt x="1528" y="4634"/>
                  </a:lnTo>
                  <a:lnTo>
                    <a:pt x="2015" y="4942"/>
                  </a:lnTo>
                  <a:lnTo>
                    <a:pt x="2490" y="5237"/>
                  </a:lnTo>
                  <a:lnTo>
                    <a:pt x="2926" y="5493"/>
                  </a:lnTo>
                  <a:lnTo>
                    <a:pt x="14720" y="13245"/>
                  </a:lnTo>
                  <a:lnTo>
                    <a:pt x="14733" y="13334"/>
                  </a:lnTo>
                  <a:lnTo>
                    <a:pt x="14758" y="13424"/>
                  </a:lnTo>
                  <a:lnTo>
                    <a:pt x="14758" y="13527"/>
                  </a:lnTo>
                  <a:lnTo>
                    <a:pt x="14758" y="13591"/>
                  </a:lnTo>
                  <a:lnTo>
                    <a:pt x="14746" y="13655"/>
                  </a:lnTo>
                  <a:lnTo>
                    <a:pt x="14720" y="13719"/>
                  </a:lnTo>
                  <a:lnTo>
                    <a:pt x="14694" y="13784"/>
                  </a:lnTo>
                  <a:lnTo>
                    <a:pt x="14643" y="13835"/>
                  </a:lnTo>
                  <a:lnTo>
                    <a:pt x="14579" y="13861"/>
                  </a:lnTo>
                  <a:lnTo>
                    <a:pt x="14502" y="13886"/>
                  </a:lnTo>
                  <a:lnTo>
                    <a:pt x="14399" y="13899"/>
                  </a:lnTo>
                  <a:lnTo>
                    <a:pt x="14296" y="13899"/>
                  </a:lnTo>
                  <a:lnTo>
                    <a:pt x="8008" y="9780"/>
                  </a:lnTo>
                  <a:lnTo>
                    <a:pt x="7867" y="9690"/>
                  </a:lnTo>
                  <a:lnTo>
                    <a:pt x="7700" y="9587"/>
                  </a:lnTo>
                  <a:lnTo>
                    <a:pt x="7495" y="9484"/>
                  </a:lnTo>
                  <a:lnTo>
                    <a:pt x="7238" y="9382"/>
                  </a:lnTo>
                  <a:lnTo>
                    <a:pt x="6956" y="9292"/>
                  </a:lnTo>
                  <a:lnTo>
                    <a:pt x="6815" y="9253"/>
                  </a:lnTo>
                  <a:lnTo>
                    <a:pt x="6648" y="9228"/>
                  </a:lnTo>
                  <a:lnTo>
                    <a:pt x="6494" y="9202"/>
                  </a:lnTo>
                  <a:lnTo>
                    <a:pt x="6135" y="9202"/>
                  </a:lnTo>
                  <a:lnTo>
                    <a:pt x="5955" y="9241"/>
                  </a:lnTo>
                  <a:lnTo>
                    <a:pt x="5763" y="9292"/>
                  </a:lnTo>
                  <a:lnTo>
                    <a:pt x="5570" y="9369"/>
                  </a:lnTo>
                  <a:lnTo>
                    <a:pt x="5390" y="9484"/>
                  </a:lnTo>
                  <a:lnTo>
                    <a:pt x="5211" y="9613"/>
                  </a:lnTo>
                  <a:lnTo>
                    <a:pt x="5134" y="9703"/>
                  </a:lnTo>
                  <a:lnTo>
                    <a:pt x="5044" y="9792"/>
                  </a:lnTo>
                  <a:lnTo>
                    <a:pt x="4967" y="9895"/>
                  </a:lnTo>
                  <a:lnTo>
                    <a:pt x="4890" y="9998"/>
                  </a:lnTo>
                  <a:lnTo>
                    <a:pt x="4736" y="10229"/>
                  </a:lnTo>
                  <a:lnTo>
                    <a:pt x="4620" y="10447"/>
                  </a:lnTo>
                  <a:lnTo>
                    <a:pt x="4518" y="10652"/>
                  </a:lnTo>
                  <a:lnTo>
                    <a:pt x="4441" y="10858"/>
                  </a:lnTo>
                  <a:lnTo>
                    <a:pt x="4377" y="11037"/>
                  </a:lnTo>
                  <a:lnTo>
                    <a:pt x="4338" y="11217"/>
                  </a:lnTo>
                  <a:lnTo>
                    <a:pt x="4312" y="11397"/>
                  </a:lnTo>
                  <a:lnTo>
                    <a:pt x="4300" y="11563"/>
                  </a:lnTo>
                  <a:lnTo>
                    <a:pt x="4312" y="11730"/>
                  </a:lnTo>
                  <a:lnTo>
                    <a:pt x="4338" y="11897"/>
                  </a:lnTo>
                  <a:lnTo>
                    <a:pt x="4377" y="12051"/>
                  </a:lnTo>
                  <a:lnTo>
                    <a:pt x="4441" y="12205"/>
                  </a:lnTo>
                  <a:lnTo>
                    <a:pt x="4505" y="12333"/>
                  </a:lnTo>
                  <a:lnTo>
                    <a:pt x="4582" y="12475"/>
                  </a:lnTo>
                  <a:lnTo>
                    <a:pt x="4672" y="12590"/>
                  </a:lnTo>
                  <a:lnTo>
                    <a:pt x="4774" y="12706"/>
                  </a:lnTo>
                  <a:lnTo>
                    <a:pt x="4877" y="12821"/>
                  </a:lnTo>
                  <a:lnTo>
                    <a:pt x="4980" y="12924"/>
                  </a:lnTo>
                  <a:lnTo>
                    <a:pt x="5211" y="13116"/>
                  </a:lnTo>
                  <a:lnTo>
                    <a:pt x="5455" y="13283"/>
                  </a:lnTo>
                  <a:lnTo>
                    <a:pt x="5673" y="13437"/>
                  </a:lnTo>
                  <a:lnTo>
                    <a:pt x="9163" y="15721"/>
                  </a:lnTo>
                  <a:lnTo>
                    <a:pt x="12012" y="17582"/>
                  </a:lnTo>
                  <a:lnTo>
                    <a:pt x="12063" y="17698"/>
                  </a:lnTo>
                  <a:lnTo>
                    <a:pt x="12102" y="17826"/>
                  </a:lnTo>
                  <a:lnTo>
                    <a:pt x="12115" y="17890"/>
                  </a:lnTo>
                  <a:lnTo>
                    <a:pt x="12128" y="17967"/>
                  </a:lnTo>
                  <a:lnTo>
                    <a:pt x="12115" y="18031"/>
                  </a:lnTo>
                  <a:lnTo>
                    <a:pt x="12102" y="18083"/>
                  </a:lnTo>
                  <a:lnTo>
                    <a:pt x="12076" y="18147"/>
                  </a:lnTo>
                  <a:lnTo>
                    <a:pt x="12038" y="18185"/>
                  </a:lnTo>
                  <a:lnTo>
                    <a:pt x="11986" y="18237"/>
                  </a:lnTo>
                  <a:lnTo>
                    <a:pt x="11910" y="18262"/>
                  </a:lnTo>
                  <a:lnTo>
                    <a:pt x="11820" y="18288"/>
                  </a:lnTo>
                  <a:lnTo>
                    <a:pt x="11717" y="18288"/>
                  </a:lnTo>
                  <a:lnTo>
                    <a:pt x="11550" y="18275"/>
                  </a:lnTo>
                  <a:lnTo>
                    <a:pt x="5993" y="14630"/>
                  </a:lnTo>
                  <a:lnTo>
                    <a:pt x="5929" y="14592"/>
                  </a:lnTo>
                  <a:lnTo>
                    <a:pt x="5852" y="14553"/>
                  </a:lnTo>
                  <a:lnTo>
                    <a:pt x="5737" y="14502"/>
                  </a:lnTo>
                  <a:lnTo>
                    <a:pt x="5609" y="14451"/>
                  </a:lnTo>
                  <a:lnTo>
                    <a:pt x="5455" y="14412"/>
                  </a:lnTo>
                  <a:lnTo>
                    <a:pt x="5288" y="14387"/>
                  </a:lnTo>
                  <a:lnTo>
                    <a:pt x="5108" y="14374"/>
                  </a:lnTo>
                  <a:lnTo>
                    <a:pt x="4916" y="14387"/>
                  </a:lnTo>
                  <a:lnTo>
                    <a:pt x="4723" y="14425"/>
                  </a:lnTo>
                  <a:lnTo>
                    <a:pt x="4518" y="14489"/>
                  </a:lnTo>
                  <a:lnTo>
                    <a:pt x="4415" y="14528"/>
                  </a:lnTo>
                  <a:lnTo>
                    <a:pt x="4312" y="14592"/>
                  </a:lnTo>
                  <a:lnTo>
                    <a:pt x="4210" y="14656"/>
                  </a:lnTo>
                  <a:lnTo>
                    <a:pt x="4107" y="14733"/>
                  </a:lnTo>
                  <a:lnTo>
                    <a:pt x="3992" y="14823"/>
                  </a:lnTo>
                  <a:lnTo>
                    <a:pt x="3889" y="14913"/>
                  </a:lnTo>
                  <a:lnTo>
                    <a:pt x="3786" y="15028"/>
                  </a:lnTo>
                  <a:lnTo>
                    <a:pt x="3684" y="15157"/>
                  </a:lnTo>
                  <a:lnTo>
                    <a:pt x="3581" y="15298"/>
                  </a:lnTo>
                  <a:lnTo>
                    <a:pt x="3465" y="15452"/>
                  </a:lnTo>
                  <a:lnTo>
                    <a:pt x="3350" y="15631"/>
                  </a:lnTo>
                  <a:lnTo>
                    <a:pt x="3260" y="15824"/>
                  </a:lnTo>
                  <a:lnTo>
                    <a:pt x="3170" y="16004"/>
                  </a:lnTo>
                  <a:lnTo>
                    <a:pt x="3106" y="16170"/>
                  </a:lnTo>
                  <a:lnTo>
                    <a:pt x="3068" y="16324"/>
                  </a:lnTo>
                  <a:lnTo>
                    <a:pt x="3029" y="16478"/>
                  </a:lnTo>
                  <a:lnTo>
                    <a:pt x="3016" y="16632"/>
                  </a:lnTo>
                  <a:lnTo>
                    <a:pt x="3003" y="16761"/>
                  </a:lnTo>
                  <a:lnTo>
                    <a:pt x="3016" y="16928"/>
                  </a:lnTo>
                  <a:lnTo>
                    <a:pt x="3042" y="17069"/>
                  </a:lnTo>
                  <a:lnTo>
                    <a:pt x="3068" y="17210"/>
                  </a:lnTo>
                  <a:lnTo>
                    <a:pt x="3119" y="17325"/>
                  </a:lnTo>
                  <a:lnTo>
                    <a:pt x="3170" y="17441"/>
                  </a:lnTo>
                  <a:lnTo>
                    <a:pt x="3234" y="17544"/>
                  </a:lnTo>
                  <a:lnTo>
                    <a:pt x="3286" y="17646"/>
                  </a:lnTo>
                  <a:lnTo>
                    <a:pt x="3363" y="17723"/>
                  </a:lnTo>
                  <a:lnTo>
                    <a:pt x="3478" y="17864"/>
                  </a:lnTo>
                  <a:lnTo>
                    <a:pt x="3594" y="17967"/>
                  </a:lnTo>
                  <a:lnTo>
                    <a:pt x="3709" y="18044"/>
                  </a:lnTo>
                  <a:lnTo>
                    <a:pt x="9458" y="21804"/>
                  </a:lnTo>
                  <a:lnTo>
                    <a:pt x="9497" y="21881"/>
                  </a:lnTo>
                  <a:lnTo>
                    <a:pt x="9523" y="21971"/>
                  </a:lnTo>
                  <a:lnTo>
                    <a:pt x="9535" y="22074"/>
                  </a:lnTo>
                  <a:lnTo>
                    <a:pt x="9535" y="22125"/>
                  </a:lnTo>
                  <a:lnTo>
                    <a:pt x="9523" y="22176"/>
                  </a:lnTo>
                  <a:lnTo>
                    <a:pt x="9484" y="22228"/>
                  </a:lnTo>
                  <a:lnTo>
                    <a:pt x="9446" y="22279"/>
                  </a:lnTo>
                  <a:lnTo>
                    <a:pt x="9381" y="22317"/>
                  </a:lnTo>
                  <a:lnTo>
                    <a:pt x="9304" y="22356"/>
                  </a:lnTo>
                  <a:lnTo>
                    <a:pt x="9202" y="22382"/>
                  </a:lnTo>
                  <a:lnTo>
                    <a:pt x="9061" y="22394"/>
                  </a:lnTo>
                  <a:lnTo>
                    <a:pt x="5172" y="19854"/>
                  </a:lnTo>
                  <a:lnTo>
                    <a:pt x="5134" y="19828"/>
                  </a:lnTo>
                  <a:lnTo>
                    <a:pt x="5005" y="19789"/>
                  </a:lnTo>
                  <a:lnTo>
                    <a:pt x="4813" y="19738"/>
                  </a:lnTo>
                  <a:lnTo>
                    <a:pt x="4685" y="19725"/>
                  </a:lnTo>
                  <a:lnTo>
                    <a:pt x="4556" y="19712"/>
                  </a:lnTo>
                  <a:lnTo>
                    <a:pt x="4364" y="19725"/>
                  </a:lnTo>
                  <a:lnTo>
                    <a:pt x="4171" y="19764"/>
                  </a:lnTo>
                  <a:lnTo>
                    <a:pt x="4056" y="19802"/>
                  </a:lnTo>
                  <a:lnTo>
                    <a:pt x="3953" y="19841"/>
                  </a:lnTo>
                  <a:lnTo>
                    <a:pt x="3838" y="19892"/>
                  </a:lnTo>
                  <a:lnTo>
                    <a:pt x="3722" y="19943"/>
                  </a:lnTo>
                  <a:lnTo>
                    <a:pt x="3619" y="20020"/>
                  </a:lnTo>
                  <a:lnTo>
                    <a:pt x="3504" y="20110"/>
                  </a:lnTo>
                  <a:lnTo>
                    <a:pt x="3388" y="20200"/>
                  </a:lnTo>
                  <a:lnTo>
                    <a:pt x="3273" y="20316"/>
                  </a:lnTo>
                  <a:lnTo>
                    <a:pt x="3145" y="20444"/>
                  </a:lnTo>
                  <a:lnTo>
                    <a:pt x="3029" y="20585"/>
                  </a:lnTo>
                  <a:lnTo>
                    <a:pt x="2914" y="20739"/>
                  </a:lnTo>
                  <a:lnTo>
                    <a:pt x="2798" y="20906"/>
                  </a:lnTo>
                  <a:lnTo>
                    <a:pt x="2695" y="21098"/>
                  </a:lnTo>
                  <a:lnTo>
                    <a:pt x="2618" y="21265"/>
                  </a:lnTo>
                  <a:lnTo>
                    <a:pt x="2541" y="21432"/>
                  </a:lnTo>
                  <a:lnTo>
                    <a:pt x="2490" y="21599"/>
                  </a:lnTo>
                  <a:lnTo>
                    <a:pt x="2439" y="21753"/>
                  </a:lnTo>
                  <a:lnTo>
                    <a:pt x="2413" y="21894"/>
                  </a:lnTo>
                  <a:lnTo>
                    <a:pt x="2400" y="22035"/>
                  </a:lnTo>
                  <a:lnTo>
                    <a:pt x="2387" y="22176"/>
                  </a:lnTo>
                  <a:lnTo>
                    <a:pt x="2400" y="22343"/>
                  </a:lnTo>
                  <a:lnTo>
                    <a:pt x="2426" y="22484"/>
                  </a:lnTo>
                  <a:lnTo>
                    <a:pt x="2464" y="22625"/>
                  </a:lnTo>
                  <a:lnTo>
                    <a:pt x="2503" y="22767"/>
                  </a:lnTo>
                  <a:lnTo>
                    <a:pt x="2554" y="22882"/>
                  </a:lnTo>
                  <a:lnTo>
                    <a:pt x="2618" y="22998"/>
                  </a:lnTo>
                  <a:lnTo>
                    <a:pt x="2683" y="23087"/>
                  </a:lnTo>
                  <a:lnTo>
                    <a:pt x="2747" y="23177"/>
                  </a:lnTo>
                  <a:lnTo>
                    <a:pt x="2875" y="23331"/>
                  </a:lnTo>
                  <a:lnTo>
                    <a:pt x="2991" y="23434"/>
                  </a:lnTo>
                  <a:lnTo>
                    <a:pt x="3093" y="23511"/>
                  </a:lnTo>
                  <a:lnTo>
                    <a:pt x="25538" y="38179"/>
                  </a:lnTo>
                  <a:lnTo>
                    <a:pt x="25628" y="38243"/>
                  </a:lnTo>
                  <a:lnTo>
                    <a:pt x="25885" y="38410"/>
                  </a:lnTo>
                  <a:lnTo>
                    <a:pt x="26282" y="38654"/>
                  </a:lnTo>
                  <a:lnTo>
                    <a:pt x="26526" y="38782"/>
                  </a:lnTo>
                  <a:lnTo>
                    <a:pt x="26796" y="38923"/>
                  </a:lnTo>
                  <a:lnTo>
                    <a:pt x="27091" y="39065"/>
                  </a:lnTo>
                  <a:lnTo>
                    <a:pt x="27399" y="39193"/>
                  </a:lnTo>
                  <a:lnTo>
                    <a:pt x="27720" y="39321"/>
                  </a:lnTo>
                  <a:lnTo>
                    <a:pt x="28066" y="39437"/>
                  </a:lnTo>
                  <a:lnTo>
                    <a:pt x="28400" y="39527"/>
                  </a:lnTo>
                  <a:lnTo>
                    <a:pt x="28759" y="39603"/>
                  </a:lnTo>
                  <a:lnTo>
                    <a:pt x="29106" y="39642"/>
                  </a:lnTo>
                  <a:lnTo>
                    <a:pt x="29285" y="39655"/>
                  </a:lnTo>
                  <a:lnTo>
                    <a:pt x="29452" y="39668"/>
                  </a:lnTo>
                  <a:lnTo>
                    <a:pt x="29760" y="39655"/>
                  </a:lnTo>
                  <a:lnTo>
                    <a:pt x="29914" y="39629"/>
                  </a:lnTo>
                  <a:lnTo>
                    <a:pt x="30068" y="39603"/>
                  </a:lnTo>
                  <a:lnTo>
                    <a:pt x="30209" y="39565"/>
                  </a:lnTo>
                  <a:lnTo>
                    <a:pt x="30363" y="39527"/>
                  </a:lnTo>
                  <a:lnTo>
                    <a:pt x="30504" y="39475"/>
                  </a:lnTo>
                  <a:lnTo>
                    <a:pt x="30646" y="39411"/>
                  </a:lnTo>
                  <a:lnTo>
                    <a:pt x="30761" y="39360"/>
                  </a:lnTo>
                  <a:lnTo>
                    <a:pt x="30877" y="39308"/>
                  </a:lnTo>
                  <a:lnTo>
                    <a:pt x="31108" y="39244"/>
                  </a:lnTo>
                  <a:lnTo>
                    <a:pt x="31351" y="39206"/>
                  </a:lnTo>
                  <a:lnTo>
                    <a:pt x="31595" y="39193"/>
                  </a:lnTo>
                  <a:lnTo>
                    <a:pt x="31762" y="39193"/>
                  </a:lnTo>
                  <a:lnTo>
                    <a:pt x="31929" y="39219"/>
                  </a:lnTo>
                  <a:lnTo>
                    <a:pt x="32096" y="39244"/>
                  </a:lnTo>
                  <a:lnTo>
                    <a:pt x="32263" y="39270"/>
                  </a:lnTo>
                  <a:lnTo>
                    <a:pt x="32417" y="39321"/>
                  </a:lnTo>
                  <a:lnTo>
                    <a:pt x="32583" y="39373"/>
                  </a:lnTo>
                  <a:lnTo>
                    <a:pt x="32904" y="39488"/>
                  </a:lnTo>
                  <a:lnTo>
                    <a:pt x="33199" y="39629"/>
                  </a:lnTo>
                  <a:lnTo>
                    <a:pt x="33495" y="39796"/>
                  </a:lnTo>
                  <a:lnTo>
                    <a:pt x="33777" y="39976"/>
                  </a:lnTo>
                  <a:lnTo>
                    <a:pt x="34034" y="40142"/>
                  </a:lnTo>
                  <a:lnTo>
                    <a:pt x="34277" y="40322"/>
                  </a:lnTo>
                  <a:lnTo>
                    <a:pt x="34496" y="40502"/>
                  </a:lnTo>
                  <a:lnTo>
                    <a:pt x="34855" y="40810"/>
                  </a:lnTo>
                  <a:lnTo>
                    <a:pt x="35073" y="41028"/>
                  </a:lnTo>
                  <a:lnTo>
                    <a:pt x="35163" y="41105"/>
                  </a:lnTo>
                  <a:lnTo>
                    <a:pt x="42798" y="29414"/>
                  </a:lnTo>
                  <a:lnTo>
                    <a:pt x="42683" y="29388"/>
                  </a:lnTo>
                  <a:lnTo>
                    <a:pt x="42555" y="29350"/>
                  </a:lnTo>
                  <a:lnTo>
                    <a:pt x="42388" y="29286"/>
                  </a:lnTo>
                  <a:lnTo>
                    <a:pt x="42183" y="29196"/>
                  </a:lnTo>
                  <a:lnTo>
                    <a:pt x="41939" y="29055"/>
                  </a:lnTo>
                  <a:lnTo>
                    <a:pt x="41682" y="28875"/>
                  </a:lnTo>
                  <a:lnTo>
                    <a:pt x="41541" y="28772"/>
                  </a:lnTo>
                  <a:lnTo>
                    <a:pt x="41400" y="28644"/>
                  </a:lnTo>
                  <a:lnTo>
                    <a:pt x="41259" y="28503"/>
                  </a:lnTo>
                  <a:lnTo>
                    <a:pt x="41117" y="28349"/>
                  </a:lnTo>
                  <a:lnTo>
                    <a:pt x="40963" y="28182"/>
                  </a:lnTo>
                  <a:lnTo>
                    <a:pt x="40822" y="28002"/>
                  </a:lnTo>
                  <a:lnTo>
                    <a:pt x="40668" y="27797"/>
                  </a:lnTo>
                  <a:lnTo>
                    <a:pt x="40527" y="27566"/>
                  </a:lnTo>
                  <a:lnTo>
                    <a:pt x="40386" y="27322"/>
                  </a:lnTo>
                  <a:lnTo>
                    <a:pt x="40245" y="27066"/>
                  </a:lnTo>
                  <a:lnTo>
                    <a:pt x="40104" y="26783"/>
                  </a:lnTo>
                  <a:lnTo>
                    <a:pt x="39962" y="26475"/>
                  </a:lnTo>
                  <a:lnTo>
                    <a:pt x="39834" y="26142"/>
                  </a:lnTo>
                  <a:lnTo>
                    <a:pt x="39706" y="25782"/>
                  </a:lnTo>
                  <a:lnTo>
                    <a:pt x="39590" y="25410"/>
                  </a:lnTo>
                  <a:lnTo>
                    <a:pt x="39475" y="25012"/>
                  </a:lnTo>
                  <a:lnTo>
                    <a:pt x="39372" y="24576"/>
                  </a:lnTo>
                  <a:lnTo>
                    <a:pt x="39269" y="24127"/>
                  </a:lnTo>
                  <a:lnTo>
                    <a:pt x="39167" y="23639"/>
                  </a:lnTo>
                  <a:lnTo>
                    <a:pt x="39038" y="23164"/>
                  </a:lnTo>
                  <a:lnTo>
                    <a:pt x="38884" y="22664"/>
                  </a:lnTo>
                  <a:lnTo>
                    <a:pt x="38705" y="22163"/>
                  </a:lnTo>
                  <a:lnTo>
                    <a:pt x="38499" y="21650"/>
                  </a:lnTo>
                  <a:lnTo>
                    <a:pt x="38281" y="21137"/>
                  </a:lnTo>
                  <a:lnTo>
                    <a:pt x="38050" y="20611"/>
                  </a:lnTo>
                  <a:lnTo>
                    <a:pt x="37806" y="20097"/>
                  </a:lnTo>
                  <a:lnTo>
                    <a:pt x="37537" y="19584"/>
                  </a:lnTo>
                  <a:lnTo>
                    <a:pt x="37267" y="19071"/>
                  </a:lnTo>
                  <a:lnTo>
                    <a:pt x="36998" y="18557"/>
                  </a:lnTo>
                  <a:lnTo>
                    <a:pt x="36703" y="18057"/>
                  </a:lnTo>
                  <a:lnTo>
                    <a:pt x="36125" y="17069"/>
                  </a:lnTo>
                  <a:lnTo>
                    <a:pt x="35535" y="16132"/>
                  </a:lnTo>
                  <a:lnTo>
                    <a:pt x="34958" y="15246"/>
                  </a:lnTo>
                  <a:lnTo>
                    <a:pt x="34406" y="14438"/>
                  </a:lnTo>
                  <a:lnTo>
                    <a:pt x="33892" y="13719"/>
                  </a:lnTo>
                  <a:lnTo>
                    <a:pt x="33443" y="13103"/>
                  </a:lnTo>
                  <a:lnTo>
                    <a:pt x="32776" y="12218"/>
                  </a:lnTo>
                  <a:lnTo>
                    <a:pt x="32532" y="11897"/>
                  </a:lnTo>
                  <a:lnTo>
                    <a:pt x="32314" y="11756"/>
                  </a:lnTo>
                  <a:lnTo>
                    <a:pt x="32057" y="11589"/>
                  </a:lnTo>
                  <a:lnTo>
                    <a:pt x="31711" y="11358"/>
                  </a:lnTo>
                  <a:lnTo>
                    <a:pt x="31300" y="11063"/>
                  </a:lnTo>
                  <a:lnTo>
                    <a:pt x="30825" y="10704"/>
                  </a:lnTo>
                  <a:lnTo>
                    <a:pt x="30299" y="10293"/>
                  </a:lnTo>
                  <a:lnTo>
                    <a:pt x="29735" y="9831"/>
                  </a:lnTo>
                  <a:lnTo>
                    <a:pt x="29144" y="9305"/>
                  </a:lnTo>
                  <a:lnTo>
                    <a:pt x="28528" y="8727"/>
                  </a:lnTo>
                  <a:lnTo>
                    <a:pt x="28220" y="8419"/>
                  </a:lnTo>
                  <a:lnTo>
                    <a:pt x="27912" y="8098"/>
                  </a:lnTo>
                  <a:lnTo>
                    <a:pt x="27604" y="7765"/>
                  </a:lnTo>
                  <a:lnTo>
                    <a:pt x="27296" y="7431"/>
                  </a:lnTo>
                  <a:lnTo>
                    <a:pt x="26988" y="7072"/>
                  </a:lnTo>
                  <a:lnTo>
                    <a:pt x="26693" y="6700"/>
                  </a:lnTo>
                  <a:lnTo>
                    <a:pt x="26411" y="6328"/>
                  </a:lnTo>
                  <a:lnTo>
                    <a:pt x="26128" y="5943"/>
                  </a:lnTo>
                  <a:lnTo>
                    <a:pt x="25846" y="5545"/>
                  </a:lnTo>
                  <a:lnTo>
                    <a:pt x="25589" y="5134"/>
                  </a:lnTo>
                  <a:lnTo>
                    <a:pt x="25333" y="4711"/>
                  </a:lnTo>
                  <a:lnTo>
                    <a:pt x="25102" y="4287"/>
                  </a:lnTo>
                  <a:lnTo>
                    <a:pt x="24961" y="4043"/>
                  </a:lnTo>
                  <a:lnTo>
                    <a:pt x="24819" y="3812"/>
                  </a:lnTo>
                  <a:lnTo>
                    <a:pt x="24665" y="3594"/>
                  </a:lnTo>
                  <a:lnTo>
                    <a:pt x="24511" y="3389"/>
                  </a:lnTo>
                  <a:lnTo>
                    <a:pt x="24345" y="3196"/>
                  </a:lnTo>
                  <a:lnTo>
                    <a:pt x="24165" y="3017"/>
                  </a:lnTo>
                  <a:lnTo>
                    <a:pt x="23985" y="2863"/>
                  </a:lnTo>
                  <a:lnTo>
                    <a:pt x="23806" y="2709"/>
                  </a:lnTo>
                  <a:lnTo>
                    <a:pt x="23613" y="2580"/>
                  </a:lnTo>
                  <a:lnTo>
                    <a:pt x="23421" y="2465"/>
                  </a:lnTo>
                  <a:lnTo>
                    <a:pt x="23228" y="2375"/>
                  </a:lnTo>
                  <a:lnTo>
                    <a:pt x="23023" y="2285"/>
                  </a:lnTo>
                  <a:lnTo>
                    <a:pt x="22818" y="2221"/>
                  </a:lnTo>
                  <a:lnTo>
                    <a:pt x="22612" y="2182"/>
                  </a:lnTo>
                  <a:lnTo>
                    <a:pt x="22407" y="2157"/>
                  </a:lnTo>
                  <a:lnTo>
                    <a:pt x="22202" y="2144"/>
                  </a:lnTo>
                  <a:lnTo>
                    <a:pt x="21971" y="2157"/>
                  </a:lnTo>
                  <a:lnTo>
                    <a:pt x="21727" y="2195"/>
                  </a:lnTo>
                  <a:lnTo>
                    <a:pt x="21496" y="2247"/>
                  </a:lnTo>
                  <a:lnTo>
                    <a:pt x="21265" y="2336"/>
                  </a:lnTo>
                  <a:lnTo>
                    <a:pt x="21034" y="2452"/>
                  </a:lnTo>
                  <a:lnTo>
                    <a:pt x="20803" y="2580"/>
                  </a:lnTo>
                  <a:lnTo>
                    <a:pt x="20572" y="2747"/>
                  </a:lnTo>
                  <a:lnTo>
                    <a:pt x="20354" y="2940"/>
                  </a:lnTo>
                  <a:lnTo>
                    <a:pt x="20238" y="3055"/>
                  </a:lnTo>
                  <a:lnTo>
                    <a:pt x="20135" y="3196"/>
                  </a:lnTo>
                  <a:lnTo>
                    <a:pt x="20046" y="3325"/>
                  </a:lnTo>
                  <a:lnTo>
                    <a:pt x="19981" y="3479"/>
                  </a:lnTo>
                  <a:lnTo>
                    <a:pt x="19930" y="3633"/>
                  </a:lnTo>
                  <a:lnTo>
                    <a:pt x="19892" y="3799"/>
                  </a:lnTo>
                  <a:lnTo>
                    <a:pt x="19866" y="3979"/>
                  </a:lnTo>
                  <a:lnTo>
                    <a:pt x="19866" y="4159"/>
                  </a:lnTo>
                  <a:lnTo>
                    <a:pt x="19866" y="4351"/>
                  </a:lnTo>
                  <a:lnTo>
                    <a:pt x="19892" y="4544"/>
                  </a:lnTo>
                  <a:lnTo>
                    <a:pt x="19930" y="4749"/>
                  </a:lnTo>
                  <a:lnTo>
                    <a:pt x="19969" y="4967"/>
                  </a:lnTo>
                  <a:lnTo>
                    <a:pt x="20033" y="5185"/>
                  </a:lnTo>
                  <a:lnTo>
                    <a:pt x="20110" y="5416"/>
                  </a:lnTo>
                  <a:lnTo>
                    <a:pt x="20187" y="5660"/>
                  </a:lnTo>
                  <a:lnTo>
                    <a:pt x="20289" y="5904"/>
                  </a:lnTo>
                  <a:lnTo>
                    <a:pt x="20508" y="6417"/>
                  </a:lnTo>
                  <a:lnTo>
                    <a:pt x="20777" y="6956"/>
                  </a:lnTo>
                  <a:lnTo>
                    <a:pt x="21085" y="7521"/>
                  </a:lnTo>
                  <a:lnTo>
                    <a:pt x="21444" y="8124"/>
                  </a:lnTo>
                  <a:lnTo>
                    <a:pt x="21829" y="8753"/>
                  </a:lnTo>
                  <a:lnTo>
                    <a:pt x="22240" y="9407"/>
                  </a:lnTo>
                  <a:lnTo>
                    <a:pt x="22702" y="10088"/>
                  </a:lnTo>
                  <a:lnTo>
                    <a:pt x="23177" y="10793"/>
                  </a:lnTo>
                  <a:lnTo>
                    <a:pt x="24216" y="12282"/>
                  </a:lnTo>
                  <a:lnTo>
                    <a:pt x="25346" y="13873"/>
                  </a:lnTo>
                  <a:lnTo>
                    <a:pt x="25358" y="13912"/>
                  </a:lnTo>
                  <a:lnTo>
                    <a:pt x="25371" y="13976"/>
                  </a:lnTo>
                  <a:lnTo>
                    <a:pt x="25371" y="14002"/>
                  </a:lnTo>
                  <a:lnTo>
                    <a:pt x="25346" y="14040"/>
                  </a:lnTo>
                  <a:lnTo>
                    <a:pt x="25307" y="14066"/>
                  </a:lnTo>
                  <a:lnTo>
                    <a:pt x="25256" y="14066"/>
                  </a:lnTo>
                  <a:lnTo>
                    <a:pt x="25153" y="14053"/>
                  </a:lnTo>
                  <a:lnTo>
                    <a:pt x="24999" y="14015"/>
                  </a:lnTo>
                  <a:lnTo>
                    <a:pt x="24807" y="13925"/>
                  </a:lnTo>
                  <a:lnTo>
                    <a:pt x="24550" y="13796"/>
                  </a:lnTo>
                  <a:lnTo>
                    <a:pt x="24229" y="13617"/>
                  </a:lnTo>
                  <a:lnTo>
                    <a:pt x="23831" y="13373"/>
                  </a:lnTo>
                  <a:lnTo>
                    <a:pt x="23357" y="13052"/>
                  </a:lnTo>
                  <a:lnTo>
                    <a:pt x="22805" y="12667"/>
                  </a:lnTo>
                  <a:lnTo>
                    <a:pt x="21675" y="11897"/>
                  </a:lnTo>
                  <a:lnTo>
                    <a:pt x="20097" y="10832"/>
                  </a:lnTo>
                  <a:lnTo>
                    <a:pt x="18172" y="9549"/>
                  </a:lnTo>
                  <a:lnTo>
                    <a:pt x="16016" y="8137"/>
                  </a:lnTo>
                  <a:lnTo>
                    <a:pt x="12269" y="5673"/>
                  </a:lnTo>
                  <a:lnTo>
                    <a:pt x="8868" y="3440"/>
                  </a:lnTo>
                  <a:lnTo>
                    <a:pt x="5429" y="1194"/>
                  </a:lnTo>
                  <a:lnTo>
                    <a:pt x="5352" y="1143"/>
                  </a:lnTo>
                  <a:lnTo>
                    <a:pt x="5172" y="1015"/>
                  </a:lnTo>
                  <a:lnTo>
                    <a:pt x="4877" y="822"/>
                  </a:lnTo>
                  <a:lnTo>
                    <a:pt x="4505" y="604"/>
                  </a:lnTo>
                  <a:lnTo>
                    <a:pt x="4287" y="489"/>
                  </a:lnTo>
                  <a:lnTo>
                    <a:pt x="4056" y="386"/>
                  </a:lnTo>
                  <a:lnTo>
                    <a:pt x="3812" y="283"/>
                  </a:lnTo>
                  <a:lnTo>
                    <a:pt x="3555" y="193"/>
                  </a:lnTo>
                  <a:lnTo>
                    <a:pt x="3299" y="116"/>
                  </a:lnTo>
                  <a:lnTo>
                    <a:pt x="3029" y="52"/>
                  </a:lnTo>
                  <a:lnTo>
                    <a:pt x="2747" y="14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rgbClr val="DEA3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063;p37">
              <a:extLst>
                <a:ext uri="{FF2B5EF4-FFF2-40B4-BE49-F238E27FC236}">
                  <a16:creationId xmlns:a16="http://schemas.microsoft.com/office/drawing/2014/main" id="{3881E825-F0DD-4AFF-AC00-1EB71A8C66DA}"/>
                </a:ext>
              </a:extLst>
            </p:cNvPr>
            <p:cNvSpPr/>
            <p:nvPr/>
          </p:nvSpPr>
          <p:spPr>
            <a:xfrm>
              <a:off x="1664300" y="3542600"/>
              <a:ext cx="1069975" cy="1027625"/>
            </a:xfrm>
            <a:custGeom>
              <a:avLst/>
              <a:gdLst/>
              <a:ahLst/>
              <a:cxnLst/>
              <a:rect l="l" t="t" r="r" b="b"/>
              <a:pathLst>
                <a:path w="42799" h="41105" fill="none" extrusionOk="0">
                  <a:moveTo>
                    <a:pt x="2477" y="1"/>
                  </a:moveTo>
                  <a:lnTo>
                    <a:pt x="2477" y="1"/>
                  </a:lnTo>
                  <a:lnTo>
                    <a:pt x="2208" y="14"/>
                  </a:lnTo>
                  <a:lnTo>
                    <a:pt x="2067" y="39"/>
                  </a:lnTo>
                  <a:lnTo>
                    <a:pt x="1938" y="65"/>
                  </a:lnTo>
                  <a:lnTo>
                    <a:pt x="1797" y="91"/>
                  </a:lnTo>
                  <a:lnTo>
                    <a:pt x="1669" y="142"/>
                  </a:lnTo>
                  <a:lnTo>
                    <a:pt x="1540" y="193"/>
                  </a:lnTo>
                  <a:lnTo>
                    <a:pt x="1412" y="258"/>
                  </a:lnTo>
                  <a:lnTo>
                    <a:pt x="1284" y="322"/>
                  </a:lnTo>
                  <a:lnTo>
                    <a:pt x="1155" y="412"/>
                  </a:lnTo>
                  <a:lnTo>
                    <a:pt x="1040" y="501"/>
                  </a:lnTo>
                  <a:lnTo>
                    <a:pt x="924" y="604"/>
                  </a:lnTo>
                  <a:lnTo>
                    <a:pt x="796" y="720"/>
                  </a:lnTo>
                  <a:lnTo>
                    <a:pt x="693" y="848"/>
                  </a:lnTo>
                  <a:lnTo>
                    <a:pt x="578" y="989"/>
                  </a:lnTo>
                  <a:lnTo>
                    <a:pt x="475" y="1143"/>
                  </a:lnTo>
                  <a:lnTo>
                    <a:pt x="475" y="1143"/>
                  </a:lnTo>
                  <a:lnTo>
                    <a:pt x="360" y="1336"/>
                  </a:lnTo>
                  <a:lnTo>
                    <a:pt x="257" y="1515"/>
                  </a:lnTo>
                  <a:lnTo>
                    <a:pt x="180" y="1695"/>
                  </a:lnTo>
                  <a:lnTo>
                    <a:pt x="116" y="1862"/>
                  </a:lnTo>
                  <a:lnTo>
                    <a:pt x="65" y="2028"/>
                  </a:lnTo>
                  <a:lnTo>
                    <a:pt x="26" y="2195"/>
                  </a:lnTo>
                  <a:lnTo>
                    <a:pt x="0" y="2349"/>
                  </a:lnTo>
                  <a:lnTo>
                    <a:pt x="0" y="2503"/>
                  </a:lnTo>
                  <a:lnTo>
                    <a:pt x="0" y="2503"/>
                  </a:lnTo>
                  <a:lnTo>
                    <a:pt x="0" y="2644"/>
                  </a:lnTo>
                  <a:lnTo>
                    <a:pt x="26" y="2773"/>
                  </a:lnTo>
                  <a:lnTo>
                    <a:pt x="52" y="2901"/>
                  </a:lnTo>
                  <a:lnTo>
                    <a:pt x="77" y="3029"/>
                  </a:lnTo>
                  <a:lnTo>
                    <a:pt x="129" y="3145"/>
                  </a:lnTo>
                  <a:lnTo>
                    <a:pt x="180" y="3273"/>
                  </a:lnTo>
                  <a:lnTo>
                    <a:pt x="244" y="3389"/>
                  </a:lnTo>
                  <a:lnTo>
                    <a:pt x="308" y="3491"/>
                  </a:lnTo>
                  <a:lnTo>
                    <a:pt x="462" y="3710"/>
                  </a:lnTo>
                  <a:lnTo>
                    <a:pt x="642" y="3915"/>
                  </a:lnTo>
                  <a:lnTo>
                    <a:pt x="847" y="4107"/>
                  </a:lnTo>
                  <a:lnTo>
                    <a:pt x="1066" y="4287"/>
                  </a:lnTo>
                  <a:lnTo>
                    <a:pt x="1284" y="4467"/>
                  </a:lnTo>
                  <a:lnTo>
                    <a:pt x="1528" y="4634"/>
                  </a:lnTo>
                  <a:lnTo>
                    <a:pt x="2015" y="4942"/>
                  </a:lnTo>
                  <a:lnTo>
                    <a:pt x="2490" y="5237"/>
                  </a:lnTo>
                  <a:lnTo>
                    <a:pt x="2926" y="5493"/>
                  </a:lnTo>
                  <a:lnTo>
                    <a:pt x="2926" y="5493"/>
                  </a:lnTo>
                  <a:lnTo>
                    <a:pt x="14720" y="13245"/>
                  </a:lnTo>
                  <a:lnTo>
                    <a:pt x="14720" y="13245"/>
                  </a:lnTo>
                  <a:lnTo>
                    <a:pt x="14733" y="13334"/>
                  </a:lnTo>
                  <a:lnTo>
                    <a:pt x="14758" y="13424"/>
                  </a:lnTo>
                  <a:lnTo>
                    <a:pt x="14758" y="13527"/>
                  </a:lnTo>
                  <a:lnTo>
                    <a:pt x="14758" y="13527"/>
                  </a:lnTo>
                  <a:lnTo>
                    <a:pt x="14758" y="13591"/>
                  </a:lnTo>
                  <a:lnTo>
                    <a:pt x="14746" y="13655"/>
                  </a:lnTo>
                  <a:lnTo>
                    <a:pt x="14720" y="13719"/>
                  </a:lnTo>
                  <a:lnTo>
                    <a:pt x="14694" y="13784"/>
                  </a:lnTo>
                  <a:lnTo>
                    <a:pt x="14643" y="13835"/>
                  </a:lnTo>
                  <a:lnTo>
                    <a:pt x="14579" y="13861"/>
                  </a:lnTo>
                  <a:lnTo>
                    <a:pt x="14502" y="13886"/>
                  </a:lnTo>
                  <a:lnTo>
                    <a:pt x="14399" y="13899"/>
                  </a:lnTo>
                  <a:lnTo>
                    <a:pt x="14399" y="13899"/>
                  </a:lnTo>
                  <a:lnTo>
                    <a:pt x="14296" y="13899"/>
                  </a:lnTo>
                  <a:lnTo>
                    <a:pt x="8008" y="9780"/>
                  </a:lnTo>
                  <a:lnTo>
                    <a:pt x="8008" y="9780"/>
                  </a:lnTo>
                  <a:lnTo>
                    <a:pt x="7867" y="9690"/>
                  </a:lnTo>
                  <a:lnTo>
                    <a:pt x="7700" y="9587"/>
                  </a:lnTo>
                  <a:lnTo>
                    <a:pt x="7495" y="9484"/>
                  </a:lnTo>
                  <a:lnTo>
                    <a:pt x="7238" y="9382"/>
                  </a:lnTo>
                  <a:lnTo>
                    <a:pt x="6956" y="9292"/>
                  </a:lnTo>
                  <a:lnTo>
                    <a:pt x="6815" y="9253"/>
                  </a:lnTo>
                  <a:lnTo>
                    <a:pt x="6648" y="9228"/>
                  </a:lnTo>
                  <a:lnTo>
                    <a:pt x="6494" y="9202"/>
                  </a:lnTo>
                  <a:lnTo>
                    <a:pt x="6327" y="9202"/>
                  </a:lnTo>
                  <a:lnTo>
                    <a:pt x="6327" y="9202"/>
                  </a:lnTo>
                  <a:lnTo>
                    <a:pt x="6135" y="9202"/>
                  </a:lnTo>
                  <a:lnTo>
                    <a:pt x="5955" y="9241"/>
                  </a:lnTo>
                  <a:lnTo>
                    <a:pt x="5763" y="9292"/>
                  </a:lnTo>
                  <a:lnTo>
                    <a:pt x="5570" y="9369"/>
                  </a:lnTo>
                  <a:lnTo>
                    <a:pt x="5390" y="9484"/>
                  </a:lnTo>
                  <a:lnTo>
                    <a:pt x="5211" y="9613"/>
                  </a:lnTo>
                  <a:lnTo>
                    <a:pt x="5134" y="9703"/>
                  </a:lnTo>
                  <a:lnTo>
                    <a:pt x="5044" y="9792"/>
                  </a:lnTo>
                  <a:lnTo>
                    <a:pt x="4967" y="9895"/>
                  </a:lnTo>
                  <a:lnTo>
                    <a:pt x="4890" y="9998"/>
                  </a:lnTo>
                  <a:lnTo>
                    <a:pt x="4890" y="9998"/>
                  </a:lnTo>
                  <a:lnTo>
                    <a:pt x="4736" y="10229"/>
                  </a:lnTo>
                  <a:lnTo>
                    <a:pt x="4620" y="10447"/>
                  </a:lnTo>
                  <a:lnTo>
                    <a:pt x="4518" y="10652"/>
                  </a:lnTo>
                  <a:lnTo>
                    <a:pt x="4441" y="10858"/>
                  </a:lnTo>
                  <a:lnTo>
                    <a:pt x="4377" y="11037"/>
                  </a:lnTo>
                  <a:lnTo>
                    <a:pt x="4338" y="11217"/>
                  </a:lnTo>
                  <a:lnTo>
                    <a:pt x="4312" y="11397"/>
                  </a:lnTo>
                  <a:lnTo>
                    <a:pt x="4300" y="11563"/>
                  </a:lnTo>
                  <a:lnTo>
                    <a:pt x="4300" y="11563"/>
                  </a:lnTo>
                  <a:lnTo>
                    <a:pt x="4312" y="11730"/>
                  </a:lnTo>
                  <a:lnTo>
                    <a:pt x="4338" y="11897"/>
                  </a:lnTo>
                  <a:lnTo>
                    <a:pt x="4377" y="12051"/>
                  </a:lnTo>
                  <a:lnTo>
                    <a:pt x="4441" y="12205"/>
                  </a:lnTo>
                  <a:lnTo>
                    <a:pt x="4505" y="12333"/>
                  </a:lnTo>
                  <a:lnTo>
                    <a:pt x="4582" y="12475"/>
                  </a:lnTo>
                  <a:lnTo>
                    <a:pt x="4672" y="12590"/>
                  </a:lnTo>
                  <a:lnTo>
                    <a:pt x="4774" y="12706"/>
                  </a:lnTo>
                  <a:lnTo>
                    <a:pt x="4877" y="12821"/>
                  </a:lnTo>
                  <a:lnTo>
                    <a:pt x="4980" y="12924"/>
                  </a:lnTo>
                  <a:lnTo>
                    <a:pt x="5211" y="13116"/>
                  </a:lnTo>
                  <a:lnTo>
                    <a:pt x="5455" y="13283"/>
                  </a:lnTo>
                  <a:lnTo>
                    <a:pt x="5673" y="13437"/>
                  </a:lnTo>
                  <a:lnTo>
                    <a:pt x="5673" y="13437"/>
                  </a:lnTo>
                  <a:lnTo>
                    <a:pt x="9163" y="15721"/>
                  </a:lnTo>
                  <a:lnTo>
                    <a:pt x="12012" y="17582"/>
                  </a:lnTo>
                  <a:lnTo>
                    <a:pt x="12012" y="17582"/>
                  </a:lnTo>
                  <a:lnTo>
                    <a:pt x="12063" y="17698"/>
                  </a:lnTo>
                  <a:lnTo>
                    <a:pt x="12102" y="17826"/>
                  </a:lnTo>
                  <a:lnTo>
                    <a:pt x="12115" y="17890"/>
                  </a:lnTo>
                  <a:lnTo>
                    <a:pt x="12128" y="17967"/>
                  </a:lnTo>
                  <a:lnTo>
                    <a:pt x="12128" y="17967"/>
                  </a:lnTo>
                  <a:lnTo>
                    <a:pt x="12115" y="18031"/>
                  </a:lnTo>
                  <a:lnTo>
                    <a:pt x="12102" y="18083"/>
                  </a:lnTo>
                  <a:lnTo>
                    <a:pt x="12076" y="18147"/>
                  </a:lnTo>
                  <a:lnTo>
                    <a:pt x="12038" y="18185"/>
                  </a:lnTo>
                  <a:lnTo>
                    <a:pt x="11986" y="18237"/>
                  </a:lnTo>
                  <a:lnTo>
                    <a:pt x="11910" y="18262"/>
                  </a:lnTo>
                  <a:lnTo>
                    <a:pt x="11820" y="18288"/>
                  </a:lnTo>
                  <a:lnTo>
                    <a:pt x="11717" y="18288"/>
                  </a:lnTo>
                  <a:lnTo>
                    <a:pt x="11717" y="18288"/>
                  </a:lnTo>
                  <a:lnTo>
                    <a:pt x="11550" y="18275"/>
                  </a:lnTo>
                  <a:lnTo>
                    <a:pt x="5993" y="14630"/>
                  </a:lnTo>
                  <a:lnTo>
                    <a:pt x="5993" y="14630"/>
                  </a:lnTo>
                  <a:lnTo>
                    <a:pt x="5929" y="14592"/>
                  </a:lnTo>
                  <a:lnTo>
                    <a:pt x="5852" y="14553"/>
                  </a:lnTo>
                  <a:lnTo>
                    <a:pt x="5737" y="14502"/>
                  </a:lnTo>
                  <a:lnTo>
                    <a:pt x="5609" y="14451"/>
                  </a:lnTo>
                  <a:lnTo>
                    <a:pt x="5455" y="14412"/>
                  </a:lnTo>
                  <a:lnTo>
                    <a:pt x="5288" y="14387"/>
                  </a:lnTo>
                  <a:lnTo>
                    <a:pt x="5108" y="14374"/>
                  </a:lnTo>
                  <a:lnTo>
                    <a:pt x="5108" y="14374"/>
                  </a:lnTo>
                  <a:lnTo>
                    <a:pt x="4916" y="14387"/>
                  </a:lnTo>
                  <a:lnTo>
                    <a:pt x="4723" y="14425"/>
                  </a:lnTo>
                  <a:lnTo>
                    <a:pt x="4518" y="14489"/>
                  </a:lnTo>
                  <a:lnTo>
                    <a:pt x="4415" y="14528"/>
                  </a:lnTo>
                  <a:lnTo>
                    <a:pt x="4312" y="14592"/>
                  </a:lnTo>
                  <a:lnTo>
                    <a:pt x="4210" y="14656"/>
                  </a:lnTo>
                  <a:lnTo>
                    <a:pt x="4107" y="14733"/>
                  </a:lnTo>
                  <a:lnTo>
                    <a:pt x="3992" y="14823"/>
                  </a:lnTo>
                  <a:lnTo>
                    <a:pt x="3889" y="14913"/>
                  </a:lnTo>
                  <a:lnTo>
                    <a:pt x="3786" y="15028"/>
                  </a:lnTo>
                  <a:lnTo>
                    <a:pt x="3684" y="15157"/>
                  </a:lnTo>
                  <a:lnTo>
                    <a:pt x="3581" y="15298"/>
                  </a:lnTo>
                  <a:lnTo>
                    <a:pt x="3465" y="15452"/>
                  </a:lnTo>
                  <a:lnTo>
                    <a:pt x="3465" y="15452"/>
                  </a:lnTo>
                  <a:lnTo>
                    <a:pt x="3350" y="15631"/>
                  </a:lnTo>
                  <a:lnTo>
                    <a:pt x="3260" y="15824"/>
                  </a:lnTo>
                  <a:lnTo>
                    <a:pt x="3170" y="16004"/>
                  </a:lnTo>
                  <a:lnTo>
                    <a:pt x="3106" y="16170"/>
                  </a:lnTo>
                  <a:lnTo>
                    <a:pt x="3068" y="16324"/>
                  </a:lnTo>
                  <a:lnTo>
                    <a:pt x="3029" y="16478"/>
                  </a:lnTo>
                  <a:lnTo>
                    <a:pt x="3016" y="16632"/>
                  </a:lnTo>
                  <a:lnTo>
                    <a:pt x="3003" y="16761"/>
                  </a:lnTo>
                  <a:lnTo>
                    <a:pt x="3003" y="16761"/>
                  </a:lnTo>
                  <a:lnTo>
                    <a:pt x="3016" y="16928"/>
                  </a:lnTo>
                  <a:lnTo>
                    <a:pt x="3042" y="17069"/>
                  </a:lnTo>
                  <a:lnTo>
                    <a:pt x="3068" y="17210"/>
                  </a:lnTo>
                  <a:lnTo>
                    <a:pt x="3119" y="17325"/>
                  </a:lnTo>
                  <a:lnTo>
                    <a:pt x="3170" y="17441"/>
                  </a:lnTo>
                  <a:lnTo>
                    <a:pt x="3234" y="17544"/>
                  </a:lnTo>
                  <a:lnTo>
                    <a:pt x="3286" y="17646"/>
                  </a:lnTo>
                  <a:lnTo>
                    <a:pt x="3363" y="17723"/>
                  </a:lnTo>
                  <a:lnTo>
                    <a:pt x="3478" y="17864"/>
                  </a:lnTo>
                  <a:lnTo>
                    <a:pt x="3594" y="17967"/>
                  </a:lnTo>
                  <a:lnTo>
                    <a:pt x="3709" y="18044"/>
                  </a:lnTo>
                  <a:lnTo>
                    <a:pt x="9458" y="21804"/>
                  </a:lnTo>
                  <a:lnTo>
                    <a:pt x="9458" y="21804"/>
                  </a:lnTo>
                  <a:lnTo>
                    <a:pt x="9497" y="21881"/>
                  </a:lnTo>
                  <a:lnTo>
                    <a:pt x="9523" y="21971"/>
                  </a:lnTo>
                  <a:lnTo>
                    <a:pt x="9535" y="22074"/>
                  </a:lnTo>
                  <a:lnTo>
                    <a:pt x="9535" y="22074"/>
                  </a:lnTo>
                  <a:lnTo>
                    <a:pt x="9535" y="22125"/>
                  </a:lnTo>
                  <a:lnTo>
                    <a:pt x="9523" y="22176"/>
                  </a:lnTo>
                  <a:lnTo>
                    <a:pt x="9484" y="22228"/>
                  </a:lnTo>
                  <a:lnTo>
                    <a:pt x="9446" y="22279"/>
                  </a:lnTo>
                  <a:lnTo>
                    <a:pt x="9381" y="22317"/>
                  </a:lnTo>
                  <a:lnTo>
                    <a:pt x="9304" y="22356"/>
                  </a:lnTo>
                  <a:lnTo>
                    <a:pt x="9202" y="22382"/>
                  </a:lnTo>
                  <a:lnTo>
                    <a:pt x="9061" y="22394"/>
                  </a:lnTo>
                  <a:lnTo>
                    <a:pt x="5172" y="19854"/>
                  </a:lnTo>
                  <a:lnTo>
                    <a:pt x="5172" y="19854"/>
                  </a:lnTo>
                  <a:lnTo>
                    <a:pt x="5134" y="19828"/>
                  </a:lnTo>
                  <a:lnTo>
                    <a:pt x="5005" y="19789"/>
                  </a:lnTo>
                  <a:lnTo>
                    <a:pt x="4813" y="19738"/>
                  </a:lnTo>
                  <a:lnTo>
                    <a:pt x="4685" y="19725"/>
                  </a:lnTo>
                  <a:lnTo>
                    <a:pt x="4556" y="19712"/>
                  </a:lnTo>
                  <a:lnTo>
                    <a:pt x="4556" y="19712"/>
                  </a:lnTo>
                  <a:lnTo>
                    <a:pt x="4364" y="19725"/>
                  </a:lnTo>
                  <a:lnTo>
                    <a:pt x="4171" y="19764"/>
                  </a:lnTo>
                  <a:lnTo>
                    <a:pt x="4056" y="19802"/>
                  </a:lnTo>
                  <a:lnTo>
                    <a:pt x="3953" y="19841"/>
                  </a:lnTo>
                  <a:lnTo>
                    <a:pt x="3838" y="19892"/>
                  </a:lnTo>
                  <a:lnTo>
                    <a:pt x="3722" y="19943"/>
                  </a:lnTo>
                  <a:lnTo>
                    <a:pt x="3619" y="20020"/>
                  </a:lnTo>
                  <a:lnTo>
                    <a:pt x="3504" y="20110"/>
                  </a:lnTo>
                  <a:lnTo>
                    <a:pt x="3388" y="20200"/>
                  </a:lnTo>
                  <a:lnTo>
                    <a:pt x="3273" y="20316"/>
                  </a:lnTo>
                  <a:lnTo>
                    <a:pt x="3145" y="20444"/>
                  </a:lnTo>
                  <a:lnTo>
                    <a:pt x="3029" y="20585"/>
                  </a:lnTo>
                  <a:lnTo>
                    <a:pt x="2914" y="20739"/>
                  </a:lnTo>
                  <a:lnTo>
                    <a:pt x="2798" y="20906"/>
                  </a:lnTo>
                  <a:lnTo>
                    <a:pt x="2798" y="20906"/>
                  </a:lnTo>
                  <a:lnTo>
                    <a:pt x="2695" y="21098"/>
                  </a:lnTo>
                  <a:lnTo>
                    <a:pt x="2618" y="21265"/>
                  </a:lnTo>
                  <a:lnTo>
                    <a:pt x="2541" y="21432"/>
                  </a:lnTo>
                  <a:lnTo>
                    <a:pt x="2490" y="21599"/>
                  </a:lnTo>
                  <a:lnTo>
                    <a:pt x="2439" y="21753"/>
                  </a:lnTo>
                  <a:lnTo>
                    <a:pt x="2413" y="21894"/>
                  </a:lnTo>
                  <a:lnTo>
                    <a:pt x="2400" y="22035"/>
                  </a:lnTo>
                  <a:lnTo>
                    <a:pt x="2387" y="22176"/>
                  </a:lnTo>
                  <a:lnTo>
                    <a:pt x="2387" y="22176"/>
                  </a:lnTo>
                  <a:lnTo>
                    <a:pt x="2400" y="22343"/>
                  </a:lnTo>
                  <a:lnTo>
                    <a:pt x="2426" y="22484"/>
                  </a:lnTo>
                  <a:lnTo>
                    <a:pt x="2464" y="22625"/>
                  </a:lnTo>
                  <a:lnTo>
                    <a:pt x="2503" y="22767"/>
                  </a:lnTo>
                  <a:lnTo>
                    <a:pt x="2554" y="22882"/>
                  </a:lnTo>
                  <a:lnTo>
                    <a:pt x="2618" y="22998"/>
                  </a:lnTo>
                  <a:lnTo>
                    <a:pt x="2683" y="23087"/>
                  </a:lnTo>
                  <a:lnTo>
                    <a:pt x="2747" y="23177"/>
                  </a:lnTo>
                  <a:lnTo>
                    <a:pt x="2875" y="23331"/>
                  </a:lnTo>
                  <a:lnTo>
                    <a:pt x="2991" y="23434"/>
                  </a:lnTo>
                  <a:lnTo>
                    <a:pt x="3093" y="23511"/>
                  </a:lnTo>
                  <a:lnTo>
                    <a:pt x="25538" y="38179"/>
                  </a:lnTo>
                  <a:lnTo>
                    <a:pt x="25538" y="38179"/>
                  </a:lnTo>
                  <a:lnTo>
                    <a:pt x="25628" y="38243"/>
                  </a:lnTo>
                  <a:lnTo>
                    <a:pt x="25885" y="38410"/>
                  </a:lnTo>
                  <a:lnTo>
                    <a:pt x="26282" y="38654"/>
                  </a:lnTo>
                  <a:lnTo>
                    <a:pt x="26526" y="38782"/>
                  </a:lnTo>
                  <a:lnTo>
                    <a:pt x="26796" y="38923"/>
                  </a:lnTo>
                  <a:lnTo>
                    <a:pt x="27091" y="39065"/>
                  </a:lnTo>
                  <a:lnTo>
                    <a:pt x="27399" y="39193"/>
                  </a:lnTo>
                  <a:lnTo>
                    <a:pt x="27720" y="39321"/>
                  </a:lnTo>
                  <a:lnTo>
                    <a:pt x="28066" y="39437"/>
                  </a:lnTo>
                  <a:lnTo>
                    <a:pt x="28400" y="39527"/>
                  </a:lnTo>
                  <a:lnTo>
                    <a:pt x="28759" y="39603"/>
                  </a:lnTo>
                  <a:lnTo>
                    <a:pt x="29106" y="39642"/>
                  </a:lnTo>
                  <a:lnTo>
                    <a:pt x="29285" y="39655"/>
                  </a:lnTo>
                  <a:lnTo>
                    <a:pt x="29452" y="39668"/>
                  </a:lnTo>
                  <a:lnTo>
                    <a:pt x="29452" y="39668"/>
                  </a:lnTo>
                  <a:lnTo>
                    <a:pt x="29760" y="39655"/>
                  </a:lnTo>
                  <a:lnTo>
                    <a:pt x="29914" y="39629"/>
                  </a:lnTo>
                  <a:lnTo>
                    <a:pt x="30068" y="39603"/>
                  </a:lnTo>
                  <a:lnTo>
                    <a:pt x="30209" y="39565"/>
                  </a:lnTo>
                  <a:lnTo>
                    <a:pt x="30363" y="39527"/>
                  </a:lnTo>
                  <a:lnTo>
                    <a:pt x="30504" y="39475"/>
                  </a:lnTo>
                  <a:lnTo>
                    <a:pt x="30646" y="39411"/>
                  </a:lnTo>
                  <a:lnTo>
                    <a:pt x="30646" y="39411"/>
                  </a:lnTo>
                  <a:lnTo>
                    <a:pt x="30761" y="39360"/>
                  </a:lnTo>
                  <a:lnTo>
                    <a:pt x="30877" y="39308"/>
                  </a:lnTo>
                  <a:lnTo>
                    <a:pt x="31108" y="39244"/>
                  </a:lnTo>
                  <a:lnTo>
                    <a:pt x="31351" y="39206"/>
                  </a:lnTo>
                  <a:lnTo>
                    <a:pt x="31595" y="39193"/>
                  </a:lnTo>
                  <a:lnTo>
                    <a:pt x="31595" y="39193"/>
                  </a:lnTo>
                  <a:lnTo>
                    <a:pt x="31762" y="39193"/>
                  </a:lnTo>
                  <a:lnTo>
                    <a:pt x="31929" y="39219"/>
                  </a:lnTo>
                  <a:lnTo>
                    <a:pt x="32096" y="39244"/>
                  </a:lnTo>
                  <a:lnTo>
                    <a:pt x="32263" y="39270"/>
                  </a:lnTo>
                  <a:lnTo>
                    <a:pt x="32417" y="39321"/>
                  </a:lnTo>
                  <a:lnTo>
                    <a:pt x="32583" y="39373"/>
                  </a:lnTo>
                  <a:lnTo>
                    <a:pt x="32904" y="39488"/>
                  </a:lnTo>
                  <a:lnTo>
                    <a:pt x="33199" y="39629"/>
                  </a:lnTo>
                  <a:lnTo>
                    <a:pt x="33495" y="39796"/>
                  </a:lnTo>
                  <a:lnTo>
                    <a:pt x="33777" y="39976"/>
                  </a:lnTo>
                  <a:lnTo>
                    <a:pt x="34034" y="40142"/>
                  </a:lnTo>
                  <a:lnTo>
                    <a:pt x="34277" y="40322"/>
                  </a:lnTo>
                  <a:lnTo>
                    <a:pt x="34496" y="40502"/>
                  </a:lnTo>
                  <a:lnTo>
                    <a:pt x="34855" y="40810"/>
                  </a:lnTo>
                  <a:lnTo>
                    <a:pt x="35073" y="41028"/>
                  </a:lnTo>
                  <a:lnTo>
                    <a:pt x="35163" y="41105"/>
                  </a:lnTo>
                  <a:lnTo>
                    <a:pt x="42798" y="29414"/>
                  </a:lnTo>
                  <a:lnTo>
                    <a:pt x="42798" y="29414"/>
                  </a:lnTo>
                  <a:lnTo>
                    <a:pt x="42683" y="29388"/>
                  </a:lnTo>
                  <a:lnTo>
                    <a:pt x="42555" y="29350"/>
                  </a:lnTo>
                  <a:lnTo>
                    <a:pt x="42388" y="29286"/>
                  </a:lnTo>
                  <a:lnTo>
                    <a:pt x="42183" y="29196"/>
                  </a:lnTo>
                  <a:lnTo>
                    <a:pt x="41939" y="29055"/>
                  </a:lnTo>
                  <a:lnTo>
                    <a:pt x="41682" y="28875"/>
                  </a:lnTo>
                  <a:lnTo>
                    <a:pt x="41541" y="28772"/>
                  </a:lnTo>
                  <a:lnTo>
                    <a:pt x="41400" y="28644"/>
                  </a:lnTo>
                  <a:lnTo>
                    <a:pt x="41259" y="28503"/>
                  </a:lnTo>
                  <a:lnTo>
                    <a:pt x="41117" y="28349"/>
                  </a:lnTo>
                  <a:lnTo>
                    <a:pt x="40963" y="28182"/>
                  </a:lnTo>
                  <a:lnTo>
                    <a:pt x="40822" y="28002"/>
                  </a:lnTo>
                  <a:lnTo>
                    <a:pt x="40668" y="27797"/>
                  </a:lnTo>
                  <a:lnTo>
                    <a:pt x="40527" y="27566"/>
                  </a:lnTo>
                  <a:lnTo>
                    <a:pt x="40386" y="27322"/>
                  </a:lnTo>
                  <a:lnTo>
                    <a:pt x="40245" y="27066"/>
                  </a:lnTo>
                  <a:lnTo>
                    <a:pt x="40104" y="26783"/>
                  </a:lnTo>
                  <a:lnTo>
                    <a:pt x="39962" y="26475"/>
                  </a:lnTo>
                  <a:lnTo>
                    <a:pt x="39834" y="26142"/>
                  </a:lnTo>
                  <a:lnTo>
                    <a:pt x="39706" y="25782"/>
                  </a:lnTo>
                  <a:lnTo>
                    <a:pt x="39590" y="25410"/>
                  </a:lnTo>
                  <a:lnTo>
                    <a:pt x="39475" y="25012"/>
                  </a:lnTo>
                  <a:lnTo>
                    <a:pt x="39372" y="24576"/>
                  </a:lnTo>
                  <a:lnTo>
                    <a:pt x="39269" y="24127"/>
                  </a:lnTo>
                  <a:lnTo>
                    <a:pt x="39269" y="24127"/>
                  </a:lnTo>
                  <a:lnTo>
                    <a:pt x="39167" y="23639"/>
                  </a:lnTo>
                  <a:lnTo>
                    <a:pt x="39038" y="23164"/>
                  </a:lnTo>
                  <a:lnTo>
                    <a:pt x="38884" y="22664"/>
                  </a:lnTo>
                  <a:lnTo>
                    <a:pt x="38705" y="22163"/>
                  </a:lnTo>
                  <a:lnTo>
                    <a:pt x="38499" y="21650"/>
                  </a:lnTo>
                  <a:lnTo>
                    <a:pt x="38281" y="21137"/>
                  </a:lnTo>
                  <a:lnTo>
                    <a:pt x="38050" y="20611"/>
                  </a:lnTo>
                  <a:lnTo>
                    <a:pt x="37806" y="20097"/>
                  </a:lnTo>
                  <a:lnTo>
                    <a:pt x="37537" y="19584"/>
                  </a:lnTo>
                  <a:lnTo>
                    <a:pt x="37267" y="19071"/>
                  </a:lnTo>
                  <a:lnTo>
                    <a:pt x="36998" y="18557"/>
                  </a:lnTo>
                  <a:lnTo>
                    <a:pt x="36703" y="18057"/>
                  </a:lnTo>
                  <a:lnTo>
                    <a:pt x="36125" y="17069"/>
                  </a:lnTo>
                  <a:lnTo>
                    <a:pt x="35535" y="16132"/>
                  </a:lnTo>
                  <a:lnTo>
                    <a:pt x="34958" y="15246"/>
                  </a:lnTo>
                  <a:lnTo>
                    <a:pt x="34406" y="14438"/>
                  </a:lnTo>
                  <a:lnTo>
                    <a:pt x="33892" y="13719"/>
                  </a:lnTo>
                  <a:lnTo>
                    <a:pt x="33443" y="13103"/>
                  </a:lnTo>
                  <a:lnTo>
                    <a:pt x="32776" y="12218"/>
                  </a:lnTo>
                  <a:lnTo>
                    <a:pt x="32532" y="11897"/>
                  </a:lnTo>
                  <a:lnTo>
                    <a:pt x="32532" y="11897"/>
                  </a:lnTo>
                  <a:lnTo>
                    <a:pt x="32314" y="11756"/>
                  </a:lnTo>
                  <a:lnTo>
                    <a:pt x="32057" y="11589"/>
                  </a:lnTo>
                  <a:lnTo>
                    <a:pt x="31711" y="11358"/>
                  </a:lnTo>
                  <a:lnTo>
                    <a:pt x="31300" y="11063"/>
                  </a:lnTo>
                  <a:lnTo>
                    <a:pt x="30825" y="10704"/>
                  </a:lnTo>
                  <a:lnTo>
                    <a:pt x="30299" y="10293"/>
                  </a:lnTo>
                  <a:lnTo>
                    <a:pt x="29735" y="9831"/>
                  </a:lnTo>
                  <a:lnTo>
                    <a:pt x="29144" y="9305"/>
                  </a:lnTo>
                  <a:lnTo>
                    <a:pt x="28528" y="8727"/>
                  </a:lnTo>
                  <a:lnTo>
                    <a:pt x="28220" y="8419"/>
                  </a:lnTo>
                  <a:lnTo>
                    <a:pt x="27912" y="8098"/>
                  </a:lnTo>
                  <a:lnTo>
                    <a:pt x="27604" y="7765"/>
                  </a:lnTo>
                  <a:lnTo>
                    <a:pt x="27296" y="7431"/>
                  </a:lnTo>
                  <a:lnTo>
                    <a:pt x="26988" y="7072"/>
                  </a:lnTo>
                  <a:lnTo>
                    <a:pt x="26693" y="6700"/>
                  </a:lnTo>
                  <a:lnTo>
                    <a:pt x="26411" y="6328"/>
                  </a:lnTo>
                  <a:lnTo>
                    <a:pt x="26128" y="5943"/>
                  </a:lnTo>
                  <a:lnTo>
                    <a:pt x="25846" y="5545"/>
                  </a:lnTo>
                  <a:lnTo>
                    <a:pt x="25589" y="5134"/>
                  </a:lnTo>
                  <a:lnTo>
                    <a:pt x="25333" y="4711"/>
                  </a:lnTo>
                  <a:lnTo>
                    <a:pt x="25102" y="4287"/>
                  </a:lnTo>
                  <a:lnTo>
                    <a:pt x="25102" y="4287"/>
                  </a:lnTo>
                  <a:lnTo>
                    <a:pt x="24961" y="4043"/>
                  </a:lnTo>
                  <a:lnTo>
                    <a:pt x="24819" y="3812"/>
                  </a:lnTo>
                  <a:lnTo>
                    <a:pt x="24665" y="3594"/>
                  </a:lnTo>
                  <a:lnTo>
                    <a:pt x="24511" y="3389"/>
                  </a:lnTo>
                  <a:lnTo>
                    <a:pt x="24345" y="3196"/>
                  </a:lnTo>
                  <a:lnTo>
                    <a:pt x="24165" y="3017"/>
                  </a:lnTo>
                  <a:lnTo>
                    <a:pt x="23985" y="2863"/>
                  </a:lnTo>
                  <a:lnTo>
                    <a:pt x="23806" y="2709"/>
                  </a:lnTo>
                  <a:lnTo>
                    <a:pt x="23613" y="2580"/>
                  </a:lnTo>
                  <a:lnTo>
                    <a:pt x="23421" y="2465"/>
                  </a:lnTo>
                  <a:lnTo>
                    <a:pt x="23228" y="2375"/>
                  </a:lnTo>
                  <a:lnTo>
                    <a:pt x="23023" y="2285"/>
                  </a:lnTo>
                  <a:lnTo>
                    <a:pt x="22818" y="2221"/>
                  </a:lnTo>
                  <a:lnTo>
                    <a:pt x="22612" y="2182"/>
                  </a:lnTo>
                  <a:lnTo>
                    <a:pt x="22407" y="2157"/>
                  </a:lnTo>
                  <a:lnTo>
                    <a:pt x="22202" y="2144"/>
                  </a:lnTo>
                  <a:lnTo>
                    <a:pt x="22202" y="2144"/>
                  </a:lnTo>
                  <a:lnTo>
                    <a:pt x="21971" y="2157"/>
                  </a:lnTo>
                  <a:lnTo>
                    <a:pt x="21727" y="2195"/>
                  </a:lnTo>
                  <a:lnTo>
                    <a:pt x="21496" y="2247"/>
                  </a:lnTo>
                  <a:lnTo>
                    <a:pt x="21265" y="2336"/>
                  </a:lnTo>
                  <a:lnTo>
                    <a:pt x="21034" y="2452"/>
                  </a:lnTo>
                  <a:lnTo>
                    <a:pt x="20803" y="2580"/>
                  </a:lnTo>
                  <a:lnTo>
                    <a:pt x="20572" y="2747"/>
                  </a:lnTo>
                  <a:lnTo>
                    <a:pt x="20354" y="2940"/>
                  </a:lnTo>
                  <a:lnTo>
                    <a:pt x="20354" y="2940"/>
                  </a:lnTo>
                  <a:lnTo>
                    <a:pt x="20238" y="3055"/>
                  </a:lnTo>
                  <a:lnTo>
                    <a:pt x="20135" y="3196"/>
                  </a:lnTo>
                  <a:lnTo>
                    <a:pt x="20046" y="3325"/>
                  </a:lnTo>
                  <a:lnTo>
                    <a:pt x="19981" y="3479"/>
                  </a:lnTo>
                  <a:lnTo>
                    <a:pt x="19930" y="3633"/>
                  </a:lnTo>
                  <a:lnTo>
                    <a:pt x="19892" y="3799"/>
                  </a:lnTo>
                  <a:lnTo>
                    <a:pt x="19866" y="3979"/>
                  </a:lnTo>
                  <a:lnTo>
                    <a:pt x="19866" y="4159"/>
                  </a:lnTo>
                  <a:lnTo>
                    <a:pt x="19866" y="4159"/>
                  </a:lnTo>
                  <a:lnTo>
                    <a:pt x="19866" y="4351"/>
                  </a:lnTo>
                  <a:lnTo>
                    <a:pt x="19892" y="4544"/>
                  </a:lnTo>
                  <a:lnTo>
                    <a:pt x="19930" y="4749"/>
                  </a:lnTo>
                  <a:lnTo>
                    <a:pt x="19969" y="4967"/>
                  </a:lnTo>
                  <a:lnTo>
                    <a:pt x="20033" y="5185"/>
                  </a:lnTo>
                  <a:lnTo>
                    <a:pt x="20110" y="5416"/>
                  </a:lnTo>
                  <a:lnTo>
                    <a:pt x="20187" y="5660"/>
                  </a:lnTo>
                  <a:lnTo>
                    <a:pt x="20289" y="5904"/>
                  </a:lnTo>
                  <a:lnTo>
                    <a:pt x="20508" y="6417"/>
                  </a:lnTo>
                  <a:lnTo>
                    <a:pt x="20777" y="6956"/>
                  </a:lnTo>
                  <a:lnTo>
                    <a:pt x="21085" y="7521"/>
                  </a:lnTo>
                  <a:lnTo>
                    <a:pt x="21444" y="8124"/>
                  </a:lnTo>
                  <a:lnTo>
                    <a:pt x="21829" y="8753"/>
                  </a:lnTo>
                  <a:lnTo>
                    <a:pt x="22240" y="9407"/>
                  </a:lnTo>
                  <a:lnTo>
                    <a:pt x="22702" y="10088"/>
                  </a:lnTo>
                  <a:lnTo>
                    <a:pt x="23177" y="10793"/>
                  </a:lnTo>
                  <a:lnTo>
                    <a:pt x="24216" y="12282"/>
                  </a:lnTo>
                  <a:lnTo>
                    <a:pt x="25346" y="13873"/>
                  </a:lnTo>
                  <a:lnTo>
                    <a:pt x="25346" y="13873"/>
                  </a:lnTo>
                  <a:lnTo>
                    <a:pt x="25358" y="13912"/>
                  </a:lnTo>
                  <a:lnTo>
                    <a:pt x="25371" y="13976"/>
                  </a:lnTo>
                  <a:lnTo>
                    <a:pt x="25371" y="13976"/>
                  </a:lnTo>
                  <a:lnTo>
                    <a:pt x="25371" y="14002"/>
                  </a:lnTo>
                  <a:lnTo>
                    <a:pt x="25346" y="14040"/>
                  </a:lnTo>
                  <a:lnTo>
                    <a:pt x="25307" y="14066"/>
                  </a:lnTo>
                  <a:lnTo>
                    <a:pt x="25256" y="14066"/>
                  </a:lnTo>
                  <a:lnTo>
                    <a:pt x="25256" y="14066"/>
                  </a:lnTo>
                  <a:lnTo>
                    <a:pt x="25153" y="14053"/>
                  </a:lnTo>
                  <a:lnTo>
                    <a:pt x="24999" y="14015"/>
                  </a:lnTo>
                  <a:lnTo>
                    <a:pt x="24807" y="13925"/>
                  </a:lnTo>
                  <a:lnTo>
                    <a:pt x="24550" y="13796"/>
                  </a:lnTo>
                  <a:lnTo>
                    <a:pt x="24229" y="13617"/>
                  </a:lnTo>
                  <a:lnTo>
                    <a:pt x="23831" y="13373"/>
                  </a:lnTo>
                  <a:lnTo>
                    <a:pt x="23357" y="13052"/>
                  </a:lnTo>
                  <a:lnTo>
                    <a:pt x="22805" y="12667"/>
                  </a:lnTo>
                  <a:lnTo>
                    <a:pt x="22805" y="12667"/>
                  </a:lnTo>
                  <a:lnTo>
                    <a:pt x="21675" y="11897"/>
                  </a:lnTo>
                  <a:lnTo>
                    <a:pt x="20097" y="10832"/>
                  </a:lnTo>
                  <a:lnTo>
                    <a:pt x="18172" y="9549"/>
                  </a:lnTo>
                  <a:lnTo>
                    <a:pt x="16016" y="8137"/>
                  </a:lnTo>
                  <a:lnTo>
                    <a:pt x="16016" y="8137"/>
                  </a:lnTo>
                  <a:lnTo>
                    <a:pt x="12269" y="5673"/>
                  </a:lnTo>
                  <a:lnTo>
                    <a:pt x="8868" y="3440"/>
                  </a:lnTo>
                  <a:lnTo>
                    <a:pt x="5429" y="1194"/>
                  </a:lnTo>
                  <a:lnTo>
                    <a:pt x="5429" y="1194"/>
                  </a:lnTo>
                  <a:lnTo>
                    <a:pt x="5352" y="1143"/>
                  </a:lnTo>
                  <a:lnTo>
                    <a:pt x="5172" y="1015"/>
                  </a:lnTo>
                  <a:lnTo>
                    <a:pt x="4877" y="822"/>
                  </a:lnTo>
                  <a:lnTo>
                    <a:pt x="4505" y="604"/>
                  </a:lnTo>
                  <a:lnTo>
                    <a:pt x="4287" y="489"/>
                  </a:lnTo>
                  <a:lnTo>
                    <a:pt x="4056" y="386"/>
                  </a:lnTo>
                  <a:lnTo>
                    <a:pt x="3812" y="283"/>
                  </a:lnTo>
                  <a:lnTo>
                    <a:pt x="3555" y="193"/>
                  </a:lnTo>
                  <a:lnTo>
                    <a:pt x="3299" y="116"/>
                  </a:lnTo>
                  <a:lnTo>
                    <a:pt x="3029" y="52"/>
                  </a:lnTo>
                  <a:lnTo>
                    <a:pt x="2747" y="14"/>
                  </a:lnTo>
                  <a:lnTo>
                    <a:pt x="24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064;p37">
              <a:extLst>
                <a:ext uri="{FF2B5EF4-FFF2-40B4-BE49-F238E27FC236}">
                  <a16:creationId xmlns:a16="http://schemas.microsoft.com/office/drawing/2014/main" id="{3DB0ECAA-7095-49DB-9628-B678AA0CD1AD}"/>
                </a:ext>
              </a:extLst>
            </p:cNvPr>
            <p:cNvSpPr/>
            <p:nvPr/>
          </p:nvSpPr>
          <p:spPr>
            <a:xfrm>
              <a:off x="2452875" y="3103400"/>
              <a:ext cx="2734100" cy="2373475"/>
            </a:xfrm>
            <a:custGeom>
              <a:avLst/>
              <a:gdLst/>
              <a:ahLst/>
              <a:cxnLst/>
              <a:rect l="l" t="t" r="r" b="b"/>
              <a:pathLst>
                <a:path w="109364" h="94939" extrusionOk="0">
                  <a:moveTo>
                    <a:pt x="86996" y="0"/>
                  </a:moveTo>
                  <a:lnTo>
                    <a:pt x="85956" y="206"/>
                  </a:lnTo>
                  <a:lnTo>
                    <a:pt x="84776" y="424"/>
                  </a:lnTo>
                  <a:lnTo>
                    <a:pt x="83261" y="732"/>
                  </a:lnTo>
                  <a:lnTo>
                    <a:pt x="81118" y="1155"/>
                  </a:lnTo>
                  <a:lnTo>
                    <a:pt x="78731" y="1669"/>
                  </a:lnTo>
                  <a:lnTo>
                    <a:pt x="76922" y="2054"/>
                  </a:lnTo>
                  <a:lnTo>
                    <a:pt x="75112" y="2464"/>
                  </a:lnTo>
                  <a:lnTo>
                    <a:pt x="73341" y="2888"/>
                  </a:lnTo>
                  <a:lnTo>
                    <a:pt x="71648" y="3324"/>
                  </a:lnTo>
                  <a:lnTo>
                    <a:pt x="70839" y="3542"/>
                  </a:lnTo>
                  <a:lnTo>
                    <a:pt x="70082" y="3748"/>
                  </a:lnTo>
                  <a:lnTo>
                    <a:pt x="69363" y="3966"/>
                  </a:lnTo>
                  <a:lnTo>
                    <a:pt x="68696" y="4171"/>
                  </a:lnTo>
                  <a:lnTo>
                    <a:pt x="68080" y="4377"/>
                  </a:lnTo>
                  <a:lnTo>
                    <a:pt x="67528" y="4582"/>
                  </a:lnTo>
                  <a:lnTo>
                    <a:pt x="67040" y="4774"/>
                  </a:lnTo>
                  <a:lnTo>
                    <a:pt x="66630" y="4967"/>
                  </a:lnTo>
                  <a:lnTo>
                    <a:pt x="66194" y="5159"/>
                  </a:lnTo>
                  <a:lnTo>
                    <a:pt x="65706" y="5390"/>
                  </a:lnTo>
                  <a:lnTo>
                    <a:pt x="65141" y="5660"/>
                  </a:lnTo>
                  <a:lnTo>
                    <a:pt x="64846" y="5814"/>
                  </a:lnTo>
                  <a:lnTo>
                    <a:pt x="64538" y="5981"/>
                  </a:lnTo>
                  <a:lnTo>
                    <a:pt x="64204" y="6173"/>
                  </a:lnTo>
                  <a:lnTo>
                    <a:pt x="63871" y="6378"/>
                  </a:lnTo>
                  <a:lnTo>
                    <a:pt x="63524" y="6622"/>
                  </a:lnTo>
                  <a:lnTo>
                    <a:pt x="63165" y="6879"/>
                  </a:lnTo>
                  <a:lnTo>
                    <a:pt x="62793" y="7161"/>
                  </a:lnTo>
                  <a:lnTo>
                    <a:pt x="62408" y="7482"/>
                  </a:lnTo>
                  <a:lnTo>
                    <a:pt x="62023" y="7829"/>
                  </a:lnTo>
                  <a:lnTo>
                    <a:pt x="61625" y="8214"/>
                  </a:lnTo>
                  <a:lnTo>
                    <a:pt x="61214" y="8637"/>
                  </a:lnTo>
                  <a:lnTo>
                    <a:pt x="60804" y="9099"/>
                  </a:lnTo>
                  <a:lnTo>
                    <a:pt x="60393" y="9600"/>
                  </a:lnTo>
                  <a:lnTo>
                    <a:pt x="59970" y="10139"/>
                  </a:lnTo>
                  <a:lnTo>
                    <a:pt x="59533" y="10729"/>
                  </a:lnTo>
                  <a:lnTo>
                    <a:pt x="59097" y="11371"/>
                  </a:lnTo>
                  <a:lnTo>
                    <a:pt x="58661" y="12051"/>
                  </a:lnTo>
                  <a:lnTo>
                    <a:pt x="58224" y="12795"/>
                  </a:lnTo>
                  <a:lnTo>
                    <a:pt x="57775" y="13578"/>
                  </a:lnTo>
                  <a:lnTo>
                    <a:pt x="57326" y="14438"/>
                  </a:lnTo>
                  <a:lnTo>
                    <a:pt x="56877" y="15336"/>
                  </a:lnTo>
                  <a:lnTo>
                    <a:pt x="56428" y="16311"/>
                  </a:lnTo>
                  <a:lnTo>
                    <a:pt x="55978" y="17338"/>
                  </a:lnTo>
                  <a:lnTo>
                    <a:pt x="55529" y="18429"/>
                  </a:lnTo>
                  <a:lnTo>
                    <a:pt x="55093" y="19596"/>
                  </a:lnTo>
                  <a:lnTo>
                    <a:pt x="54644" y="20828"/>
                  </a:lnTo>
                  <a:lnTo>
                    <a:pt x="54143" y="21842"/>
                  </a:lnTo>
                  <a:lnTo>
                    <a:pt x="53630" y="22907"/>
                  </a:lnTo>
                  <a:lnTo>
                    <a:pt x="53104" y="24024"/>
                  </a:lnTo>
                  <a:lnTo>
                    <a:pt x="52565" y="25217"/>
                  </a:lnTo>
                  <a:lnTo>
                    <a:pt x="52539" y="25192"/>
                  </a:lnTo>
                  <a:lnTo>
                    <a:pt x="51872" y="26475"/>
                  </a:lnTo>
                  <a:lnTo>
                    <a:pt x="50101" y="29863"/>
                  </a:lnTo>
                  <a:lnTo>
                    <a:pt x="48895" y="32134"/>
                  </a:lnTo>
                  <a:lnTo>
                    <a:pt x="47547" y="34662"/>
                  </a:lnTo>
                  <a:lnTo>
                    <a:pt x="46084" y="37357"/>
                  </a:lnTo>
                  <a:lnTo>
                    <a:pt x="44570" y="40142"/>
                  </a:lnTo>
                  <a:lnTo>
                    <a:pt x="43017" y="42940"/>
                  </a:lnTo>
                  <a:lnTo>
                    <a:pt x="41490" y="45635"/>
                  </a:lnTo>
                  <a:lnTo>
                    <a:pt x="40746" y="46931"/>
                  </a:lnTo>
                  <a:lnTo>
                    <a:pt x="40027" y="48163"/>
                  </a:lnTo>
                  <a:lnTo>
                    <a:pt x="39334" y="49331"/>
                  </a:lnTo>
                  <a:lnTo>
                    <a:pt x="38667" y="50421"/>
                  </a:lnTo>
                  <a:lnTo>
                    <a:pt x="38038" y="51435"/>
                  </a:lnTo>
                  <a:lnTo>
                    <a:pt x="37448" y="52333"/>
                  </a:lnTo>
                  <a:lnTo>
                    <a:pt x="36909" y="53129"/>
                  </a:lnTo>
                  <a:lnTo>
                    <a:pt x="36421" y="53809"/>
                  </a:lnTo>
                  <a:lnTo>
                    <a:pt x="36203" y="54104"/>
                  </a:lnTo>
                  <a:lnTo>
                    <a:pt x="35998" y="54361"/>
                  </a:lnTo>
                  <a:lnTo>
                    <a:pt x="35805" y="54579"/>
                  </a:lnTo>
                  <a:lnTo>
                    <a:pt x="35638" y="54759"/>
                  </a:lnTo>
                  <a:lnTo>
                    <a:pt x="35471" y="54900"/>
                  </a:lnTo>
                  <a:lnTo>
                    <a:pt x="35343" y="55016"/>
                  </a:lnTo>
                  <a:lnTo>
                    <a:pt x="35215" y="55080"/>
                  </a:lnTo>
                  <a:lnTo>
                    <a:pt x="35163" y="55093"/>
                  </a:lnTo>
                  <a:lnTo>
                    <a:pt x="35009" y="55093"/>
                  </a:lnTo>
                  <a:lnTo>
                    <a:pt x="34881" y="55067"/>
                  </a:lnTo>
                  <a:lnTo>
                    <a:pt x="34714" y="55016"/>
                  </a:lnTo>
                  <a:lnTo>
                    <a:pt x="34535" y="54964"/>
                  </a:lnTo>
                  <a:lnTo>
                    <a:pt x="34098" y="54797"/>
                  </a:lnTo>
                  <a:lnTo>
                    <a:pt x="33585" y="54579"/>
                  </a:lnTo>
                  <a:lnTo>
                    <a:pt x="32982" y="54310"/>
                  </a:lnTo>
                  <a:lnTo>
                    <a:pt x="32302" y="53989"/>
                  </a:lnTo>
                  <a:lnTo>
                    <a:pt x="31557" y="53630"/>
                  </a:lnTo>
                  <a:lnTo>
                    <a:pt x="30749" y="53219"/>
                  </a:lnTo>
                  <a:lnTo>
                    <a:pt x="28991" y="52308"/>
                  </a:lnTo>
                  <a:lnTo>
                    <a:pt x="27091" y="51294"/>
                  </a:lnTo>
                  <a:lnTo>
                    <a:pt x="25089" y="50216"/>
                  </a:lnTo>
                  <a:lnTo>
                    <a:pt x="23049" y="49100"/>
                  </a:lnTo>
                  <a:lnTo>
                    <a:pt x="21047" y="47970"/>
                  </a:lnTo>
                  <a:lnTo>
                    <a:pt x="19109" y="46892"/>
                  </a:lnTo>
                  <a:lnTo>
                    <a:pt x="15721" y="44967"/>
                  </a:lnTo>
                  <a:lnTo>
                    <a:pt x="13347" y="43607"/>
                  </a:lnTo>
                  <a:lnTo>
                    <a:pt x="12462" y="43094"/>
                  </a:lnTo>
                  <a:lnTo>
                    <a:pt x="1" y="60867"/>
                  </a:lnTo>
                  <a:lnTo>
                    <a:pt x="1567" y="61830"/>
                  </a:lnTo>
                  <a:lnTo>
                    <a:pt x="3389" y="62946"/>
                  </a:lnTo>
                  <a:lnTo>
                    <a:pt x="5750" y="64396"/>
                  </a:lnTo>
                  <a:lnTo>
                    <a:pt x="8573" y="66103"/>
                  </a:lnTo>
                  <a:lnTo>
                    <a:pt x="11743" y="68015"/>
                  </a:lnTo>
                  <a:lnTo>
                    <a:pt x="15170" y="70056"/>
                  </a:lnTo>
                  <a:lnTo>
                    <a:pt x="18750" y="72160"/>
                  </a:lnTo>
                  <a:lnTo>
                    <a:pt x="20559" y="73213"/>
                  </a:lnTo>
                  <a:lnTo>
                    <a:pt x="22382" y="74265"/>
                  </a:lnTo>
                  <a:lnTo>
                    <a:pt x="24191" y="75292"/>
                  </a:lnTo>
                  <a:lnTo>
                    <a:pt x="25975" y="76305"/>
                  </a:lnTo>
                  <a:lnTo>
                    <a:pt x="27720" y="77281"/>
                  </a:lnTo>
                  <a:lnTo>
                    <a:pt x="29414" y="78218"/>
                  </a:lnTo>
                  <a:lnTo>
                    <a:pt x="31057" y="79090"/>
                  </a:lnTo>
                  <a:lnTo>
                    <a:pt x="32610" y="79924"/>
                  </a:lnTo>
                  <a:lnTo>
                    <a:pt x="34085" y="80682"/>
                  </a:lnTo>
                  <a:lnTo>
                    <a:pt x="35471" y="81362"/>
                  </a:lnTo>
                  <a:lnTo>
                    <a:pt x="36742" y="81965"/>
                  </a:lnTo>
                  <a:lnTo>
                    <a:pt x="37319" y="82234"/>
                  </a:lnTo>
                  <a:lnTo>
                    <a:pt x="37884" y="82478"/>
                  </a:lnTo>
                  <a:lnTo>
                    <a:pt x="38397" y="82696"/>
                  </a:lnTo>
                  <a:lnTo>
                    <a:pt x="38885" y="82889"/>
                  </a:lnTo>
                  <a:lnTo>
                    <a:pt x="39334" y="83056"/>
                  </a:lnTo>
                  <a:lnTo>
                    <a:pt x="39745" y="83197"/>
                  </a:lnTo>
                  <a:lnTo>
                    <a:pt x="40117" y="83312"/>
                  </a:lnTo>
                  <a:lnTo>
                    <a:pt x="40451" y="83389"/>
                  </a:lnTo>
                  <a:lnTo>
                    <a:pt x="40733" y="83441"/>
                  </a:lnTo>
                  <a:lnTo>
                    <a:pt x="40977" y="83453"/>
                  </a:lnTo>
                  <a:lnTo>
                    <a:pt x="41079" y="83441"/>
                  </a:lnTo>
                  <a:lnTo>
                    <a:pt x="41208" y="83428"/>
                  </a:lnTo>
                  <a:lnTo>
                    <a:pt x="41336" y="83402"/>
                  </a:lnTo>
                  <a:lnTo>
                    <a:pt x="41464" y="83376"/>
                  </a:lnTo>
                  <a:lnTo>
                    <a:pt x="41747" y="83274"/>
                  </a:lnTo>
                  <a:lnTo>
                    <a:pt x="42055" y="83145"/>
                  </a:lnTo>
                  <a:lnTo>
                    <a:pt x="42388" y="82979"/>
                  </a:lnTo>
                  <a:lnTo>
                    <a:pt x="42735" y="82773"/>
                  </a:lnTo>
                  <a:lnTo>
                    <a:pt x="43107" y="82542"/>
                  </a:lnTo>
                  <a:lnTo>
                    <a:pt x="43505" y="82273"/>
                  </a:lnTo>
                  <a:lnTo>
                    <a:pt x="43915" y="81978"/>
                  </a:lnTo>
                  <a:lnTo>
                    <a:pt x="44339" y="81657"/>
                  </a:lnTo>
                  <a:lnTo>
                    <a:pt x="44788" y="81298"/>
                  </a:lnTo>
                  <a:lnTo>
                    <a:pt x="45250" y="80925"/>
                  </a:lnTo>
                  <a:lnTo>
                    <a:pt x="45725" y="80515"/>
                  </a:lnTo>
                  <a:lnTo>
                    <a:pt x="46213" y="80091"/>
                  </a:lnTo>
                  <a:lnTo>
                    <a:pt x="47239" y="79167"/>
                  </a:lnTo>
                  <a:lnTo>
                    <a:pt x="47932" y="78513"/>
                  </a:lnTo>
                  <a:lnTo>
                    <a:pt x="48676" y="77768"/>
                  </a:lnTo>
                  <a:lnTo>
                    <a:pt x="49472" y="76947"/>
                  </a:lnTo>
                  <a:lnTo>
                    <a:pt x="50306" y="76049"/>
                  </a:lnTo>
                  <a:lnTo>
                    <a:pt x="51192" y="75086"/>
                  </a:lnTo>
                  <a:lnTo>
                    <a:pt x="52103" y="74060"/>
                  </a:lnTo>
                  <a:lnTo>
                    <a:pt x="53040" y="72995"/>
                  </a:lnTo>
                  <a:lnTo>
                    <a:pt x="54015" y="71865"/>
                  </a:lnTo>
                  <a:lnTo>
                    <a:pt x="54990" y="70710"/>
                  </a:lnTo>
                  <a:lnTo>
                    <a:pt x="55991" y="69517"/>
                  </a:lnTo>
                  <a:lnTo>
                    <a:pt x="58019" y="67079"/>
                  </a:lnTo>
                  <a:lnTo>
                    <a:pt x="60034" y="64602"/>
                  </a:lnTo>
                  <a:lnTo>
                    <a:pt x="62010" y="62138"/>
                  </a:lnTo>
                  <a:lnTo>
                    <a:pt x="63896" y="59751"/>
                  </a:lnTo>
                  <a:lnTo>
                    <a:pt x="65667" y="57492"/>
                  </a:lnTo>
                  <a:lnTo>
                    <a:pt x="67284" y="55426"/>
                  </a:lnTo>
                  <a:lnTo>
                    <a:pt x="68683" y="53617"/>
                  </a:lnTo>
                  <a:lnTo>
                    <a:pt x="70724" y="50947"/>
                  </a:lnTo>
                  <a:lnTo>
                    <a:pt x="71481" y="49959"/>
                  </a:lnTo>
                  <a:lnTo>
                    <a:pt x="71417" y="50755"/>
                  </a:lnTo>
                  <a:lnTo>
                    <a:pt x="71365" y="51679"/>
                  </a:lnTo>
                  <a:lnTo>
                    <a:pt x="71327" y="52706"/>
                  </a:lnTo>
                  <a:lnTo>
                    <a:pt x="71314" y="53822"/>
                  </a:lnTo>
                  <a:lnTo>
                    <a:pt x="71340" y="55028"/>
                  </a:lnTo>
                  <a:lnTo>
                    <a:pt x="71352" y="55644"/>
                  </a:lnTo>
                  <a:lnTo>
                    <a:pt x="71378" y="56286"/>
                  </a:lnTo>
                  <a:lnTo>
                    <a:pt x="71417" y="56941"/>
                  </a:lnTo>
                  <a:lnTo>
                    <a:pt x="71468" y="57595"/>
                  </a:lnTo>
                  <a:lnTo>
                    <a:pt x="71532" y="58275"/>
                  </a:lnTo>
                  <a:lnTo>
                    <a:pt x="71596" y="58942"/>
                  </a:lnTo>
                  <a:lnTo>
                    <a:pt x="71673" y="59635"/>
                  </a:lnTo>
                  <a:lnTo>
                    <a:pt x="71776" y="60316"/>
                  </a:lnTo>
                  <a:lnTo>
                    <a:pt x="71879" y="61009"/>
                  </a:lnTo>
                  <a:lnTo>
                    <a:pt x="71994" y="61702"/>
                  </a:lnTo>
                  <a:lnTo>
                    <a:pt x="72135" y="62395"/>
                  </a:lnTo>
                  <a:lnTo>
                    <a:pt x="72276" y="63075"/>
                  </a:lnTo>
                  <a:lnTo>
                    <a:pt x="72443" y="63755"/>
                  </a:lnTo>
                  <a:lnTo>
                    <a:pt x="72623" y="64435"/>
                  </a:lnTo>
                  <a:lnTo>
                    <a:pt x="72828" y="65089"/>
                  </a:lnTo>
                  <a:lnTo>
                    <a:pt x="73046" y="65757"/>
                  </a:lnTo>
                  <a:lnTo>
                    <a:pt x="73277" y="66398"/>
                  </a:lnTo>
                  <a:lnTo>
                    <a:pt x="73534" y="67027"/>
                  </a:lnTo>
                  <a:lnTo>
                    <a:pt x="73803" y="67630"/>
                  </a:lnTo>
                  <a:lnTo>
                    <a:pt x="74099" y="68234"/>
                  </a:lnTo>
                  <a:lnTo>
                    <a:pt x="74407" y="68811"/>
                  </a:lnTo>
                  <a:lnTo>
                    <a:pt x="74740" y="69363"/>
                  </a:lnTo>
                  <a:lnTo>
                    <a:pt x="75241" y="70184"/>
                  </a:lnTo>
                  <a:lnTo>
                    <a:pt x="75690" y="70993"/>
                  </a:lnTo>
                  <a:lnTo>
                    <a:pt x="75908" y="71378"/>
                  </a:lnTo>
                  <a:lnTo>
                    <a:pt x="76101" y="71775"/>
                  </a:lnTo>
                  <a:lnTo>
                    <a:pt x="76293" y="72160"/>
                  </a:lnTo>
                  <a:lnTo>
                    <a:pt x="76473" y="72545"/>
                  </a:lnTo>
                  <a:lnTo>
                    <a:pt x="76640" y="72918"/>
                  </a:lnTo>
                  <a:lnTo>
                    <a:pt x="76806" y="73290"/>
                  </a:lnTo>
                  <a:lnTo>
                    <a:pt x="76948" y="73662"/>
                  </a:lnTo>
                  <a:lnTo>
                    <a:pt x="77089" y="74034"/>
                  </a:lnTo>
                  <a:lnTo>
                    <a:pt x="77345" y="74766"/>
                  </a:lnTo>
                  <a:lnTo>
                    <a:pt x="77564" y="75497"/>
                  </a:lnTo>
                  <a:lnTo>
                    <a:pt x="77743" y="76203"/>
                  </a:lnTo>
                  <a:lnTo>
                    <a:pt x="77897" y="76921"/>
                  </a:lnTo>
                  <a:lnTo>
                    <a:pt x="78026" y="77627"/>
                  </a:lnTo>
                  <a:lnTo>
                    <a:pt x="78128" y="78333"/>
                  </a:lnTo>
                  <a:lnTo>
                    <a:pt x="78205" y="79039"/>
                  </a:lnTo>
                  <a:lnTo>
                    <a:pt x="78257" y="79758"/>
                  </a:lnTo>
                  <a:lnTo>
                    <a:pt x="78295" y="80463"/>
                  </a:lnTo>
                  <a:lnTo>
                    <a:pt x="78308" y="81182"/>
                  </a:lnTo>
                  <a:lnTo>
                    <a:pt x="78308" y="81914"/>
                  </a:lnTo>
                  <a:lnTo>
                    <a:pt x="78295" y="82645"/>
                  </a:lnTo>
                  <a:lnTo>
                    <a:pt x="78257" y="83389"/>
                  </a:lnTo>
                  <a:lnTo>
                    <a:pt x="78218" y="84159"/>
                  </a:lnTo>
                  <a:lnTo>
                    <a:pt x="78115" y="85725"/>
                  </a:lnTo>
                  <a:lnTo>
                    <a:pt x="78000" y="87368"/>
                  </a:lnTo>
                  <a:lnTo>
                    <a:pt x="77884" y="89087"/>
                  </a:lnTo>
                  <a:lnTo>
                    <a:pt x="77820" y="89998"/>
                  </a:lnTo>
                  <a:lnTo>
                    <a:pt x="77769" y="90922"/>
                  </a:lnTo>
                  <a:lnTo>
                    <a:pt x="77730" y="91885"/>
                  </a:lnTo>
                  <a:lnTo>
                    <a:pt x="77692" y="92873"/>
                  </a:lnTo>
                  <a:lnTo>
                    <a:pt x="77666" y="93887"/>
                  </a:lnTo>
                  <a:lnTo>
                    <a:pt x="77666" y="94939"/>
                  </a:lnTo>
                  <a:lnTo>
                    <a:pt x="109364" y="94939"/>
                  </a:lnTo>
                  <a:lnTo>
                    <a:pt x="109364" y="40078"/>
                  </a:lnTo>
                  <a:lnTo>
                    <a:pt x="106361" y="34701"/>
                  </a:lnTo>
                  <a:lnTo>
                    <a:pt x="869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ZoneTexte 91">
            <a:extLst>
              <a:ext uri="{FF2B5EF4-FFF2-40B4-BE49-F238E27FC236}">
                <a16:creationId xmlns:a16="http://schemas.microsoft.com/office/drawing/2014/main" id="{FB19B3A2-34AF-4824-A98E-FFB09CF5A767}"/>
              </a:ext>
            </a:extLst>
          </p:cNvPr>
          <p:cNvSpPr txBox="1"/>
          <p:nvPr/>
        </p:nvSpPr>
        <p:spPr>
          <a:xfrm>
            <a:off x="131885" y="2174949"/>
            <a:ext cx="2983092" cy="1923604"/>
          </a:xfrm>
          <a:prstGeom prst="rect">
            <a:avLst/>
          </a:prstGeom>
          <a:noFill/>
          <a:ln>
            <a:solidFill>
              <a:srgbClr val="4A66AC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L</a:t>
            </a:r>
            <a:r>
              <a:rPr lang="fr-FR" b="1" i="0" dirty="0">
                <a:solidFill>
                  <a:schemeClr val="tx1"/>
                </a:solidFill>
                <a:effectLst/>
                <a:latin typeface="Fira Sans Extra Condensed" panose="020B0503050000020004" pitchFamily="34" charset="0"/>
              </a:rPr>
              <a:t>'éducation peuvent atténuer les écarts salariaux entre sexes. Toutefois, des disparités subsistent parfois, même entre individus similaires. Également pour l'âge.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b="1" dirty="0">
              <a:latin typeface="Fira Sans Extra Condensed" panose="020B0503050000020004" pitchFamily="34" charset="0"/>
            </a:endParaRP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A6AB60EB-03A9-4E5F-861A-8DDF5F99D832}"/>
              </a:ext>
            </a:extLst>
          </p:cNvPr>
          <p:cNvSpPr txBox="1"/>
          <p:nvPr/>
        </p:nvSpPr>
        <p:spPr>
          <a:xfrm>
            <a:off x="3406679" y="4721168"/>
            <a:ext cx="1727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FR" dirty="0">
                <a:latin typeface="Fira Sans Extra Condensed" panose="020B0503050000020004" pitchFamily="34" charset="0"/>
                <a:cs typeface="Times New Roman" panose="02020603050405020304" pitchFamily="18" charset="0"/>
              </a:rPr>
              <a:t>Hypothèse </a:t>
            </a:r>
            <a:r>
              <a:rPr lang="fr-FR" dirty="0">
                <a:latin typeface="Fira Sans Extra Condensed" panose="020B0503050000020004" pitchFamily="34" charset="0"/>
              </a:rPr>
              <a:t>3 </a:t>
            </a:r>
            <a:r>
              <a:rPr lang="fr-FR" dirty="0">
                <a:latin typeface="Fira Sans Extra Condensed" panose="020B0503050000020004" pitchFamily="34" charset="0"/>
                <a:ea typeface="Arial" panose="020B0604020202020204" pitchFamily="34" charset="0"/>
              </a:rPr>
              <a:t>et 5  </a:t>
            </a:r>
            <a:endParaRPr lang="fr-FR" dirty="0">
              <a:latin typeface="Fira Sans Extra Condensed" panose="020B0503050000020004" pitchFamily="34" charset="0"/>
            </a:endParaRP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6696D4C5-1C51-473A-80C1-86CDE37BEADF}"/>
              </a:ext>
            </a:extLst>
          </p:cNvPr>
          <p:cNvSpPr txBox="1"/>
          <p:nvPr/>
        </p:nvSpPr>
        <p:spPr>
          <a:xfrm>
            <a:off x="3375757" y="4307256"/>
            <a:ext cx="20482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FR" dirty="0">
                <a:latin typeface="Fira Sans Extra Condensed" panose="020B0503050000020004" pitchFamily="34" charset="0"/>
                <a:cs typeface="Times New Roman" panose="02020603050405020304" pitchFamily="18" charset="0"/>
              </a:rPr>
              <a:t>Hypothèse 4 </a:t>
            </a:r>
            <a:r>
              <a:rPr lang="fr-FR" dirty="0">
                <a:latin typeface="Fira Sans Extra Condensed" panose="020B0503050000020004" pitchFamily="34" charset="0"/>
              </a:rPr>
              <a:t>(</a:t>
            </a:r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Fawcett)</a:t>
            </a:r>
            <a:endParaRPr lang="fr-FR" dirty="0">
              <a:latin typeface="Fira Sans Extra Condensed" panose="020B0503050000020004" pitchFamily="34" charset="0"/>
            </a:endParaRPr>
          </a:p>
        </p:txBody>
      </p:sp>
      <p:pic>
        <p:nvPicPr>
          <p:cNvPr id="104" name="Picture 6" descr="Pastille d'inspection verte validée - Virages">
            <a:extLst>
              <a:ext uri="{FF2B5EF4-FFF2-40B4-BE49-F238E27FC236}">
                <a16:creationId xmlns:a16="http://schemas.microsoft.com/office/drawing/2014/main" id="{0FE4FE98-3744-4B89-9E8D-A6901F5D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656" y="4304749"/>
            <a:ext cx="297236" cy="29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Interdiction 106">
            <a:extLst>
              <a:ext uri="{FF2B5EF4-FFF2-40B4-BE49-F238E27FC236}">
                <a16:creationId xmlns:a16="http://schemas.microsoft.com/office/drawing/2014/main" id="{BA0752AC-4218-4712-9963-8ABB90F47BDA}"/>
              </a:ext>
            </a:extLst>
          </p:cNvPr>
          <p:cNvSpPr/>
          <p:nvPr/>
        </p:nvSpPr>
        <p:spPr>
          <a:xfrm>
            <a:off x="5386656" y="4721168"/>
            <a:ext cx="297236" cy="297236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22C26D89-6715-4E1B-90CA-27D9F06C9C02}"/>
              </a:ext>
            </a:extLst>
          </p:cNvPr>
          <p:cNvSpPr txBox="1"/>
          <p:nvPr/>
        </p:nvSpPr>
        <p:spPr>
          <a:xfrm>
            <a:off x="2834081" y="823121"/>
            <a:ext cx="327745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La discrimination salariale entre les genres </a:t>
            </a:r>
            <a:endParaRPr lang="fr-FR" b="1" dirty="0"/>
          </a:p>
        </p:txBody>
      </p:sp>
      <p:pic>
        <p:nvPicPr>
          <p:cNvPr id="124" name="Picture 12" descr="Pouce en l'air - Icônes commercialisation gratuites">
            <a:extLst>
              <a:ext uri="{FF2B5EF4-FFF2-40B4-BE49-F238E27FC236}">
                <a16:creationId xmlns:a16="http://schemas.microsoft.com/office/drawing/2014/main" id="{23E8C84C-A73C-46AF-94D7-A589A7270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73" y="5243597"/>
            <a:ext cx="868707" cy="86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ZoneTexte 124">
            <a:extLst>
              <a:ext uri="{FF2B5EF4-FFF2-40B4-BE49-F238E27FC236}">
                <a16:creationId xmlns:a16="http://schemas.microsoft.com/office/drawing/2014/main" id="{D982226B-DEA0-4FCA-98AD-C526E7CDCC3C}"/>
              </a:ext>
            </a:extLst>
          </p:cNvPr>
          <p:cNvSpPr txBox="1"/>
          <p:nvPr/>
        </p:nvSpPr>
        <p:spPr>
          <a:xfrm>
            <a:off x="1336501" y="5628895"/>
            <a:ext cx="72610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Sensibiliser les recruteurs aux problématiques liées à la diversité et à l'équité lors du processus de recrutement et de la progression professionnelle.</a:t>
            </a:r>
          </a:p>
        </p:txBody>
      </p:sp>
      <p:pic>
        <p:nvPicPr>
          <p:cNvPr id="126" name="Picture 12" descr="Pouce en l'air - Icônes commercialisation gratuites">
            <a:extLst>
              <a:ext uri="{FF2B5EF4-FFF2-40B4-BE49-F238E27FC236}">
                <a16:creationId xmlns:a16="http://schemas.microsoft.com/office/drawing/2014/main" id="{FF01B4FB-3944-46D1-BC8A-A631A1912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73" y="6235672"/>
            <a:ext cx="868707" cy="86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ZoneTexte 126">
            <a:extLst>
              <a:ext uri="{FF2B5EF4-FFF2-40B4-BE49-F238E27FC236}">
                <a16:creationId xmlns:a16="http://schemas.microsoft.com/office/drawing/2014/main" id="{B75F25DE-51CB-4D09-8353-1362E6F52FA8}"/>
              </a:ext>
            </a:extLst>
          </p:cNvPr>
          <p:cNvSpPr txBox="1"/>
          <p:nvPr/>
        </p:nvSpPr>
        <p:spPr>
          <a:xfrm>
            <a:off x="1336499" y="6607340"/>
            <a:ext cx="72610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spcBef>
                <a:spcPts val="1500"/>
              </a:spcBef>
              <a:spcAft>
                <a:spcPts val="1500"/>
              </a:spcAft>
            </a:pPr>
            <a:r>
              <a:rPr lang="fr-FR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La transparence salariale : Les employeur doivent communiquer de manière claire les critères de rémunération, sans aucune discrimination liée au genre.</a:t>
            </a:r>
          </a:p>
        </p:txBody>
      </p:sp>
      <p:graphicFrame>
        <p:nvGraphicFramePr>
          <p:cNvPr id="128" name="Diagramme 127">
            <a:extLst>
              <a:ext uri="{FF2B5EF4-FFF2-40B4-BE49-F238E27FC236}">
                <a16:creationId xmlns:a16="http://schemas.microsoft.com/office/drawing/2014/main" id="{A61BA992-2BA4-4BF0-8A1E-6A0948D0F4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5332647"/>
              </p:ext>
            </p:extLst>
          </p:nvPr>
        </p:nvGraphicFramePr>
        <p:xfrm>
          <a:off x="0" y="0"/>
          <a:ext cx="9144000" cy="839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7" name="ZoneTexte 86">
            <a:extLst>
              <a:ext uri="{FF2B5EF4-FFF2-40B4-BE49-F238E27FC236}">
                <a16:creationId xmlns:a16="http://schemas.microsoft.com/office/drawing/2014/main" id="{8AF663A3-3728-41D5-A152-06D2949195CE}"/>
              </a:ext>
            </a:extLst>
          </p:cNvPr>
          <p:cNvSpPr txBox="1"/>
          <p:nvPr/>
        </p:nvSpPr>
        <p:spPr>
          <a:xfrm>
            <a:off x="8795728" y="4835723"/>
            <a:ext cx="36508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52685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-0.00035 -0.2092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046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7284E-6 L 8.33333E-7 -0.25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93827E-6 L 0.00104 -0.40216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0123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82716E-6 L 0.0092 -0.43765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" y="-218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 animBg="1"/>
      <p:bldP spid="27" grpId="0" animBg="1"/>
      <p:bldP spid="30" grpId="0" animBg="1"/>
      <p:bldP spid="31" grpId="0" animBg="1"/>
      <p:bldP spid="32" grpId="0" animBg="1"/>
      <p:bldP spid="92" grpId="0" build="allAtOnce" animBg="1"/>
      <p:bldP spid="100" grpId="0"/>
      <p:bldP spid="100" grpId="1"/>
      <p:bldP spid="101" grpId="0"/>
      <p:bldP spid="101" grpId="1"/>
      <p:bldP spid="107" grpId="0" animBg="1"/>
      <p:bldP spid="107" grpId="1" animBg="1"/>
      <p:bldP spid="108" grpId="0" animBg="1"/>
      <p:bldP spid="125" grpId="0"/>
      <p:bldP spid="125" grpId="1"/>
      <p:bldP spid="127" grpId="0"/>
      <p:bldGraphic spid="128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" name="Diagramme 127">
            <a:extLst>
              <a:ext uri="{FF2B5EF4-FFF2-40B4-BE49-F238E27FC236}">
                <a16:creationId xmlns:a16="http://schemas.microsoft.com/office/drawing/2014/main" id="{A61BA992-2BA4-4BF0-8A1E-6A0948D0F456}"/>
              </a:ext>
            </a:extLst>
          </p:cNvPr>
          <p:cNvGraphicFramePr/>
          <p:nvPr/>
        </p:nvGraphicFramePr>
        <p:xfrm>
          <a:off x="0" y="0"/>
          <a:ext cx="9144000" cy="839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7" name="ZoneTexte 86">
            <a:extLst>
              <a:ext uri="{FF2B5EF4-FFF2-40B4-BE49-F238E27FC236}">
                <a16:creationId xmlns:a16="http://schemas.microsoft.com/office/drawing/2014/main" id="{17BF7B1D-BBA1-4528-B5D1-9EEB56CF5968}"/>
              </a:ext>
            </a:extLst>
          </p:cNvPr>
          <p:cNvSpPr txBox="1"/>
          <p:nvPr/>
        </p:nvSpPr>
        <p:spPr>
          <a:xfrm>
            <a:off x="2591961" y="1256518"/>
            <a:ext cx="3407395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sz="1600" b="1" dirty="0">
                <a:latin typeface="Fira Sans Extra Condensed" panose="020B0503050000020004" pitchFamily="34" charset="0"/>
              </a:rPr>
              <a:t>Les apports personnels et professionnels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0C041AF9-F0A1-477D-972B-A6DE8CC71D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0496243"/>
              </p:ext>
            </p:extLst>
          </p:nvPr>
        </p:nvGraphicFramePr>
        <p:xfrm>
          <a:off x="897092" y="1828404"/>
          <a:ext cx="7349815" cy="2877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0" name="ZoneTexte 89">
            <a:extLst>
              <a:ext uri="{FF2B5EF4-FFF2-40B4-BE49-F238E27FC236}">
                <a16:creationId xmlns:a16="http://schemas.microsoft.com/office/drawing/2014/main" id="{7D6BD575-0E27-4D6F-9FC4-99CDE3CDBC2E}"/>
              </a:ext>
            </a:extLst>
          </p:cNvPr>
          <p:cNvSpPr txBox="1"/>
          <p:nvPr/>
        </p:nvSpPr>
        <p:spPr>
          <a:xfrm>
            <a:off x="8778919" y="4835723"/>
            <a:ext cx="36508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694523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D492F2-7676-49E9-BEF2-D3777059CD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60D492F2-7676-49E9-BEF2-D3777059CD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60D492F2-7676-49E9-BEF2-D3777059CD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8AD441-C435-4FAA-8D94-416843B770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7B8AD441-C435-4FAA-8D94-416843B770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7B8AD441-C435-4FAA-8D94-416843B770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55F40EC-5881-4DDC-935E-818EC498AE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155F40EC-5881-4DDC-935E-818EC498AE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155F40EC-5881-4DDC-935E-818EC498AE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E8D219-291F-4273-85DD-5C89024C19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graphicEl>
                                              <a:dgm id="{23E8D219-291F-4273-85DD-5C89024C19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23E8D219-291F-4273-85DD-5C89024C19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Graphic spid="4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7D7BA725-9234-4671-A715-253822D587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4905071"/>
              </p:ext>
            </p:extLst>
          </p:nvPr>
        </p:nvGraphicFramePr>
        <p:xfrm>
          <a:off x="0" y="0"/>
          <a:ext cx="9144000" cy="839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20" name="Picture 4" descr="868 300+ Progrès Illustrations Illustrations, graphiques vectoriels libre  de droits et Clip Art - iStock">
            <a:extLst>
              <a:ext uri="{FF2B5EF4-FFF2-40B4-BE49-F238E27FC236}">
                <a16:creationId xmlns:a16="http://schemas.microsoft.com/office/drawing/2014/main" id="{DE136331-5144-4A02-8CBD-94EE5196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40" t="7586" r="24493"/>
          <a:stretch/>
        </p:blipFill>
        <p:spPr bwMode="auto">
          <a:xfrm>
            <a:off x="5694947" y="846472"/>
            <a:ext cx="3449053" cy="345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868 300+ Progrès Illustrations Illustrations, graphiques vectoriels libre  de droits et Clip Art - iStock">
            <a:extLst>
              <a:ext uri="{FF2B5EF4-FFF2-40B4-BE49-F238E27FC236}">
                <a16:creationId xmlns:a16="http://schemas.microsoft.com/office/drawing/2014/main" id="{F17F20AD-E55A-4EA4-BE11-6E069C29B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72" t="30418" r="37348" b="68122"/>
          <a:stretch/>
        </p:blipFill>
        <p:spPr bwMode="auto">
          <a:xfrm>
            <a:off x="7333747" y="1709261"/>
            <a:ext cx="1062541" cy="8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5B53E04-EDBD-44EB-906B-D9BE45FC5BCE}"/>
              </a:ext>
            </a:extLst>
          </p:cNvPr>
          <p:cNvSpPr txBox="1"/>
          <p:nvPr/>
        </p:nvSpPr>
        <p:spPr>
          <a:xfrm>
            <a:off x="219075" y="1025161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latin typeface="Fira Sans Extra Condensed" panose="020B0503050000020004" pitchFamily="34" charset="0"/>
              </a:rPr>
              <a:t>Les limites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0B2281D-E240-4711-BFF4-509D692843E5}"/>
              </a:ext>
            </a:extLst>
          </p:cNvPr>
          <p:cNvSpPr txBox="1"/>
          <p:nvPr/>
        </p:nvSpPr>
        <p:spPr>
          <a:xfrm>
            <a:off x="3805487" y="1765986"/>
            <a:ext cx="14718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effectLst/>
                <a:latin typeface="Fira Sans Extra Condensed" panose="020B0503050000020004" pitchFamily="34" charset="0"/>
                <a:ea typeface="Times New Roman" panose="02020603050405020304" pitchFamily="18" charset="0"/>
              </a:rPr>
              <a:t>Le faible nombre d'observations</a:t>
            </a:r>
            <a:endParaRPr lang="fr-FR" b="1" dirty="0">
              <a:latin typeface="Fira Sans Extra Condensed" panose="020B05030500000200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1444D23-94E2-4841-B349-C0E5B67FB32E}"/>
              </a:ext>
            </a:extLst>
          </p:cNvPr>
          <p:cNvSpPr txBox="1"/>
          <p:nvPr/>
        </p:nvSpPr>
        <p:spPr>
          <a:xfrm>
            <a:off x="134853" y="2000538"/>
            <a:ext cx="2476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>
                <a:effectLst/>
                <a:latin typeface="Fira Sans Extra Condensed" panose="020B0503050000020004" pitchFamily="34" charset="0"/>
                <a:ea typeface="Times New Roman" panose="02020603050405020304" pitchFamily="18" charset="0"/>
              </a:rPr>
              <a:t>Le faible taux de réponse</a:t>
            </a:r>
            <a:endParaRPr lang="fr-FR" dirty="0">
              <a:latin typeface="Fira Sans Extra Condensed" panose="020B05030500000200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21BB84-D7A3-4018-A3EF-D23ABAB3A5A6}"/>
              </a:ext>
            </a:extLst>
          </p:cNvPr>
          <p:cNvSpPr txBox="1"/>
          <p:nvPr/>
        </p:nvSpPr>
        <p:spPr>
          <a:xfrm>
            <a:off x="134853" y="1612078"/>
            <a:ext cx="2953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>
                <a:effectLst/>
                <a:latin typeface="Fira Sans Extra Condensed" panose="020B0503050000020004" pitchFamily="34" charset="0"/>
                <a:ea typeface="Times New Roman" panose="02020603050405020304" pitchFamily="18" charset="0"/>
              </a:rPr>
              <a:t>Le salaire est une donnée sensible</a:t>
            </a:r>
            <a:endParaRPr lang="fr-FR" dirty="0">
              <a:latin typeface="Fira Sans Extra Condensed" panose="020B0503050000020004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F9D8C60-94E4-4066-B367-20EA3AA832EC}"/>
              </a:ext>
            </a:extLst>
          </p:cNvPr>
          <p:cNvSpPr txBox="1"/>
          <p:nvPr/>
        </p:nvSpPr>
        <p:spPr>
          <a:xfrm>
            <a:off x="141869" y="2516290"/>
            <a:ext cx="36330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latin typeface="Fira Sans Extra Condensed" panose="020B0503050000020004" pitchFamily="34" charset="0"/>
                <a:ea typeface="Times New Roman" panose="02020603050405020304" pitchFamily="18" charset="0"/>
              </a:rPr>
              <a:t>Baisse la représentativité de nos a</a:t>
            </a:r>
            <a:r>
              <a:rPr lang="fr-FR" sz="1400" dirty="0">
                <a:effectLst/>
                <a:latin typeface="Fira Sans Extra Condensed" panose="020B0503050000020004" pitchFamily="34" charset="0"/>
                <a:ea typeface="Times New Roman" panose="02020603050405020304" pitchFamily="18" charset="0"/>
              </a:rPr>
              <a:t>nalyse statistique descriptive </a:t>
            </a:r>
          </a:p>
          <a:p>
            <a:endParaRPr lang="fr-FR" sz="1400" dirty="0">
              <a:effectLst/>
              <a:latin typeface="Fira Sans Extra Condensed" panose="020B0503050000020004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latin typeface="Fira Sans Extra Condensed" panose="020B0503050000020004" pitchFamily="34" charset="0"/>
              </a:rPr>
              <a:t>Absence de dépendance salariale significative due à l'effet combiné de la variable "sexe" et des autres variables.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3105C33-5C3A-4405-B63E-4E7E1981B936}"/>
              </a:ext>
            </a:extLst>
          </p:cNvPr>
          <p:cNvSpPr txBox="1"/>
          <p:nvPr/>
        </p:nvSpPr>
        <p:spPr>
          <a:xfrm>
            <a:off x="154654" y="4697456"/>
            <a:ext cx="2371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latin typeface="Fira Sans Extra Condensed" panose="020B0503050000020004" pitchFamily="34" charset="0"/>
                <a:ea typeface="Times New Roman" panose="02020603050405020304" pitchFamily="18" charset="0"/>
              </a:rPr>
              <a:t>E</a:t>
            </a:r>
            <a:r>
              <a:rPr lang="fr-FR" sz="1400" dirty="0">
                <a:effectLst/>
                <a:latin typeface="Fira Sans Extra Condensed" panose="020B0503050000020004" pitchFamily="34" charset="0"/>
                <a:ea typeface="Times New Roman" panose="02020603050405020304" pitchFamily="18" charset="0"/>
              </a:rPr>
              <a:t>ntretiens sociologiques </a:t>
            </a:r>
            <a:endParaRPr lang="fr-FR" dirty="0">
              <a:latin typeface="Fira Sans Extra Condensed" panose="020B05030500000200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3088B30-36D8-4F50-BCB3-9E47AEF01855}"/>
              </a:ext>
            </a:extLst>
          </p:cNvPr>
          <p:cNvSpPr txBox="1"/>
          <p:nvPr/>
        </p:nvSpPr>
        <p:spPr>
          <a:xfrm>
            <a:off x="141869" y="4187137"/>
            <a:ext cx="3967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latin typeface="Fira Sans Extra Condensed" panose="020B0503050000020004" pitchFamily="34" charset="0"/>
                <a:ea typeface="Times New Roman" panose="02020603050405020304" pitchFamily="18" charset="0"/>
              </a:rPr>
              <a:t>P</a:t>
            </a:r>
            <a:r>
              <a:rPr lang="fr-FR" dirty="0">
                <a:effectLst/>
                <a:latin typeface="Fira Sans Extra Condensed" panose="020B0503050000020004" pitchFamily="34" charset="0"/>
                <a:ea typeface="Times New Roman" panose="02020603050405020304" pitchFamily="18" charset="0"/>
              </a:rPr>
              <a:t>roblèmes économétriques: la multicollinéarité </a:t>
            </a:r>
            <a:endParaRPr lang="fr-FR" dirty="0">
              <a:latin typeface="Fira Sans Extra Condensed" panose="020B0503050000020004" pitchFamily="34" charset="0"/>
            </a:endParaRP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D28D346-7994-41A1-A495-2A1CF435171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088356" y="1807323"/>
            <a:ext cx="717131" cy="220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EB2AA2B-5898-4A21-9198-BBC15F168D35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3185863" y="2027596"/>
            <a:ext cx="619624" cy="149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èche : virage 46">
            <a:extLst>
              <a:ext uri="{FF2B5EF4-FFF2-40B4-BE49-F238E27FC236}">
                <a16:creationId xmlns:a16="http://schemas.microsoft.com/office/drawing/2014/main" id="{AD915CBD-F610-4527-AD83-B85ACBF1E602}"/>
              </a:ext>
            </a:extLst>
          </p:cNvPr>
          <p:cNvSpPr/>
          <p:nvPr/>
        </p:nvSpPr>
        <p:spPr>
          <a:xfrm rot="10800000">
            <a:off x="3955883" y="2396928"/>
            <a:ext cx="520869" cy="391315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9222" name="Picture 6" descr="Lacroix rouge, ce sera pour plus tard !">
            <a:extLst>
              <a:ext uri="{FF2B5EF4-FFF2-40B4-BE49-F238E27FC236}">
                <a16:creationId xmlns:a16="http://schemas.microsoft.com/office/drawing/2014/main" id="{E279B902-7683-46A7-99E3-F90067426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15" y="3207542"/>
            <a:ext cx="343400" cy="2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6CD3404B-C784-4A5D-827E-625B8E93EF78}"/>
              </a:ext>
            </a:extLst>
          </p:cNvPr>
          <p:cNvSpPr txBox="1"/>
          <p:nvPr/>
        </p:nvSpPr>
        <p:spPr>
          <a:xfrm>
            <a:off x="3805487" y="3492464"/>
            <a:ext cx="1858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effectLst/>
                <a:latin typeface="Fira Sans Extra Condensed" panose="020B0503050000020004" pitchFamily="34" charset="0"/>
                <a:ea typeface="Times New Roman" panose="02020603050405020304" pitchFamily="18" charset="0"/>
              </a:rPr>
              <a:t>Les variables fortement corrélées</a:t>
            </a:r>
            <a:endParaRPr lang="fr-FR" b="1" dirty="0">
              <a:latin typeface="Fira Sans Extra Condensed" panose="020B0503050000020004" pitchFamily="34" charset="0"/>
            </a:endParaRPr>
          </a:p>
        </p:txBody>
      </p:sp>
      <p:sp>
        <p:nvSpPr>
          <p:cNvPr id="52" name="Flèche : virage 51">
            <a:extLst>
              <a:ext uri="{FF2B5EF4-FFF2-40B4-BE49-F238E27FC236}">
                <a16:creationId xmlns:a16="http://schemas.microsoft.com/office/drawing/2014/main" id="{D0B4D298-8A71-442A-87E5-0D685CC99ADC}"/>
              </a:ext>
            </a:extLst>
          </p:cNvPr>
          <p:cNvSpPr/>
          <p:nvPr/>
        </p:nvSpPr>
        <p:spPr>
          <a:xfrm rot="10800000">
            <a:off x="3942880" y="4101370"/>
            <a:ext cx="520869" cy="391315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9224" name="Picture 8" descr="Êtes-vous incollable sur les entretiens RH ? | Eurécia">
            <a:extLst>
              <a:ext uri="{FF2B5EF4-FFF2-40B4-BE49-F238E27FC236}">
                <a16:creationId xmlns:a16="http://schemas.microsoft.com/office/drawing/2014/main" id="{B14AB2CB-9C43-4C63-BCA4-E9AE4F702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783" y="4244264"/>
            <a:ext cx="992197" cy="107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2DEFA98-9FC5-4EF9-9642-B57053122096}"/>
              </a:ext>
            </a:extLst>
          </p:cNvPr>
          <p:cNvSpPr txBox="1"/>
          <p:nvPr/>
        </p:nvSpPr>
        <p:spPr>
          <a:xfrm>
            <a:off x="8778919" y="4835723"/>
            <a:ext cx="36508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841556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226 -0.00771 C -0.03004 -0.02222 -0.15069 -0.08703 -0.1283 -0.10062 C -0.11424 -0.10957 -0.19618 -0.13703 -0.2651 -0.14599 C -0.33385 -0.15494 -0.48819 -0.15741 -0.54132 -0.15432 C -0.59427 -0.15154 -0.5559 -0.15308 -0.59479 -0.13703 C -0.63351 -0.12129 -0.74271 -0.07037 -0.77448 -0.05864 " pathEditMode="relative" rAng="0" ptsTypes="AAAAAA">
                                      <p:cBhvr>
                                        <p:cTn id="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90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7" grpId="0"/>
      <p:bldP spid="20" grpId="0"/>
      <p:bldP spid="22" grpId="0"/>
      <p:bldP spid="23" grpId="0"/>
      <p:bldP spid="25" grpId="0"/>
      <p:bldP spid="27" grpId="0"/>
      <p:bldP spid="33" grpId="0"/>
      <p:bldP spid="47" grpId="0" animBg="1"/>
      <p:bldP spid="51" grpId="0"/>
      <p:bldP spid="5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14C060-6F4D-419C-A7B9-546F5D942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004" y="178249"/>
            <a:ext cx="2962232" cy="841800"/>
          </a:xfrm>
        </p:spPr>
        <p:txBody>
          <a:bodyPr>
            <a:normAutofit/>
          </a:bodyPr>
          <a:lstStyle/>
          <a:p>
            <a:r>
              <a:rPr lang="fr-FR" b="1" dirty="0">
                <a:latin typeface="Fira Sans Extra Condensed" panose="020B0503050000020004" pitchFamily="34" charset="0"/>
              </a:rPr>
              <a:t>Plan</a:t>
            </a:r>
            <a:r>
              <a:rPr lang="fr-FR" dirty="0"/>
              <a:t> 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CD6A9419-C67E-447F-B101-0FAC61BA5A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4175747"/>
              </p:ext>
            </p:extLst>
          </p:nvPr>
        </p:nvGraphicFramePr>
        <p:xfrm>
          <a:off x="1938670" y="90125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232FAE21-1AF9-4855-A84E-43EBBF27BD39}"/>
              </a:ext>
            </a:extLst>
          </p:cNvPr>
          <p:cNvSpPr txBox="1"/>
          <p:nvPr/>
        </p:nvSpPr>
        <p:spPr>
          <a:xfrm>
            <a:off x="8852552" y="4835723"/>
            <a:ext cx="2914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47441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AD075D-3A37-4B5D-89BE-60BED6CAF9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graphicEl>
                                              <a:dgm id="{63AD075D-3A37-4B5D-89BE-60BED6CAF9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63AD075D-3A37-4B5D-89BE-60BED6CAF9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graphicEl>
                                              <a:dgm id="{63AD075D-3A37-4B5D-89BE-60BED6CAF9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0CB4209-D799-43FA-9181-59AF0CD8D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graphicEl>
                                              <a:dgm id="{10CB4209-D799-43FA-9181-59AF0CD8D6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dgm id="{10CB4209-D799-43FA-9181-59AF0CD8D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graphicEl>
                                              <a:dgm id="{10CB4209-D799-43FA-9181-59AF0CD8D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55833D-734E-429D-9997-42D022B9D0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graphicEl>
                                              <a:dgm id="{3955833D-734E-429D-9997-42D022B9D0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graphicEl>
                                              <a:dgm id="{3955833D-734E-429D-9997-42D022B9D0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graphicEl>
                                              <a:dgm id="{3955833D-734E-429D-9997-42D022B9D0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D8A74FF-AAD9-4FFD-8141-49933CC7BD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graphicEl>
                                              <a:dgm id="{8D8A74FF-AAD9-4FFD-8141-49933CC7BD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graphicEl>
                                              <a:dgm id="{8D8A74FF-AAD9-4FFD-8141-49933CC7BD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graphicEl>
                                              <a:dgm id="{8D8A74FF-AAD9-4FFD-8141-49933CC7BD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01E192-0EFE-47B2-AF44-5B3253A11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graphicEl>
                                              <a:dgm id="{DD01E192-0EFE-47B2-AF44-5B3253A11C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graphicEl>
                                              <a:dgm id="{DD01E192-0EFE-47B2-AF44-5B3253A11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graphicEl>
                                              <a:dgm id="{DD01E192-0EFE-47B2-AF44-5B3253A11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94063B3-0433-4553-8452-37FFB9EAB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graphicEl>
                                              <a:dgm id="{994063B3-0433-4553-8452-37FFB9EAB3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graphicEl>
                                              <a:dgm id="{994063B3-0433-4553-8452-37FFB9EAB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graphicEl>
                                              <a:dgm id="{994063B3-0433-4553-8452-37FFB9EAB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Qualité du marché du travail au Québec : l'embellie actuelle sera-t-elle  durable ? - Institut du Québec">
            <a:extLst>
              <a:ext uri="{FF2B5EF4-FFF2-40B4-BE49-F238E27FC236}">
                <a16:creationId xmlns:a16="http://schemas.microsoft.com/office/drawing/2014/main" id="{C65B7F94-4AD3-4CC0-8AEB-8C8438911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8522"/>
            <a:ext cx="9144000" cy="534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A53D472-9ECE-4797-A46B-106352A6D18B}"/>
              </a:ext>
            </a:extLst>
          </p:cNvPr>
          <p:cNvSpPr txBox="1"/>
          <p:nvPr/>
        </p:nvSpPr>
        <p:spPr>
          <a:xfrm>
            <a:off x="842211" y="805758"/>
            <a:ext cx="7808494" cy="218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dirty="0">
                <a:latin typeface="Fira Sans Extra Condensed" panose="020B0503050000020004" pitchFamily="34" charset="0"/>
              </a:rPr>
              <a:t>La question qui se pose : </a:t>
            </a:r>
          </a:p>
          <a:p>
            <a:pPr algn="just"/>
            <a:endParaRPr lang="fr-FR" sz="2800" dirty="0">
              <a:latin typeface="Fira Sans Extra Condensed" panose="020B05030500000200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fr-FR" sz="28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Nos interprétations correspondent-elles ou non à la réalité du marché du travail français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ACEBAD3-3DDA-40CA-8EA3-5DB4F3806543}"/>
              </a:ext>
            </a:extLst>
          </p:cNvPr>
          <p:cNvSpPr txBox="1"/>
          <p:nvPr/>
        </p:nvSpPr>
        <p:spPr>
          <a:xfrm>
            <a:off x="8778919" y="4835723"/>
            <a:ext cx="36508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26492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B3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3FCA5A-43A5-412A-97A5-581EED5C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58" y="2114161"/>
            <a:ext cx="6400800" cy="677166"/>
          </a:xfrm>
        </p:spPr>
        <p:txBody>
          <a:bodyPr>
            <a:no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Merci pour votre attention</a:t>
            </a:r>
          </a:p>
        </p:txBody>
      </p:sp>
      <p:pic>
        <p:nvPicPr>
          <p:cNvPr id="12294" name="Picture 6" descr="Archives des Entreprise - CFA SAINTE-MARGUERITE">
            <a:extLst>
              <a:ext uri="{FF2B5EF4-FFF2-40B4-BE49-F238E27FC236}">
                <a16:creationId xmlns:a16="http://schemas.microsoft.com/office/drawing/2014/main" id="{CB3C0F8F-CB9C-417C-82D2-081974C14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3"/>
          <a:stretch/>
        </p:blipFill>
        <p:spPr bwMode="auto">
          <a:xfrm>
            <a:off x="1" y="2791327"/>
            <a:ext cx="9144000" cy="267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Question - Icônes interface gratuites">
            <a:extLst>
              <a:ext uri="{FF2B5EF4-FFF2-40B4-BE49-F238E27FC236}">
                <a16:creationId xmlns:a16="http://schemas.microsoft.com/office/drawing/2014/main" id="{B807FC8D-E108-4AF8-AED6-5A7079B28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516" y="595910"/>
            <a:ext cx="1178953" cy="1178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7A5B0B6-87A3-457D-8C9C-B237D200FE1E}"/>
              </a:ext>
            </a:extLst>
          </p:cNvPr>
          <p:cNvSpPr txBox="1">
            <a:spLocks/>
          </p:cNvSpPr>
          <p:nvPr/>
        </p:nvSpPr>
        <p:spPr>
          <a:xfrm>
            <a:off x="0" y="764129"/>
            <a:ext cx="8520600" cy="841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buClrTx/>
              <a:buFontTx/>
            </a:pPr>
            <a:r>
              <a:rPr lang="fr-FR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Avez-vous des questions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B035CA0-7ACF-488D-99EB-61BF86A308B1}"/>
              </a:ext>
            </a:extLst>
          </p:cNvPr>
          <p:cNvSpPr txBox="1"/>
          <p:nvPr/>
        </p:nvSpPr>
        <p:spPr>
          <a:xfrm>
            <a:off x="8778919" y="5160576"/>
            <a:ext cx="36508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5971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Étudiant Perplexe Faisant Le Choix Au Sujet De Son Cheminement De Carrière  Futur Vecteurs libres de droits et plus d'images vectorielles de Adulte -  iStock">
            <a:extLst>
              <a:ext uri="{FF2B5EF4-FFF2-40B4-BE49-F238E27FC236}">
                <a16:creationId xmlns:a16="http://schemas.microsoft.com/office/drawing/2014/main" id="{8257F658-C9D6-4821-B178-17E49E7C3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DCEFEB"/>
              </a:clrFrom>
              <a:clrTo>
                <a:srgbClr val="DCEFEB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92" y="1083552"/>
            <a:ext cx="2349795" cy="23497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6" descr="Le marché du travail et le chômage | SkyMinds.Net">
            <a:extLst>
              <a:ext uri="{FF2B5EF4-FFF2-40B4-BE49-F238E27FC236}">
                <a16:creationId xmlns:a16="http://schemas.microsoft.com/office/drawing/2014/main" id="{607CAED0-5328-42E6-8E6F-B20B046E3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19682"/>
              </a:clrFrom>
              <a:clrTo>
                <a:srgbClr val="019682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139" y="860925"/>
            <a:ext cx="2222205" cy="1289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ourquoi y a-t-il des inégalités de salaires hommes/femmes ? (B2) – le  petit scribe">
            <a:extLst>
              <a:ext uri="{FF2B5EF4-FFF2-40B4-BE49-F238E27FC236}">
                <a16:creationId xmlns:a16="http://schemas.microsoft.com/office/drawing/2014/main" id="{441C450F-1860-4F38-B12D-893C867D0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75D3D2"/>
              </a:clrFrom>
              <a:clrTo>
                <a:srgbClr val="75D3D2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730" y="2922753"/>
            <a:ext cx="2222205" cy="1622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A19323B-23BD-458E-A027-B6624BFB33EE}"/>
              </a:ext>
            </a:extLst>
          </p:cNvPr>
          <p:cNvSpPr txBox="1"/>
          <p:nvPr/>
        </p:nvSpPr>
        <p:spPr>
          <a:xfrm>
            <a:off x="5071730" y="2222443"/>
            <a:ext cx="222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  <a:cs typeface="Times New Roman" panose="02020603050405020304" pitchFamily="18" charset="0"/>
              </a:rPr>
              <a:t>Insertion professionnelle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BC2B6BA-7DFF-4EBA-B305-27B45AB6B7BF}"/>
              </a:ext>
            </a:extLst>
          </p:cNvPr>
          <p:cNvSpPr txBox="1"/>
          <p:nvPr/>
        </p:nvSpPr>
        <p:spPr>
          <a:xfrm>
            <a:off x="5071729" y="4619966"/>
            <a:ext cx="3220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  <a:cs typeface="Times New Roman" panose="02020603050405020304" pitchFamily="18" charset="0"/>
              </a:rPr>
              <a:t>Le niveau de rémunération par genre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DE32CCF-C7FC-4825-9234-C43E6BF0CD45}"/>
              </a:ext>
            </a:extLst>
          </p:cNvPr>
          <p:cNvSpPr txBox="1"/>
          <p:nvPr/>
        </p:nvSpPr>
        <p:spPr>
          <a:xfrm>
            <a:off x="791292" y="3838332"/>
            <a:ext cx="2349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  <a:cs typeface="Times New Roman" panose="02020603050405020304" pitchFamily="18" charset="0"/>
              </a:rPr>
              <a:t>Future diplômée en Master 2</a:t>
            </a:r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9555CA61-8CBC-4F05-AD68-A496D1043813}"/>
              </a:ext>
            </a:extLst>
          </p:cNvPr>
          <p:cNvCxnSpPr>
            <a:cxnSpLocks/>
          </p:cNvCxnSpPr>
          <p:nvPr/>
        </p:nvCxnSpPr>
        <p:spPr>
          <a:xfrm>
            <a:off x="3141087" y="2548082"/>
            <a:ext cx="1828772" cy="1395768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AC7FA0F4-7968-4670-840C-D70AB2B9684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79713" y="1581604"/>
            <a:ext cx="1065907" cy="914385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6AB4BF13-D941-42E0-90D6-9348014169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327040"/>
              </p:ext>
            </p:extLst>
          </p:nvPr>
        </p:nvGraphicFramePr>
        <p:xfrm>
          <a:off x="0" y="0"/>
          <a:ext cx="9144000" cy="839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B95396C7-6950-48CC-BF3C-5F7F018BACC3}"/>
              </a:ext>
            </a:extLst>
          </p:cNvPr>
          <p:cNvSpPr txBox="1"/>
          <p:nvPr/>
        </p:nvSpPr>
        <p:spPr>
          <a:xfrm>
            <a:off x="675612" y="4330223"/>
            <a:ext cx="2465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Fira Sans Extra Condensed" panose="020B0503050000020004" pitchFamily="34" charset="0"/>
                <a:cs typeface="Times New Roman" panose="02020603050405020304" pitchFamily="18" charset="0"/>
              </a:rPr>
              <a:t>Alternante a l’Université d’Evry : département DDAC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DCCFA25-0FD9-47AF-991F-F8D6BA51775A}"/>
              </a:ext>
            </a:extLst>
          </p:cNvPr>
          <p:cNvSpPr txBox="1"/>
          <p:nvPr/>
        </p:nvSpPr>
        <p:spPr>
          <a:xfrm>
            <a:off x="8852552" y="4835723"/>
            <a:ext cx="2914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33272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Questions de sondage auprès des nouveaux employés - Voxco">
            <a:extLst>
              <a:ext uri="{FF2B5EF4-FFF2-40B4-BE49-F238E27FC236}">
                <a16:creationId xmlns:a16="http://schemas.microsoft.com/office/drawing/2014/main" id="{17DE4534-D3CD-41FB-AEE2-6299F6A9E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4CC"/>
              </a:clrFrom>
              <a:clrTo>
                <a:srgbClr val="FFF4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939" y="1630205"/>
            <a:ext cx="3235842" cy="167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0B0CD6B-4BEC-418E-99BD-0E623D998657}"/>
              </a:ext>
            </a:extLst>
          </p:cNvPr>
          <p:cNvSpPr txBox="1"/>
          <p:nvPr/>
        </p:nvSpPr>
        <p:spPr>
          <a:xfrm>
            <a:off x="156284" y="1217672"/>
            <a:ext cx="8822461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1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Comprendre comment les étudiants perçoivent leur insertion professionnelle et leur satisfaction à l'égard de leur emploi ?</a:t>
            </a:r>
            <a:endParaRPr lang="fr-F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A92A1E1-BFA0-43B8-BFD5-98B16B4F2593}"/>
              </a:ext>
            </a:extLst>
          </p:cNvPr>
          <p:cNvSpPr txBox="1"/>
          <p:nvPr/>
        </p:nvSpPr>
        <p:spPr>
          <a:xfrm>
            <a:off x="156284" y="3073215"/>
            <a:ext cx="8712291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Quel est l'impact des facteurs individuels et professionnels sur la discrimination salariale par sexe entre les diplômés de l'Université d'Evry ?</a:t>
            </a:r>
            <a:endParaRPr lang="fr-F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82" name="Picture 10" descr="Inégalité salariale : des mesures jugées encore insuffisantes par les  salariés | HelloWork">
            <a:extLst>
              <a:ext uri="{FF2B5EF4-FFF2-40B4-BE49-F238E27FC236}">
                <a16:creationId xmlns:a16="http://schemas.microsoft.com/office/drawing/2014/main" id="{EEE041B0-BB9F-4490-8A55-0DE96E396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8E5CD"/>
              </a:clrFrom>
              <a:clrTo>
                <a:srgbClr val="F8E5C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221" y="3687304"/>
            <a:ext cx="2645278" cy="132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BA757680-3549-4B5D-99D6-3571BFE320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5251825"/>
              </p:ext>
            </p:extLst>
          </p:nvPr>
        </p:nvGraphicFramePr>
        <p:xfrm>
          <a:off x="0" y="0"/>
          <a:ext cx="9144000" cy="839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EFE65EA6-3631-432C-B58E-7F6E2FEBC35F}"/>
              </a:ext>
            </a:extLst>
          </p:cNvPr>
          <p:cNvSpPr txBox="1"/>
          <p:nvPr/>
        </p:nvSpPr>
        <p:spPr>
          <a:xfrm>
            <a:off x="8851297" y="4835723"/>
            <a:ext cx="2927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00775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èche : angle droit 2">
            <a:extLst>
              <a:ext uri="{FF2B5EF4-FFF2-40B4-BE49-F238E27FC236}">
                <a16:creationId xmlns:a16="http://schemas.microsoft.com/office/drawing/2014/main" id="{5603F1BC-E048-4E5C-9645-7C830C0301E7}"/>
              </a:ext>
            </a:extLst>
          </p:cNvPr>
          <p:cNvSpPr/>
          <p:nvPr/>
        </p:nvSpPr>
        <p:spPr>
          <a:xfrm rot="5400000">
            <a:off x="653184" y="1454408"/>
            <a:ext cx="575999" cy="57600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4A6483-2AA9-49D4-9AE1-37B0FD768B4C}"/>
              </a:ext>
            </a:extLst>
          </p:cNvPr>
          <p:cNvSpPr/>
          <p:nvPr/>
        </p:nvSpPr>
        <p:spPr>
          <a:xfrm>
            <a:off x="1453605" y="910360"/>
            <a:ext cx="955114" cy="576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23F15B-7325-489F-9611-B4842F3D86E0}"/>
              </a:ext>
            </a:extLst>
          </p:cNvPr>
          <p:cNvSpPr/>
          <p:nvPr/>
        </p:nvSpPr>
        <p:spPr>
          <a:xfrm>
            <a:off x="2542408" y="1942941"/>
            <a:ext cx="955114" cy="576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12BDDC84-890C-431C-B7EC-1907779BDC9D}"/>
              </a:ext>
            </a:extLst>
          </p:cNvPr>
          <p:cNvSpPr/>
          <p:nvPr/>
        </p:nvSpPr>
        <p:spPr>
          <a:xfrm>
            <a:off x="2303426" y="2353352"/>
            <a:ext cx="1088802" cy="576000"/>
          </a:xfrm>
          <a:custGeom>
            <a:avLst/>
            <a:gdLst>
              <a:gd name="connsiteX0" fmla="*/ 0 w 1313224"/>
              <a:gd name="connsiteY0" fmla="*/ 153233 h 919214"/>
              <a:gd name="connsiteX1" fmla="*/ 153233 w 1313224"/>
              <a:gd name="connsiteY1" fmla="*/ 0 h 919214"/>
              <a:gd name="connsiteX2" fmla="*/ 1159991 w 1313224"/>
              <a:gd name="connsiteY2" fmla="*/ 0 h 919214"/>
              <a:gd name="connsiteX3" fmla="*/ 1313224 w 1313224"/>
              <a:gd name="connsiteY3" fmla="*/ 153233 h 919214"/>
              <a:gd name="connsiteX4" fmla="*/ 1313224 w 1313224"/>
              <a:gd name="connsiteY4" fmla="*/ 765981 h 919214"/>
              <a:gd name="connsiteX5" fmla="*/ 1159991 w 1313224"/>
              <a:gd name="connsiteY5" fmla="*/ 919214 h 919214"/>
              <a:gd name="connsiteX6" fmla="*/ 153233 w 1313224"/>
              <a:gd name="connsiteY6" fmla="*/ 919214 h 919214"/>
              <a:gd name="connsiteX7" fmla="*/ 0 w 1313224"/>
              <a:gd name="connsiteY7" fmla="*/ 765981 h 919214"/>
              <a:gd name="connsiteX8" fmla="*/ 0 w 1313224"/>
              <a:gd name="connsiteY8" fmla="*/ 153233 h 91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3224" h="919214">
                <a:moveTo>
                  <a:pt x="0" y="153233"/>
                </a:moveTo>
                <a:cubicBezTo>
                  <a:pt x="0" y="68605"/>
                  <a:pt x="68605" y="0"/>
                  <a:pt x="153233" y="0"/>
                </a:cubicBezTo>
                <a:lnTo>
                  <a:pt x="1159991" y="0"/>
                </a:lnTo>
                <a:cubicBezTo>
                  <a:pt x="1244619" y="0"/>
                  <a:pt x="1313224" y="68605"/>
                  <a:pt x="1313224" y="153233"/>
                </a:cubicBezTo>
                <a:lnTo>
                  <a:pt x="1313224" y="765981"/>
                </a:lnTo>
                <a:cubicBezTo>
                  <a:pt x="1313224" y="850609"/>
                  <a:pt x="1244619" y="919214"/>
                  <a:pt x="1159991" y="919214"/>
                </a:cubicBezTo>
                <a:lnTo>
                  <a:pt x="153233" y="919214"/>
                </a:lnTo>
                <a:cubicBezTo>
                  <a:pt x="68605" y="919214"/>
                  <a:pt x="0" y="850609"/>
                  <a:pt x="0" y="765981"/>
                </a:cubicBezTo>
                <a:lnTo>
                  <a:pt x="0" y="153233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5840" tIns="105840" rIns="105840" bIns="10584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200" b="1" kern="1200" dirty="0">
                <a:latin typeface="Fira Sans Extra Condensed" panose="020B0503050000020004" pitchFamily="34" charset="0"/>
              </a:rPr>
              <a:t>Traitement des valeurs manquantes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35A722-C7B8-4A16-A31F-F246CAEAE129}"/>
              </a:ext>
            </a:extLst>
          </p:cNvPr>
          <p:cNvSpPr/>
          <p:nvPr/>
        </p:nvSpPr>
        <p:spPr>
          <a:xfrm>
            <a:off x="3631212" y="2975523"/>
            <a:ext cx="955114" cy="576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E3EB1513-2D62-4BE6-B6E2-9BD3C38A3C9B}"/>
              </a:ext>
            </a:extLst>
          </p:cNvPr>
          <p:cNvSpPr/>
          <p:nvPr/>
        </p:nvSpPr>
        <p:spPr>
          <a:xfrm>
            <a:off x="3406790" y="3076602"/>
            <a:ext cx="1088802" cy="576000"/>
          </a:xfrm>
          <a:custGeom>
            <a:avLst/>
            <a:gdLst>
              <a:gd name="connsiteX0" fmla="*/ 0 w 1313224"/>
              <a:gd name="connsiteY0" fmla="*/ 153233 h 919214"/>
              <a:gd name="connsiteX1" fmla="*/ 153233 w 1313224"/>
              <a:gd name="connsiteY1" fmla="*/ 0 h 919214"/>
              <a:gd name="connsiteX2" fmla="*/ 1159991 w 1313224"/>
              <a:gd name="connsiteY2" fmla="*/ 0 h 919214"/>
              <a:gd name="connsiteX3" fmla="*/ 1313224 w 1313224"/>
              <a:gd name="connsiteY3" fmla="*/ 153233 h 919214"/>
              <a:gd name="connsiteX4" fmla="*/ 1313224 w 1313224"/>
              <a:gd name="connsiteY4" fmla="*/ 765981 h 919214"/>
              <a:gd name="connsiteX5" fmla="*/ 1159991 w 1313224"/>
              <a:gd name="connsiteY5" fmla="*/ 919214 h 919214"/>
              <a:gd name="connsiteX6" fmla="*/ 153233 w 1313224"/>
              <a:gd name="connsiteY6" fmla="*/ 919214 h 919214"/>
              <a:gd name="connsiteX7" fmla="*/ 0 w 1313224"/>
              <a:gd name="connsiteY7" fmla="*/ 765981 h 919214"/>
              <a:gd name="connsiteX8" fmla="*/ 0 w 1313224"/>
              <a:gd name="connsiteY8" fmla="*/ 153233 h 91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3224" h="919214">
                <a:moveTo>
                  <a:pt x="0" y="153233"/>
                </a:moveTo>
                <a:cubicBezTo>
                  <a:pt x="0" y="68605"/>
                  <a:pt x="68605" y="0"/>
                  <a:pt x="153233" y="0"/>
                </a:cubicBezTo>
                <a:lnTo>
                  <a:pt x="1159991" y="0"/>
                </a:lnTo>
                <a:cubicBezTo>
                  <a:pt x="1244619" y="0"/>
                  <a:pt x="1313224" y="68605"/>
                  <a:pt x="1313224" y="153233"/>
                </a:cubicBezTo>
                <a:lnTo>
                  <a:pt x="1313224" y="765981"/>
                </a:lnTo>
                <a:cubicBezTo>
                  <a:pt x="1313224" y="850609"/>
                  <a:pt x="1244619" y="919214"/>
                  <a:pt x="1159991" y="919214"/>
                </a:cubicBezTo>
                <a:lnTo>
                  <a:pt x="153233" y="919214"/>
                </a:lnTo>
                <a:cubicBezTo>
                  <a:pt x="68605" y="919214"/>
                  <a:pt x="0" y="850609"/>
                  <a:pt x="0" y="765981"/>
                </a:cubicBezTo>
                <a:lnTo>
                  <a:pt x="0" y="153233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5840" tIns="105840" rIns="105840" bIns="10584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200" b="1" kern="1200" dirty="0">
                <a:latin typeface="Fira Sans Extra Condensed" panose="020B0503050000020004" pitchFamily="34" charset="0"/>
              </a:rPr>
              <a:t>Création de variables</a:t>
            </a:r>
          </a:p>
        </p:txBody>
      </p:sp>
      <p:pic>
        <p:nvPicPr>
          <p:cNvPr id="4104" name="Picture 8" descr="EUGENOL | Université Evry - Val d'Essonne">
            <a:extLst>
              <a:ext uri="{FF2B5EF4-FFF2-40B4-BE49-F238E27FC236}">
                <a16:creationId xmlns:a16="http://schemas.microsoft.com/office/drawing/2014/main" id="{FA2D76D2-B671-43B8-813F-88513EDCA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73" y="1553159"/>
            <a:ext cx="493302" cy="49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CA3CB074-332B-4F42-8242-C837B33CA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098" y="1610348"/>
            <a:ext cx="1031457" cy="34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cône Bouton Plus 583100 Art vectoriel chez Vecteezy">
            <a:extLst>
              <a:ext uri="{FF2B5EF4-FFF2-40B4-BE49-F238E27FC236}">
                <a16:creationId xmlns:a16="http://schemas.microsoft.com/office/drawing/2014/main" id="{7D6886DC-B2D2-4AB8-B479-AC39C9E26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893" y="1728214"/>
            <a:ext cx="200087" cy="2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9DF31D0F-806C-4FA9-B094-1AE32CCE51AD}"/>
              </a:ext>
            </a:extLst>
          </p:cNvPr>
          <p:cNvSpPr txBox="1"/>
          <p:nvPr/>
        </p:nvSpPr>
        <p:spPr>
          <a:xfrm>
            <a:off x="4527555" y="3279314"/>
            <a:ext cx="2222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b="1" dirty="0">
                <a:latin typeface="Fira Sans Extra Condensed" panose="020B0503050000020004" pitchFamily="34" charset="0"/>
                <a:cs typeface="Times New Roman" panose="02020603050405020304" pitchFamily="18" charset="0"/>
              </a:rPr>
              <a:t>« poursuite_etude »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2692EE8-5B1A-4E1C-8DC9-99D9FFC9AEDA}"/>
              </a:ext>
            </a:extLst>
          </p:cNvPr>
          <p:cNvSpPr txBox="1"/>
          <p:nvPr/>
        </p:nvSpPr>
        <p:spPr>
          <a:xfrm>
            <a:off x="4495592" y="3035683"/>
            <a:ext cx="46135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b="1" dirty="0">
                <a:effectLst/>
                <a:latin typeface="Fira Sans Extra Condensed" panose="020B0503050000020004" pitchFamily="34" charset="0"/>
                <a:ea typeface="Times New Roman" panose="02020603050405020304" pitchFamily="18" charset="0"/>
              </a:rPr>
              <a:t>facteurs codés par des nombres</a:t>
            </a:r>
            <a:endParaRPr lang="fr-FR" sz="1200" b="1" dirty="0">
              <a:latin typeface="Fira Sans Extra Condensed" panose="020B05030500000200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00D42E7-3BB4-4BA2-8A33-B40AAD8FE761}"/>
              </a:ext>
            </a:extLst>
          </p:cNvPr>
          <p:cNvSpPr txBox="1"/>
          <p:nvPr/>
        </p:nvSpPr>
        <p:spPr>
          <a:xfrm>
            <a:off x="1153136" y="1007510"/>
            <a:ext cx="4284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b="1" dirty="0">
                <a:latin typeface="Fira Sans Extra Condensed" panose="020B0503050000020004" pitchFamily="34" charset="0"/>
                <a:cs typeface="Times New Roman" panose="02020603050405020304" pitchFamily="18" charset="0"/>
              </a:rPr>
              <a:t>Enquêtes d’insertion professionnelle a 18 mois et a 30 mois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19325E4-D584-4817-9454-66445B611B05}"/>
              </a:ext>
            </a:extLst>
          </p:cNvPr>
          <p:cNvSpPr txBox="1"/>
          <p:nvPr/>
        </p:nvSpPr>
        <p:spPr>
          <a:xfrm>
            <a:off x="3471411" y="2283133"/>
            <a:ext cx="3111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b="1" dirty="0">
                <a:latin typeface="Fira Sans Extra Condensed" panose="020B0503050000020004" pitchFamily="34" charset="0"/>
                <a:cs typeface="Times New Roman" panose="02020603050405020304" pitchFamily="18" charset="0"/>
              </a:rPr>
              <a:t>Garder les lignes avec les salaires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143E467-E631-4367-8392-5DAB0F4D6F88}"/>
              </a:ext>
            </a:extLst>
          </p:cNvPr>
          <p:cNvSpPr txBox="1"/>
          <p:nvPr/>
        </p:nvSpPr>
        <p:spPr>
          <a:xfrm>
            <a:off x="3476991" y="2498382"/>
            <a:ext cx="294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b="1" dirty="0">
                <a:latin typeface="Fira Sans Extra Condensed" panose="020B0503050000020004" pitchFamily="34" charset="0"/>
                <a:cs typeface="Times New Roman" panose="02020603050405020304" pitchFamily="18" charset="0"/>
              </a:rPr>
              <a:t>Diviser les salaires sur 12</a:t>
            </a:r>
          </a:p>
        </p:txBody>
      </p:sp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AB0C022F-9F71-4D06-A883-B59E7E533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5566129"/>
              </p:ext>
            </p:extLst>
          </p:nvPr>
        </p:nvGraphicFramePr>
        <p:xfrm>
          <a:off x="0" y="0"/>
          <a:ext cx="9144000" cy="839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0" name="Picture 16" descr="Enquêtes et études - CAP-TEL">
            <a:extLst>
              <a:ext uri="{FF2B5EF4-FFF2-40B4-BE49-F238E27FC236}">
                <a16:creationId xmlns:a16="http://schemas.microsoft.com/office/drawing/2014/main" id="{6DA11F80-BCC3-47D0-BC8F-649F87DED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386" y="731914"/>
            <a:ext cx="747346" cy="74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 : angle droit 22">
            <a:extLst>
              <a:ext uri="{FF2B5EF4-FFF2-40B4-BE49-F238E27FC236}">
                <a16:creationId xmlns:a16="http://schemas.microsoft.com/office/drawing/2014/main" id="{652BC0BC-CBC1-4FA3-A1A0-805B5B1D24C2}"/>
              </a:ext>
            </a:extLst>
          </p:cNvPr>
          <p:cNvSpPr/>
          <p:nvPr/>
        </p:nvSpPr>
        <p:spPr>
          <a:xfrm rot="5400000">
            <a:off x="1745101" y="2155155"/>
            <a:ext cx="575999" cy="57600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Flèche : angle droit 23">
            <a:extLst>
              <a:ext uri="{FF2B5EF4-FFF2-40B4-BE49-F238E27FC236}">
                <a16:creationId xmlns:a16="http://schemas.microsoft.com/office/drawing/2014/main" id="{F4E4DE02-BE29-4F04-9C7B-34C5AAA348C6}"/>
              </a:ext>
            </a:extLst>
          </p:cNvPr>
          <p:cNvSpPr/>
          <p:nvPr/>
        </p:nvSpPr>
        <p:spPr>
          <a:xfrm rot="5400000">
            <a:off x="2818255" y="2931101"/>
            <a:ext cx="575999" cy="57600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855C2CC6-CB53-47A3-A5AF-7EA3B2F9825C}"/>
              </a:ext>
            </a:extLst>
          </p:cNvPr>
          <p:cNvSpPr/>
          <p:nvPr/>
        </p:nvSpPr>
        <p:spPr>
          <a:xfrm>
            <a:off x="4405120" y="3810689"/>
            <a:ext cx="1088802" cy="576000"/>
          </a:xfrm>
          <a:custGeom>
            <a:avLst/>
            <a:gdLst>
              <a:gd name="connsiteX0" fmla="*/ 0 w 1313224"/>
              <a:gd name="connsiteY0" fmla="*/ 153233 h 919214"/>
              <a:gd name="connsiteX1" fmla="*/ 153233 w 1313224"/>
              <a:gd name="connsiteY1" fmla="*/ 0 h 919214"/>
              <a:gd name="connsiteX2" fmla="*/ 1159991 w 1313224"/>
              <a:gd name="connsiteY2" fmla="*/ 0 h 919214"/>
              <a:gd name="connsiteX3" fmla="*/ 1313224 w 1313224"/>
              <a:gd name="connsiteY3" fmla="*/ 153233 h 919214"/>
              <a:gd name="connsiteX4" fmla="*/ 1313224 w 1313224"/>
              <a:gd name="connsiteY4" fmla="*/ 765981 h 919214"/>
              <a:gd name="connsiteX5" fmla="*/ 1159991 w 1313224"/>
              <a:gd name="connsiteY5" fmla="*/ 919214 h 919214"/>
              <a:gd name="connsiteX6" fmla="*/ 153233 w 1313224"/>
              <a:gd name="connsiteY6" fmla="*/ 919214 h 919214"/>
              <a:gd name="connsiteX7" fmla="*/ 0 w 1313224"/>
              <a:gd name="connsiteY7" fmla="*/ 765981 h 919214"/>
              <a:gd name="connsiteX8" fmla="*/ 0 w 1313224"/>
              <a:gd name="connsiteY8" fmla="*/ 153233 h 91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3224" h="919214">
                <a:moveTo>
                  <a:pt x="0" y="153233"/>
                </a:moveTo>
                <a:cubicBezTo>
                  <a:pt x="0" y="68605"/>
                  <a:pt x="68605" y="0"/>
                  <a:pt x="153233" y="0"/>
                </a:cubicBezTo>
                <a:lnTo>
                  <a:pt x="1159991" y="0"/>
                </a:lnTo>
                <a:cubicBezTo>
                  <a:pt x="1244619" y="0"/>
                  <a:pt x="1313224" y="68605"/>
                  <a:pt x="1313224" y="153233"/>
                </a:cubicBezTo>
                <a:lnTo>
                  <a:pt x="1313224" y="765981"/>
                </a:lnTo>
                <a:cubicBezTo>
                  <a:pt x="1313224" y="850609"/>
                  <a:pt x="1244619" y="919214"/>
                  <a:pt x="1159991" y="919214"/>
                </a:cubicBezTo>
                <a:lnTo>
                  <a:pt x="153233" y="919214"/>
                </a:lnTo>
                <a:cubicBezTo>
                  <a:pt x="68605" y="919214"/>
                  <a:pt x="0" y="850609"/>
                  <a:pt x="0" y="765981"/>
                </a:cubicBezTo>
                <a:lnTo>
                  <a:pt x="0" y="153233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5840" tIns="105840" rIns="105840" bIns="10584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200" b="1" kern="1200" dirty="0">
                <a:latin typeface="Fira Sans Extra Condensed" panose="020B0503050000020004" pitchFamily="34" charset="0"/>
              </a:rPr>
              <a:t>Visualisions et test ANOVA</a:t>
            </a:r>
          </a:p>
        </p:txBody>
      </p:sp>
      <p:sp>
        <p:nvSpPr>
          <p:cNvPr id="31" name="Flèche : angle droit 30">
            <a:extLst>
              <a:ext uri="{FF2B5EF4-FFF2-40B4-BE49-F238E27FC236}">
                <a16:creationId xmlns:a16="http://schemas.microsoft.com/office/drawing/2014/main" id="{5B7B103E-F11C-4160-BD25-45C29377092B}"/>
              </a:ext>
            </a:extLst>
          </p:cNvPr>
          <p:cNvSpPr/>
          <p:nvPr/>
        </p:nvSpPr>
        <p:spPr>
          <a:xfrm rot="5400000">
            <a:off x="3816585" y="3665188"/>
            <a:ext cx="575999" cy="57600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927C63B5-503C-444F-8189-EAE37B654E7F}"/>
              </a:ext>
            </a:extLst>
          </p:cNvPr>
          <p:cNvSpPr/>
          <p:nvPr/>
        </p:nvSpPr>
        <p:spPr>
          <a:xfrm>
            <a:off x="5493922" y="4530628"/>
            <a:ext cx="1088802" cy="576000"/>
          </a:xfrm>
          <a:custGeom>
            <a:avLst/>
            <a:gdLst>
              <a:gd name="connsiteX0" fmla="*/ 0 w 1313224"/>
              <a:gd name="connsiteY0" fmla="*/ 153233 h 919214"/>
              <a:gd name="connsiteX1" fmla="*/ 153233 w 1313224"/>
              <a:gd name="connsiteY1" fmla="*/ 0 h 919214"/>
              <a:gd name="connsiteX2" fmla="*/ 1159991 w 1313224"/>
              <a:gd name="connsiteY2" fmla="*/ 0 h 919214"/>
              <a:gd name="connsiteX3" fmla="*/ 1313224 w 1313224"/>
              <a:gd name="connsiteY3" fmla="*/ 153233 h 919214"/>
              <a:gd name="connsiteX4" fmla="*/ 1313224 w 1313224"/>
              <a:gd name="connsiteY4" fmla="*/ 765981 h 919214"/>
              <a:gd name="connsiteX5" fmla="*/ 1159991 w 1313224"/>
              <a:gd name="connsiteY5" fmla="*/ 919214 h 919214"/>
              <a:gd name="connsiteX6" fmla="*/ 153233 w 1313224"/>
              <a:gd name="connsiteY6" fmla="*/ 919214 h 919214"/>
              <a:gd name="connsiteX7" fmla="*/ 0 w 1313224"/>
              <a:gd name="connsiteY7" fmla="*/ 765981 h 919214"/>
              <a:gd name="connsiteX8" fmla="*/ 0 w 1313224"/>
              <a:gd name="connsiteY8" fmla="*/ 153233 h 91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3224" h="919214">
                <a:moveTo>
                  <a:pt x="0" y="153233"/>
                </a:moveTo>
                <a:cubicBezTo>
                  <a:pt x="0" y="68605"/>
                  <a:pt x="68605" y="0"/>
                  <a:pt x="153233" y="0"/>
                </a:cubicBezTo>
                <a:lnTo>
                  <a:pt x="1159991" y="0"/>
                </a:lnTo>
                <a:cubicBezTo>
                  <a:pt x="1244619" y="0"/>
                  <a:pt x="1313224" y="68605"/>
                  <a:pt x="1313224" y="153233"/>
                </a:cubicBezTo>
                <a:lnTo>
                  <a:pt x="1313224" y="765981"/>
                </a:lnTo>
                <a:cubicBezTo>
                  <a:pt x="1313224" y="850609"/>
                  <a:pt x="1244619" y="919214"/>
                  <a:pt x="1159991" y="919214"/>
                </a:cubicBezTo>
                <a:lnTo>
                  <a:pt x="153233" y="919214"/>
                </a:lnTo>
                <a:cubicBezTo>
                  <a:pt x="68605" y="919214"/>
                  <a:pt x="0" y="850609"/>
                  <a:pt x="0" y="765981"/>
                </a:cubicBezTo>
                <a:lnTo>
                  <a:pt x="0" y="153233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5840" tIns="105840" rIns="105840" bIns="10584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200" b="1" kern="1200" dirty="0">
                <a:latin typeface="Fira Sans Extra Condensed" panose="020B0503050000020004" pitchFamily="34" charset="0"/>
              </a:rPr>
              <a:t>Analyse des résultats</a:t>
            </a:r>
          </a:p>
        </p:txBody>
      </p:sp>
      <p:sp>
        <p:nvSpPr>
          <p:cNvPr id="33" name="Flèche : angle droit 32">
            <a:extLst>
              <a:ext uri="{FF2B5EF4-FFF2-40B4-BE49-F238E27FC236}">
                <a16:creationId xmlns:a16="http://schemas.microsoft.com/office/drawing/2014/main" id="{5C26D91D-86CB-4CAF-B490-FBEA5339F3C6}"/>
              </a:ext>
            </a:extLst>
          </p:cNvPr>
          <p:cNvSpPr/>
          <p:nvPr/>
        </p:nvSpPr>
        <p:spPr>
          <a:xfrm rot="5400000">
            <a:off x="4930457" y="4411586"/>
            <a:ext cx="575999" cy="57600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3A0A1590-3E64-42AB-91BB-9C2AE74A2BB9}"/>
              </a:ext>
            </a:extLst>
          </p:cNvPr>
          <p:cNvSpPr/>
          <p:nvPr/>
        </p:nvSpPr>
        <p:spPr>
          <a:xfrm>
            <a:off x="116962" y="910360"/>
            <a:ext cx="1072442" cy="576000"/>
          </a:xfrm>
          <a:custGeom>
            <a:avLst/>
            <a:gdLst>
              <a:gd name="connsiteX0" fmla="*/ 0 w 1313224"/>
              <a:gd name="connsiteY0" fmla="*/ 153233 h 919214"/>
              <a:gd name="connsiteX1" fmla="*/ 153233 w 1313224"/>
              <a:gd name="connsiteY1" fmla="*/ 0 h 919214"/>
              <a:gd name="connsiteX2" fmla="*/ 1159991 w 1313224"/>
              <a:gd name="connsiteY2" fmla="*/ 0 h 919214"/>
              <a:gd name="connsiteX3" fmla="*/ 1313224 w 1313224"/>
              <a:gd name="connsiteY3" fmla="*/ 153233 h 919214"/>
              <a:gd name="connsiteX4" fmla="*/ 1313224 w 1313224"/>
              <a:gd name="connsiteY4" fmla="*/ 765981 h 919214"/>
              <a:gd name="connsiteX5" fmla="*/ 1159991 w 1313224"/>
              <a:gd name="connsiteY5" fmla="*/ 919214 h 919214"/>
              <a:gd name="connsiteX6" fmla="*/ 153233 w 1313224"/>
              <a:gd name="connsiteY6" fmla="*/ 919214 h 919214"/>
              <a:gd name="connsiteX7" fmla="*/ 0 w 1313224"/>
              <a:gd name="connsiteY7" fmla="*/ 765981 h 919214"/>
              <a:gd name="connsiteX8" fmla="*/ 0 w 1313224"/>
              <a:gd name="connsiteY8" fmla="*/ 153233 h 91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3224" h="919214">
                <a:moveTo>
                  <a:pt x="0" y="153233"/>
                </a:moveTo>
                <a:cubicBezTo>
                  <a:pt x="0" y="68605"/>
                  <a:pt x="68605" y="0"/>
                  <a:pt x="153233" y="0"/>
                </a:cubicBezTo>
                <a:lnTo>
                  <a:pt x="1159991" y="0"/>
                </a:lnTo>
                <a:cubicBezTo>
                  <a:pt x="1244619" y="0"/>
                  <a:pt x="1313224" y="68605"/>
                  <a:pt x="1313224" y="153233"/>
                </a:cubicBezTo>
                <a:lnTo>
                  <a:pt x="1313224" y="765981"/>
                </a:lnTo>
                <a:cubicBezTo>
                  <a:pt x="1313224" y="850609"/>
                  <a:pt x="1244619" y="919214"/>
                  <a:pt x="1159991" y="919214"/>
                </a:cubicBezTo>
                <a:lnTo>
                  <a:pt x="153233" y="919214"/>
                </a:lnTo>
                <a:cubicBezTo>
                  <a:pt x="68605" y="919214"/>
                  <a:pt x="0" y="850609"/>
                  <a:pt x="0" y="765981"/>
                </a:cubicBezTo>
                <a:lnTo>
                  <a:pt x="0" y="153233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5840" tIns="105840" rIns="105840" bIns="10584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200" b="1" kern="1200" dirty="0">
                <a:latin typeface="Fira Sans Extra Condensed" panose="020B0503050000020004" pitchFamily="34" charset="0"/>
              </a:rPr>
              <a:t>Collecte des données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C14F8AB1-1978-4828-A802-3067AF2E0A0F}"/>
              </a:ext>
            </a:extLst>
          </p:cNvPr>
          <p:cNvSpPr/>
          <p:nvPr/>
        </p:nvSpPr>
        <p:spPr>
          <a:xfrm>
            <a:off x="1204508" y="1567228"/>
            <a:ext cx="1179534" cy="576000"/>
          </a:xfrm>
          <a:custGeom>
            <a:avLst/>
            <a:gdLst>
              <a:gd name="connsiteX0" fmla="*/ 0 w 1313224"/>
              <a:gd name="connsiteY0" fmla="*/ 153233 h 919214"/>
              <a:gd name="connsiteX1" fmla="*/ 153233 w 1313224"/>
              <a:gd name="connsiteY1" fmla="*/ 0 h 919214"/>
              <a:gd name="connsiteX2" fmla="*/ 1159991 w 1313224"/>
              <a:gd name="connsiteY2" fmla="*/ 0 h 919214"/>
              <a:gd name="connsiteX3" fmla="*/ 1313224 w 1313224"/>
              <a:gd name="connsiteY3" fmla="*/ 153233 h 919214"/>
              <a:gd name="connsiteX4" fmla="*/ 1313224 w 1313224"/>
              <a:gd name="connsiteY4" fmla="*/ 765981 h 919214"/>
              <a:gd name="connsiteX5" fmla="*/ 1159991 w 1313224"/>
              <a:gd name="connsiteY5" fmla="*/ 919214 h 919214"/>
              <a:gd name="connsiteX6" fmla="*/ 153233 w 1313224"/>
              <a:gd name="connsiteY6" fmla="*/ 919214 h 919214"/>
              <a:gd name="connsiteX7" fmla="*/ 0 w 1313224"/>
              <a:gd name="connsiteY7" fmla="*/ 765981 h 919214"/>
              <a:gd name="connsiteX8" fmla="*/ 0 w 1313224"/>
              <a:gd name="connsiteY8" fmla="*/ 153233 h 91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3224" h="919214">
                <a:moveTo>
                  <a:pt x="0" y="153233"/>
                </a:moveTo>
                <a:cubicBezTo>
                  <a:pt x="0" y="68605"/>
                  <a:pt x="68605" y="0"/>
                  <a:pt x="153233" y="0"/>
                </a:cubicBezTo>
                <a:lnTo>
                  <a:pt x="1159991" y="0"/>
                </a:lnTo>
                <a:cubicBezTo>
                  <a:pt x="1244619" y="0"/>
                  <a:pt x="1313224" y="68605"/>
                  <a:pt x="1313224" y="153233"/>
                </a:cubicBezTo>
                <a:lnTo>
                  <a:pt x="1313224" y="765981"/>
                </a:lnTo>
                <a:cubicBezTo>
                  <a:pt x="1313224" y="850609"/>
                  <a:pt x="1244619" y="919214"/>
                  <a:pt x="1159991" y="919214"/>
                </a:cubicBezTo>
                <a:lnTo>
                  <a:pt x="153233" y="919214"/>
                </a:lnTo>
                <a:cubicBezTo>
                  <a:pt x="68605" y="919214"/>
                  <a:pt x="0" y="850609"/>
                  <a:pt x="0" y="765981"/>
                </a:cubicBezTo>
                <a:lnTo>
                  <a:pt x="0" y="153233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5840" tIns="105840" rIns="105840" bIns="10584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200" b="1" kern="1200" dirty="0">
                <a:latin typeface="Fira Sans Extra Condensed" panose="020B0503050000020004" pitchFamily="34" charset="0"/>
              </a:rPr>
              <a:t>Compilation des données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6CBA87A-5672-482A-9B9E-514B120AADB7}"/>
              </a:ext>
            </a:extLst>
          </p:cNvPr>
          <p:cNvSpPr txBox="1"/>
          <p:nvPr/>
        </p:nvSpPr>
        <p:spPr>
          <a:xfrm>
            <a:off x="8852552" y="4833697"/>
            <a:ext cx="2914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1367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21" grpId="0"/>
      <p:bldP spid="25" grpId="0"/>
      <p:bldP spid="26" grpId="0"/>
      <p:bldP spid="27" grpId="0"/>
      <p:bldP spid="28" grpId="0"/>
      <p:bldP spid="29" grpId="0" animBg="1"/>
      <p:bldP spid="32" grpId="0" animBg="1"/>
      <p:bldP spid="34" grpId="0" animBg="1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B79A8151-E080-429C-ACAB-F254D8EDEC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9771930"/>
              </p:ext>
            </p:extLst>
          </p:nvPr>
        </p:nvGraphicFramePr>
        <p:xfrm>
          <a:off x="776177" y="1743737"/>
          <a:ext cx="7432157" cy="3253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ZoneTexte 21">
            <a:extLst>
              <a:ext uri="{FF2B5EF4-FFF2-40B4-BE49-F238E27FC236}">
                <a16:creationId xmlns:a16="http://schemas.microsoft.com/office/drawing/2014/main" id="{0C10E66D-3CC3-49C9-AF4E-CE786D42503B}"/>
              </a:ext>
            </a:extLst>
          </p:cNvPr>
          <p:cNvSpPr txBox="1"/>
          <p:nvPr/>
        </p:nvSpPr>
        <p:spPr>
          <a:xfrm>
            <a:off x="776177" y="1150693"/>
            <a:ext cx="2317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effectLst/>
                <a:latin typeface="Fira Sans Extra Condensed" panose="020B0503050000020004" pitchFamily="34" charset="0"/>
                <a:ea typeface="Arial" panose="020B0604020202020204" pitchFamily="34" charset="0"/>
              </a:rPr>
              <a:t>L'insertion professionnelle (IP)</a:t>
            </a:r>
            <a:endParaRPr lang="fr-FR" dirty="0">
              <a:latin typeface="Fira Sans Extra Condensed" panose="020B05030500000200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BF503A-8137-4ECA-96E7-F8B09258029D}"/>
              </a:ext>
            </a:extLst>
          </p:cNvPr>
          <p:cNvSpPr/>
          <p:nvPr/>
        </p:nvSpPr>
        <p:spPr>
          <a:xfrm>
            <a:off x="776177" y="1125843"/>
            <a:ext cx="2317896" cy="307777"/>
          </a:xfrm>
          <a:prstGeom prst="rect">
            <a:avLst/>
          </a:prstGeom>
          <a:noFill/>
          <a:ln>
            <a:solidFill>
              <a:srgbClr val="4A6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066AC3CC-59BE-4C86-8B95-414736039F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7986067"/>
              </p:ext>
            </p:extLst>
          </p:nvPr>
        </p:nvGraphicFramePr>
        <p:xfrm>
          <a:off x="0" y="0"/>
          <a:ext cx="9144000" cy="839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AA322827-1F41-4E3A-AD97-42B58455846C}"/>
              </a:ext>
            </a:extLst>
          </p:cNvPr>
          <p:cNvSpPr txBox="1"/>
          <p:nvPr/>
        </p:nvSpPr>
        <p:spPr>
          <a:xfrm>
            <a:off x="8852552" y="4832615"/>
            <a:ext cx="2914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927510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1640421D-3680-42F1-AA26-2844CE6A8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graphicEl>
                                              <a:dgm id="{1640421D-3680-42F1-AA26-2844CE6A8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graphicEl>
                                              <a:dgm id="{1640421D-3680-42F1-AA26-2844CE6A8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FD138470-B464-48AD-B90F-981F005C6D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graphicEl>
                                              <a:dgm id="{FD138470-B464-48AD-B90F-981F005C6D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graphicEl>
                                              <a:dgm id="{FD138470-B464-48AD-B90F-981F005C6D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4DE04F5-4C57-4902-A536-24A0B5717C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>
                                            <p:graphicEl>
                                              <a:dgm id="{24DE04F5-4C57-4902-A536-24A0B5717C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>
                                            <p:graphicEl>
                                              <a:dgm id="{24DE04F5-4C57-4902-A536-24A0B5717C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54B874A6-AFEA-4B79-BAAB-E99ED9BE3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>
                                            <p:graphicEl>
                                              <a:dgm id="{54B874A6-AFEA-4B79-BAAB-E99ED9BE3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>
                                            <p:graphicEl>
                                              <a:dgm id="{54B874A6-AFEA-4B79-BAAB-E99ED9BE3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Sub>
          <a:bldDgm bld="one"/>
        </p:bldSub>
      </p:bldGraphic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B79A8151-E080-429C-ACAB-F254D8EDEC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466543"/>
              </p:ext>
            </p:extLst>
          </p:nvPr>
        </p:nvGraphicFramePr>
        <p:xfrm>
          <a:off x="776177" y="1619794"/>
          <a:ext cx="7432157" cy="3377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ZoneTexte 21">
            <a:extLst>
              <a:ext uri="{FF2B5EF4-FFF2-40B4-BE49-F238E27FC236}">
                <a16:creationId xmlns:a16="http://schemas.microsoft.com/office/drawing/2014/main" id="{0C10E66D-3CC3-49C9-AF4E-CE786D42503B}"/>
              </a:ext>
            </a:extLst>
          </p:cNvPr>
          <p:cNvSpPr txBox="1"/>
          <p:nvPr/>
        </p:nvSpPr>
        <p:spPr>
          <a:xfrm>
            <a:off x="776177" y="1146567"/>
            <a:ext cx="2711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effectLst/>
                <a:latin typeface="Fira Sans Extra Condensed" panose="020B0503050000020004" pitchFamily="34" charset="0"/>
                <a:ea typeface="Times New Roman" panose="02020603050405020304" pitchFamily="18" charset="0"/>
              </a:rPr>
              <a:t>Les écarts salariaux entre les sexes</a:t>
            </a:r>
            <a:endParaRPr lang="fr-FR" dirty="0">
              <a:latin typeface="Fira Sans Extra Condensed" panose="020B05030500000200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BF503A-8137-4ECA-96E7-F8B09258029D}"/>
              </a:ext>
            </a:extLst>
          </p:cNvPr>
          <p:cNvSpPr/>
          <p:nvPr/>
        </p:nvSpPr>
        <p:spPr>
          <a:xfrm>
            <a:off x="776177" y="1128807"/>
            <a:ext cx="2711302" cy="307777"/>
          </a:xfrm>
          <a:prstGeom prst="rect">
            <a:avLst/>
          </a:prstGeom>
          <a:noFill/>
          <a:ln>
            <a:solidFill>
              <a:srgbClr val="4A6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168D78CF-102B-4441-B8BA-7D7E10A5DE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2115358"/>
              </p:ext>
            </p:extLst>
          </p:nvPr>
        </p:nvGraphicFramePr>
        <p:xfrm>
          <a:off x="0" y="0"/>
          <a:ext cx="9144000" cy="839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DE2A43C7-CE73-4083-979A-A85E408F906A}"/>
              </a:ext>
            </a:extLst>
          </p:cNvPr>
          <p:cNvSpPr txBox="1"/>
          <p:nvPr/>
        </p:nvSpPr>
        <p:spPr>
          <a:xfrm>
            <a:off x="8852552" y="4835723"/>
            <a:ext cx="2914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649998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1640421D-3680-42F1-AA26-2844CE6A8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graphicEl>
                                              <a:dgm id="{1640421D-3680-42F1-AA26-2844CE6A8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graphicEl>
                                              <a:dgm id="{1640421D-3680-42F1-AA26-2844CE6A8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FD138470-B464-48AD-B90F-981F005C6D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graphicEl>
                                              <a:dgm id="{FD138470-B464-48AD-B90F-981F005C6D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graphicEl>
                                              <a:dgm id="{FD138470-B464-48AD-B90F-981F005C6D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4DE04F5-4C57-4902-A536-24A0B5717C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>
                                            <p:graphicEl>
                                              <a:dgm id="{24DE04F5-4C57-4902-A536-24A0B5717C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>
                                            <p:graphicEl>
                                              <a:dgm id="{24DE04F5-4C57-4902-A536-24A0B5717C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54B874A6-AFEA-4B79-BAAB-E99ED9BE3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>
                                            <p:graphicEl>
                                              <a:dgm id="{54B874A6-AFEA-4B79-BAAB-E99ED9BE3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>
                                            <p:graphicEl>
                                              <a:dgm id="{54B874A6-AFEA-4B79-BAAB-E99ED9BE3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Sub>
          <a:bldDgm bld="one"/>
        </p:bldSub>
      </p:bldGraphic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aphique 16">
            <a:extLst>
              <a:ext uri="{FF2B5EF4-FFF2-40B4-BE49-F238E27FC236}">
                <a16:creationId xmlns:a16="http://schemas.microsoft.com/office/drawing/2014/main" id="{3684A60C-62A9-40E5-95C7-3FFAA04BE7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4121923"/>
              </p:ext>
            </p:extLst>
          </p:nvPr>
        </p:nvGraphicFramePr>
        <p:xfrm>
          <a:off x="2104062" y="1495941"/>
          <a:ext cx="4528457" cy="3329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48BD8FA3-D5D9-45B8-A73C-7ED20D3CCE42}"/>
              </a:ext>
            </a:extLst>
          </p:cNvPr>
          <p:cNvSpPr txBox="1"/>
          <p:nvPr/>
        </p:nvSpPr>
        <p:spPr>
          <a:xfrm>
            <a:off x="3158138" y="1085397"/>
            <a:ext cx="3614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effectLst/>
                <a:latin typeface="Fira Sans Extra Condensed" panose="020B0503050000020004" pitchFamily="34" charset="0"/>
                <a:ea typeface="Arial" panose="020B0604020202020204" pitchFamily="34" charset="0"/>
              </a:rPr>
              <a:t>L'insertion professionnelle (IP) </a:t>
            </a:r>
            <a:endParaRPr lang="fr-FR" dirty="0">
              <a:latin typeface="Fira Sans Extra Condensed" panose="020B05030500000200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A6CBB8-599F-4869-803E-E815E0431806}"/>
              </a:ext>
            </a:extLst>
          </p:cNvPr>
          <p:cNvSpPr/>
          <p:nvPr/>
        </p:nvSpPr>
        <p:spPr>
          <a:xfrm>
            <a:off x="2104062" y="1060136"/>
            <a:ext cx="4528457" cy="307777"/>
          </a:xfrm>
          <a:prstGeom prst="rect">
            <a:avLst/>
          </a:prstGeom>
          <a:noFill/>
          <a:ln>
            <a:solidFill>
              <a:srgbClr val="4A6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1" name="Graphique 10">
            <a:extLst>
              <a:ext uri="{FF2B5EF4-FFF2-40B4-BE49-F238E27FC236}">
                <a16:creationId xmlns:a16="http://schemas.microsoft.com/office/drawing/2014/main" id="{2196375D-96CF-4B2C-A397-86FCEA6F8D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8930715"/>
              </p:ext>
            </p:extLst>
          </p:nvPr>
        </p:nvGraphicFramePr>
        <p:xfrm>
          <a:off x="4734075" y="1490074"/>
          <a:ext cx="4076241" cy="3340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6EDC540A-C2BC-45D9-96D3-AE8A5D5C05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1504745"/>
              </p:ext>
            </p:extLst>
          </p:nvPr>
        </p:nvGraphicFramePr>
        <p:xfrm>
          <a:off x="415002" y="1490075"/>
          <a:ext cx="4076241" cy="3340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B596AB26-8C66-45B2-8520-B5D439F5D0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732306"/>
              </p:ext>
            </p:extLst>
          </p:nvPr>
        </p:nvGraphicFramePr>
        <p:xfrm>
          <a:off x="4734075" y="1494810"/>
          <a:ext cx="4076241" cy="3340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Graphique 9">
            <a:extLst>
              <a:ext uri="{FF2B5EF4-FFF2-40B4-BE49-F238E27FC236}">
                <a16:creationId xmlns:a16="http://schemas.microsoft.com/office/drawing/2014/main" id="{97848721-22C4-4FB9-8437-27A0C87EE5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9188271"/>
              </p:ext>
            </p:extLst>
          </p:nvPr>
        </p:nvGraphicFramePr>
        <p:xfrm>
          <a:off x="412083" y="1494809"/>
          <a:ext cx="4076241" cy="3340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D907A018-BCE2-42ED-A5F1-CA2CF49C92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2525589"/>
              </p:ext>
            </p:extLst>
          </p:nvPr>
        </p:nvGraphicFramePr>
        <p:xfrm>
          <a:off x="412083" y="1485338"/>
          <a:ext cx="4076241" cy="3340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9" name="Graphique 58">
            <a:extLst>
              <a:ext uri="{FF2B5EF4-FFF2-40B4-BE49-F238E27FC236}">
                <a16:creationId xmlns:a16="http://schemas.microsoft.com/office/drawing/2014/main" id="{D1733F35-5381-4897-9432-D2DD8570BE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626782"/>
              </p:ext>
            </p:extLst>
          </p:nvPr>
        </p:nvGraphicFramePr>
        <p:xfrm>
          <a:off x="4736994" y="1485338"/>
          <a:ext cx="4076241" cy="3340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8" name="Diagramme 17">
            <a:extLst>
              <a:ext uri="{FF2B5EF4-FFF2-40B4-BE49-F238E27FC236}">
                <a16:creationId xmlns:a16="http://schemas.microsoft.com/office/drawing/2014/main" id="{A94ED253-B409-42A4-AC9E-B2840F90AB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1432711"/>
              </p:ext>
            </p:extLst>
          </p:nvPr>
        </p:nvGraphicFramePr>
        <p:xfrm>
          <a:off x="0" y="0"/>
          <a:ext cx="9144000" cy="839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3" name="ZoneTexte 12">
            <a:extLst>
              <a:ext uri="{FF2B5EF4-FFF2-40B4-BE49-F238E27FC236}">
                <a16:creationId xmlns:a16="http://schemas.microsoft.com/office/drawing/2014/main" id="{E5E25B5D-B5E2-4C55-9BA0-3BCA862B64FD}"/>
              </a:ext>
            </a:extLst>
          </p:cNvPr>
          <p:cNvSpPr txBox="1"/>
          <p:nvPr/>
        </p:nvSpPr>
        <p:spPr>
          <a:xfrm>
            <a:off x="8854920" y="4825679"/>
            <a:ext cx="2682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53902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5" grpId="0"/>
      <p:bldP spid="6" grpId="0" animBg="1"/>
      <p:bldGraphic spid="11" grpId="0">
        <p:bldAsOne/>
      </p:bldGraphic>
      <p:bldGraphic spid="12" grpId="0">
        <p:bldAsOne/>
      </p:bldGraphic>
      <p:bldGraphic spid="9" grpId="0">
        <p:bldAsOne/>
      </p:bldGraphic>
      <p:bldGraphic spid="10" grpId="0">
        <p:bldAsOne/>
      </p:bldGraphic>
      <p:bldGraphic spid="8" grpId="0">
        <p:bldAsOne/>
      </p:bldGraphic>
      <p:bldGraphic spid="59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FA6CBB8-599F-4869-803E-E815E0431806}"/>
              </a:ext>
            </a:extLst>
          </p:cNvPr>
          <p:cNvSpPr/>
          <p:nvPr/>
        </p:nvSpPr>
        <p:spPr>
          <a:xfrm>
            <a:off x="3085891" y="1080245"/>
            <a:ext cx="2668773" cy="307777"/>
          </a:xfrm>
          <a:prstGeom prst="rect">
            <a:avLst/>
          </a:prstGeom>
          <a:solidFill>
            <a:schemeClr val="tx2"/>
          </a:solidFill>
          <a:ln>
            <a:solidFill>
              <a:srgbClr val="4A6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8BD8FA3-D5D9-45B8-A73C-7ED20D3CCE42}"/>
              </a:ext>
            </a:extLst>
          </p:cNvPr>
          <p:cNvSpPr txBox="1"/>
          <p:nvPr/>
        </p:nvSpPr>
        <p:spPr>
          <a:xfrm>
            <a:off x="3385654" y="1101242"/>
            <a:ext cx="3051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effectLst/>
                <a:latin typeface="Fira Sans Extra Condensed" panose="020B0503050000020004" pitchFamily="34" charset="0"/>
                <a:ea typeface="Times New Roman" panose="02020603050405020304" pitchFamily="18" charset="0"/>
              </a:rPr>
              <a:t>Caractéristiques de l’emploi</a:t>
            </a:r>
            <a:endParaRPr lang="fr-FR" dirty="0">
              <a:solidFill>
                <a:schemeClr val="bg1"/>
              </a:solidFill>
              <a:latin typeface="Fira Sans Extra Condensed" panose="020B0503050000020004" pitchFamily="34" charset="0"/>
            </a:endParaRPr>
          </a:p>
          <a:p>
            <a:endParaRPr lang="fr-FR" dirty="0">
              <a:solidFill>
                <a:schemeClr val="bg1"/>
              </a:solidFill>
              <a:latin typeface="Fira Sans Extra Condensed" panose="020B0503050000020004" pitchFamily="34" charset="0"/>
            </a:endParaRPr>
          </a:p>
        </p:txBody>
      </p:sp>
      <p:graphicFrame>
        <p:nvGraphicFramePr>
          <p:cNvPr id="135" name="Graphique 134">
            <a:extLst>
              <a:ext uri="{FF2B5EF4-FFF2-40B4-BE49-F238E27FC236}">
                <a16:creationId xmlns:a16="http://schemas.microsoft.com/office/drawing/2014/main" id="{4AD8B37B-118F-4D11-9F1A-10FC51B1A5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5546621"/>
              </p:ext>
            </p:extLst>
          </p:nvPr>
        </p:nvGraphicFramePr>
        <p:xfrm>
          <a:off x="-747033" y="1473453"/>
          <a:ext cx="3041226" cy="1979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8" name="Graphique 137">
            <a:extLst>
              <a:ext uri="{FF2B5EF4-FFF2-40B4-BE49-F238E27FC236}">
                <a16:creationId xmlns:a16="http://schemas.microsoft.com/office/drawing/2014/main" id="{396D17E0-F957-4538-9E3D-B04D29B45B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3139994"/>
              </p:ext>
            </p:extLst>
          </p:nvPr>
        </p:nvGraphicFramePr>
        <p:xfrm>
          <a:off x="4838061" y="1320969"/>
          <a:ext cx="3041226" cy="2037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9" name="Graphique 138">
            <a:extLst>
              <a:ext uri="{FF2B5EF4-FFF2-40B4-BE49-F238E27FC236}">
                <a16:creationId xmlns:a16="http://schemas.microsoft.com/office/drawing/2014/main" id="{F14601AB-DBCD-4797-A2BE-9690B4FF4D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6271979"/>
              </p:ext>
            </p:extLst>
          </p:nvPr>
        </p:nvGraphicFramePr>
        <p:xfrm>
          <a:off x="3325172" y="1320969"/>
          <a:ext cx="3041227" cy="2078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1" name="Graphique 140">
            <a:extLst>
              <a:ext uri="{FF2B5EF4-FFF2-40B4-BE49-F238E27FC236}">
                <a16:creationId xmlns:a16="http://schemas.microsoft.com/office/drawing/2014/main" id="{105DD06C-47C4-4BA2-BF1D-3E31714DB8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8329311"/>
              </p:ext>
            </p:extLst>
          </p:nvPr>
        </p:nvGraphicFramePr>
        <p:xfrm>
          <a:off x="6783630" y="1417153"/>
          <a:ext cx="3041226" cy="1979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5" name="ZoneTexte 144">
            <a:extLst>
              <a:ext uri="{FF2B5EF4-FFF2-40B4-BE49-F238E27FC236}">
                <a16:creationId xmlns:a16="http://schemas.microsoft.com/office/drawing/2014/main" id="{F07798C0-709C-47DC-AA6F-881D5C31CB6C}"/>
              </a:ext>
            </a:extLst>
          </p:cNvPr>
          <p:cNvSpPr txBox="1"/>
          <p:nvPr/>
        </p:nvSpPr>
        <p:spPr>
          <a:xfrm>
            <a:off x="84050" y="3453264"/>
            <a:ext cx="1680882" cy="52322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Stabilité d’emploi</a:t>
            </a:r>
          </a:p>
          <a:p>
            <a:pPr algn="ctr"/>
            <a:endParaRPr lang="fr-FR" b="1" dirty="0">
              <a:solidFill>
                <a:schemeClr val="bg1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060008A6-9A77-4485-B74F-32891748F1C2}"/>
              </a:ext>
            </a:extLst>
          </p:cNvPr>
          <p:cNvSpPr txBox="1"/>
          <p:nvPr/>
        </p:nvSpPr>
        <p:spPr>
          <a:xfrm>
            <a:off x="3569671" y="3443992"/>
            <a:ext cx="1986227" cy="52322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Correspondance formation-emploi</a:t>
            </a: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57E3A8B3-F677-4DEB-AB56-7B0BD99E65F2}"/>
              </a:ext>
            </a:extLst>
          </p:cNvPr>
          <p:cNvSpPr txBox="1"/>
          <p:nvPr/>
        </p:nvSpPr>
        <p:spPr>
          <a:xfrm>
            <a:off x="5618262" y="3435255"/>
            <a:ext cx="1680882" cy="52322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Satisfaction vis-à-vis les missions</a:t>
            </a: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461A40C3-4F48-4B82-9680-BAE0377F1B8B}"/>
              </a:ext>
            </a:extLst>
          </p:cNvPr>
          <p:cNvSpPr txBox="1"/>
          <p:nvPr/>
        </p:nvSpPr>
        <p:spPr>
          <a:xfrm>
            <a:off x="7392856" y="3435255"/>
            <a:ext cx="1680882" cy="52322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Satisfaction vis-à-vis salaire</a:t>
            </a:r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id="{59D2F870-6B88-4D74-894A-49D1ED6D3C12}"/>
              </a:ext>
            </a:extLst>
          </p:cNvPr>
          <p:cNvSpPr txBox="1"/>
          <p:nvPr/>
        </p:nvSpPr>
        <p:spPr>
          <a:xfrm>
            <a:off x="7374221" y="4035057"/>
            <a:ext cx="1769779" cy="30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000000"/>
                </a:solidFill>
                <a:effectLst/>
                <a:latin typeface="Fira Sans Extra Condensed" panose="020B0503050000020004" pitchFamily="34" charset="0"/>
                <a:ea typeface="Arial" panose="020B0604020202020204" pitchFamily="34" charset="0"/>
              </a:rPr>
              <a:t>1050€ &lt;salaire&lt; 8000€</a:t>
            </a:r>
            <a:endParaRPr lang="fr-FR" b="1" dirty="0">
              <a:latin typeface="Fira Sans Extra Condensed" panose="020B0503050000020004" pitchFamily="34" charset="0"/>
            </a:endParaRPr>
          </a:p>
        </p:txBody>
      </p:sp>
      <p:sp>
        <p:nvSpPr>
          <p:cNvPr id="153" name="ZoneTexte 152">
            <a:extLst>
              <a:ext uri="{FF2B5EF4-FFF2-40B4-BE49-F238E27FC236}">
                <a16:creationId xmlns:a16="http://schemas.microsoft.com/office/drawing/2014/main" id="{A8D5D329-2EAD-4D61-BFF6-9BED1A48A543}"/>
              </a:ext>
            </a:extLst>
          </p:cNvPr>
          <p:cNvSpPr txBox="1"/>
          <p:nvPr/>
        </p:nvSpPr>
        <p:spPr>
          <a:xfrm>
            <a:off x="7414562" y="4356285"/>
            <a:ext cx="16808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000000"/>
                </a:solidFill>
                <a:effectLst/>
                <a:latin typeface="Fira Sans Extra Condensed" panose="020B0503050000020004" pitchFamily="34" charset="0"/>
                <a:ea typeface="Arial" panose="020B0604020202020204" pitchFamily="34" charset="0"/>
              </a:rPr>
              <a:t>50% des salariés &gt; 2100 €</a:t>
            </a:r>
            <a:endParaRPr lang="fr-FR" b="1" dirty="0">
              <a:latin typeface="Fira Sans Extra Condensed" panose="020B0503050000020004" pitchFamily="34" charset="0"/>
            </a:endParaRPr>
          </a:p>
        </p:txBody>
      </p:sp>
      <p:graphicFrame>
        <p:nvGraphicFramePr>
          <p:cNvPr id="155" name="Diagramme 154">
            <a:extLst>
              <a:ext uri="{FF2B5EF4-FFF2-40B4-BE49-F238E27FC236}">
                <a16:creationId xmlns:a16="http://schemas.microsoft.com/office/drawing/2014/main" id="{556D8142-684B-4B28-BD7C-BFA8D4C6AE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7333008"/>
              </p:ext>
            </p:extLst>
          </p:nvPr>
        </p:nvGraphicFramePr>
        <p:xfrm>
          <a:off x="0" y="0"/>
          <a:ext cx="9144000" cy="839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56" name="Graphique 155">
            <a:extLst>
              <a:ext uri="{FF2B5EF4-FFF2-40B4-BE49-F238E27FC236}">
                <a16:creationId xmlns:a16="http://schemas.microsoft.com/office/drawing/2014/main" id="{F9A1071A-CFE5-4E4C-9FFC-4E761691A9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3484678"/>
              </p:ext>
            </p:extLst>
          </p:nvPr>
        </p:nvGraphicFramePr>
        <p:xfrm>
          <a:off x="1280833" y="1430737"/>
          <a:ext cx="3041226" cy="1979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57" name="ZoneTexte 156">
            <a:extLst>
              <a:ext uri="{FF2B5EF4-FFF2-40B4-BE49-F238E27FC236}">
                <a16:creationId xmlns:a16="http://schemas.microsoft.com/office/drawing/2014/main" id="{86C42706-1D9D-47EC-A854-34A128F56708}"/>
              </a:ext>
            </a:extLst>
          </p:cNvPr>
          <p:cNvSpPr txBox="1"/>
          <p:nvPr/>
        </p:nvSpPr>
        <p:spPr>
          <a:xfrm>
            <a:off x="1841591" y="3454566"/>
            <a:ext cx="1651421" cy="52322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Effectif par CSP</a:t>
            </a:r>
          </a:p>
          <a:p>
            <a:pPr algn="ctr"/>
            <a:endParaRPr lang="fr-FR" b="1" dirty="0">
              <a:solidFill>
                <a:schemeClr val="bg1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34C0360-AEB1-440E-A7F2-01D4AC4098D8}"/>
              </a:ext>
            </a:extLst>
          </p:cNvPr>
          <p:cNvSpPr txBox="1"/>
          <p:nvPr/>
        </p:nvSpPr>
        <p:spPr>
          <a:xfrm>
            <a:off x="8852552" y="4835723"/>
            <a:ext cx="2914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atin typeface="Fira Sans Extra Condensed" panose="020B05030500000200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82415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135" grpId="0">
        <p:bldAsOne/>
      </p:bldGraphic>
      <p:bldGraphic spid="138" grpId="0">
        <p:bldAsOne/>
      </p:bldGraphic>
      <p:bldGraphic spid="139" grpId="0">
        <p:bldAsOne/>
      </p:bldGraphic>
      <p:bldGraphic spid="141" grpId="0">
        <p:bldAsOne/>
      </p:bldGraphic>
      <p:bldP spid="145" grpId="0" animBg="1"/>
      <p:bldP spid="147" grpId="0" animBg="1"/>
      <p:bldP spid="148" grpId="0" animBg="1"/>
      <p:bldP spid="149" grpId="0" animBg="1"/>
      <p:bldP spid="151" grpId="0"/>
      <p:bldP spid="153" grpId="0"/>
      <p:bldGraphic spid="156" grpId="0">
        <p:bldAsOne/>
      </p:bldGraphic>
      <p:bldP spid="157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Personnalisé 3">
      <a:dk1>
        <a:sysClr val="windowText" lastClr="000000"/>
      </a:dk1>
      <a:lt1>
        <a:sysClr val="window" lastClr="FFFFFF"/>
      </a:lt1>
      <a:dk2>
        <a:srgbClr val="4A66AC"/>
      </a:dk2>
      <a:lt2>
        <a:srgbClr val="ACCBF9"/>
      </a:lt2>
      <a:accent1>
        <a:srgbClr val="4A66AC"/>
      </a:accent1>
      <a:accent2>
        <a:srgbClr val="FABECF"/>
      </a:accent2>
      <a:accent3>
        <a:srgbClr val="ACCBF9"/>
      </a:accent3>
      <a:accent4>
        <a:srgbClr val="7F8FA9"/>
      </a:accent4>
      <a:accent5>
        <a:srgbClr val="5AA2AE"/>
      </a:accent5>
      <a:accent6>
        <a:srgbClr val="9D90A0"/>
      </a:accent6>
      <a:hlink>
        <a:srgbClr val="F9A9C0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in à bandes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7537</TotalTime>
  <Words>1501</Words>
  <Application>Microsoft Office PowerPoint</Application>
  <PresentationFormat>Affichage à l'écran (16:9)</PresentationFormat>
  <Paragraphs>355</Paragraphs>
  <Slides>21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0" baseType="lpstr">
      <vt:lpstr>Times New Roman</vt:lpstr>
      <vt:lpstr>Roboto</vt:lpstr>
      <vt:lpstr>Calibri Light</vt:lpstr>
      <vt:lpstr>Cambria Math</vt:lpstr>
      <vt:lpstr>Calibri</vt:lpstr>
      <vt:lpstr>Wingdings</vt:lpstr>
      <vt:lpstr>Arial</vt:lpstr>
      <vt:lpstr>Fira Sans Extra Condensed</vt:lpstr>
      <vt:lpstr>Thème Office</vt:lpstr>
      <vt:lpstr>Un aperçu de l’insertion professionnelle  et l’écart salarial entre les genres : Cas de l’Université d’Evry</vt:lpstr>
      <vt:lpstr>Plan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Unequal Salary Distribution Infographics</dc:title>
  <dc:creator>imsd</dc:creator>
  <cp:lastModifiedBy>nour elhouda abichou</cp:lastModifiedBy>
  <cp:revision>171</cp:revision>
  <dcterms:modified xsi:type="dcterms:W3CDTF">2023-08-28T00:05:38Z</dcterms:modified>
</cp:coreProperties>
</file>